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Drawing"/>
          <p:cNvGrpSpPr/>
          <p:nvPr/>
        </p:nvGrpSpPr>
        <p:grpSpPr>
          <a:xfrm>
            <a:off x="1025893" y="2048020"/>
            <a:ext cx="7908557" cy="5998560"/>
            <a:chOff x="0" y="0"/>
            <a:chExt cx="7908556" cy="5998559"/>
          </a:xfrm>
        </p:grpSpPr>
        <p:sp>
          <p:nvSpPr>
            <p:cNvPr id="119" name="Line"/>
            <p:cNvSpPr/>
            <p:nvPr/>
          </p:nvSpPr>
          <p:spPr>
            <a:xfrm>
              <a:off x="301619" y="83151"/>
              <a:ext cx="253638" cy="40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05" fill="norm" stroke="1" extrusionOk="0">
                  <a:moveTo>
                    <a:pt x="1589" y="5837"/>
                  </a:moveTo>
                  <a:cubicBezTo>
                    <a:pt x="1409" y="8746"/>
                    <a:pt x="1229" y="11656"/>
                    <a:pt x="1139" y="14007"/>
                  </a:cubicBezTo>
                  <a:cubicBezTo>
                    <a:pt x="1049" y="16357"/>
                    <a:pt x="1049" y="18147"/>
                    <a:pt x="1049" y="19435"/>
                  </a:cubicBezTo>
                  <a:cubicBezTo>
                    <a:pt x="1049" y="20722"/>
                    <a:pt x="1049" y="21505"/>
                    <a:pt x="1049" y="21505"/>
                  </a:cubicBezTo>
                  <a:cubicBezTo>
                    <a:pt x="1049" y="21505"/>
                    <a:pt x="1049" y="20722"/>
                    <a:pt x="869" y="18315"/>
                  </a:cubicBezTo>
                  <a:cubicBezTo>
                    <a:pt x="689" y="15909"/>
                    <a:pt x="329" y="11880"/>
                    <a:pt x="149" y="8802"/>
                  </a:cubicBezTo>
                  <a:cubicBezTo>
                    <a:pt x="-31" y="5725"/>
                    <a:pt x="-31" y="3598"/>
                    <a:pt x="59" y="2199"/>
                  </a:cubicBezTo>
                  <a:cubicBezTo>
                    <a:pt x="149" y="800"/>
                    <a:pt x="329" y="129"/>
                    <a:pt x="689" y="17"/>
                  </a:cubicBezTo>
                  <a:cubicBezTo>
                    <a:pt x="1049" y="-95"/>
                    <a:pt x="1589" y="353"/>
                    <a:pt x="2309" y="1696"/>
                  </a:cubicBezTo>
                  <a:cubicBezTo>
                    <a:pt x="3029" y="3039"/>
                    <a:pt x="3929" y="5277"/>
                    <a:pt x="4649" y="6620"/>
                  </a:cubicBezTo>
                  <a:cubicBezTo>
                    <a:pt x="5369" y="7963"/>
                    <a:pt x="5909" y="8411"/>
                    <a:pt x="6539" y="8467"/>
                  </a:cubicBezTo>
                  <a:cubicBezTo>
                    <a:pt x="7169" y="8523"/>
                    <a:pt x="7889" y="8187"/>
                    <a:pt x="8789" y="7292"/>
                  </a:cubicBezTo>
                  <a:cubicBezTo>
                    <a:pt x="9689" y="6396"/>
                    <a:pt x="10769" y="4941"/>
                    <a:pt x="11579" y="3878"/>
                  </a:cubicBezTo>
                  <a:cubicBezTo>
                    <a:pt x="12389" y="2815"/>
                    <a:pt x="12929" y="2143"/>
                    <a:pt x="13739" y="1584"/>
                  </a:cubicBezTo>
                  <a:cubicBezTo>
                    <a:pt x="14549" y="1024"/>
                    <a:pt x="15629" y="577"/>
                    <a:pt x="16439" y="688"/>
                  </a:cubicBezTo>
                  <a:cubicBezTo>
                    <a:pt x="17249" y="800"/>
                    <a:pt x="17789" y="1472"/>
                    <a:pt x="18329" y="3430"/>
                  </a:cubicBezTo>
                  <a:cubicBezTo>
                    <a:pt x="18869" y="5389"/>
                    <a:pt x="19409" y="8635"/>
                    <a:pt x="19949" y="11097"/>
                  </a:cubicBezTo>
                  <a:cubicBezTo>
                    <a:pt x="20489" y="13559"/>
                    <a:pt x="21029" y="15238"/>
                    <a:pt x="21569" y="16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675906" y="53829"/>
              <a:ext cx="444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3659"/>
                    <a:pt x="2057" y="7318"/>
                    <a:pt x="5657" y="10918"/>
                  </a:cubicBezTo>
                  <a:cubicBezTo>
                    <a:pt x="9257" y="14518"/>
                    <a:pt x="15429" y="18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310906" y="288779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291856" y="18717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374406" y="210324"/>
              <a:ext cx="120651" cy="192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1137" y="1659"/>
                  </a:moveTo>
                  <a:cubicBezTo>
                    <a:pt x="758" y="7059"/>
                    <a:pt x="379" y="12459"/>
                    <a:pt x="189" y="15864"/>
                  </a:cubicBezTo>
                  <a:cubicBezTo>
                    <a:pt x="0" y="19268"/>
                    <a:pt x="0" y="20677"/>
                    <a:pt x="0" y="20677"/>
                  </a:cubicBezTo>
                  <a:cubicBezTo>
                    <a:pt x="0" y="20677"/>
                    <a:pt x="0" y="19268"/>
                    <a:pt x="758" y="15981"/>
                  </a:cubicBezTo>
                  <a:cubicBezTo>
                    <a:pt x="1516" y="12694"/>
                    <a:pt x="3032" y="7529"/>
                    <a:pt x="4358" y="4477"/>
                  </a:cubicBezTo>
                  <a:cubicBezTo>
                    <a:pt x="5684" y="1424"/>
                    <a:pt x="6821" y="485"/>
                    <a:pt x="8337" y="133"/>
                  </a:cubicBezTo>
                  <a:cubicBezTo>
                    <a:pt x="9853" y="-219"/>
                    <a:pt x="11747" y="16"/>
                    <a:pt x="14021" y="2246"/>
                  </a:cubicBezTo>
                  <a:cubicBezTo>
                    <a:pt x="16295" y="4477"/>
                    <a:pt x="18947" y="8703"/>
                    <a:pt x="20274" y="12224"/>
                  </a:cubicBezTo>
                  <a:cubicBezTo>
                    <a:pt x="21600" y="15746"/>
                    <a:pt x="21600" y="18564"/>
                    <a:pt x="2160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830389" y="184132"/>
              <a:ext cx="115518" cy="20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049" fill="norm" stroke="1" extrusionOk="0">
                  <a:moveTo>
                    <a:pt x="21433" y="7439"/>
                  </a:moveTo>
                  <a:cubicBezTo>
                    <a:pt x="19469" y="4847"/>
                    <a:pt x="17506" y="2255"/>
                    <a:pt x="15542" y="959"/>
                  </a:cubicBezTo>
                  <a:cubicBezTo>
                    <a:pt x="13578" y="-337"/>
                    <a:pt x="11615" y="-337"/>
                    <a:pt x="9258" y="1067"/>
                  </a:cubicBezTo>
                  <a:cubicBezTo>
                    <a:pt x="6902" y="2471"/>
                    <a:pt x="4153" y="5279"/>
                    <a:pt x="2386" y="8411"/>
                  </a:cubicBezTo>
                  <a:cubicBezTo>
                    <a:pt x="618" y="11543"/>
                    <a:pt x="-167" y="14999"/>
                    <a:pt x="29" y="17267"/>
                  </a:cubicBezTo>
                  <a:cubicBezTo>
                    <a:pt x="226" y="19535"/>
                    <a:pt x="1404" y="20615"/>
                    <a:pt x="3957" y="20939"/>
                  </a:cubicBezTo>
                  <a:cubicBezTo>
                    <a:pt x="6509" y="21263"/>
                    <a:pt x="10437" y="20831"/>
                    <a:pt x="12989" y="20183"/>
                  </a:cubicBezTo>
                  <a:cubicBezTo>
                    <a:pt x="15542" y="19535"/>
                    <a:pt x="16720" y="18671"/>
                    <a:pt x="17898" y="17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019159" y="48000"/>
              <a:ext cx="53748" cy="325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10" fill="norm" stroke="1" extrusionOk="0">
                  <a:moveTo>
                    <a:pt x="8633" y="2458"/>
                  </a:moveTo>
                  <a:cubicBezTo>
                    <a:pt x="9464" y="1350"/>
                    <a:pt x="10295" y="242"/>
                    <a:pt x="9880" y="35"/>
                  </a:cubicBezTo>
                  <a:cubicBezTo>
                    <a:pt x="9464" y="-173"/>
                    <a:pt x="7803" y="519"/>
                    <a:pt x="5726" y="2665"/>
                  </a:cubicBezTo>
                  <a:cubicBezTo>
                    <a:pt x="3649" y="4812"/>
                    <a:pt x="1157" y="8412"/>
                    <a:pt x="326" y="11458"/>
                  </a:cubicBezTo>
                  <a:cubicBezTo>
                    <a:pt x="-505" y="14504"/>
                    <a:pt x="326" y="16996"/>
                    <a:pt x="1987" y="18589"/>
                  </a:cubicBezTo>
                  <a:cubicBezTo>
                    <a:pt x="3649" y="20181"/>
                    <a:pt x="6141" y="20873"/>
                    <a:pt x="9464" y="21150"/>
                  </a:cubicBezTo>
                  <a:cubicBezTo>
                    <a:pt x="12787" y="21427"/>
                    <a:pt x="16941" y="21289"/>
                    <a:pt x="21095" y="21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085061" y="147504"/>
              <a:ext cx="372879" cy="22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47" fill="norm" stroke="1" extrusionOk="0">
                  <a:moveTo>
                    <a:pt x="3651" y="10446"/>
                  </a:moveTo>
                  <a:cubicBezTo>
                    <a:pt x="3771" y="9437"/>
                    <a:pt x="3892" y="8427"/>
                    <a:pt x="3711" y="7519"/>
                  </a:cubicBezTo>
                  <a:cubicBezTo>
                    <a:pt x="3530" y="6611"/>
                    <a:pt x="3047" y="5803"/>
                    <a:pt x="2565" y="5803"/>
                  </a:cubicBezTo>
                  <a:cubicBezTo>
                    <a:pt x="2082" y="5803"/>
                    <a:pt x="1599" y="6611"/>
                    <a:pt x="1117" y="8326"/>
                  </a:cubicBezTo>
                  <a:cubicBezTo>
                    <a:pt x="634" y="10042"/>
                    <a:pt x="151" y="12667"/>
                    <a:pt x="31" y="14483"/>
                  </a:cubicBezTo>
                  <a:cubicBezTo>
                    <a:pt x="-90" y="16300"/>
                    <a:pt x="151" y="17310"/>
                    <a:pt x="574" y="17713"/>
                  </a:cubicBezTo>
                  <a:cubicBezTo>
                    <a:pt x="996" y="18117"/>
                    <a:pt x="1599" y="17915"/>
                    <a:pt x="2082" y="17411"/>
                  </a:cubicBezTo>
                  <a:cubicBezTo>
                    <a:pt x="2565" y="16906"/>
                    <a:pt x="2927" y="16098"/>
                    <a:pt x="3409" y="15897"/>
                  </a:cubicBezTo>
                  <a:cubicBezTo>
                    <a:pt x="3892" y="15695"/>
                    <a:pt x="4495" y="16098"/>
                    <a:pt x="5099" y="16199"/>
                  </a:cubicBezTo>
                  <a:cubicBezTo>
                    <a:pt x="5702" y="16300"/>
                    <a:pt x="6306" y="16098"/>
                    <a:pt x="7150" y="14383"/>
                  </a:cubicBezTo>
                  <a:cubicBezTo>
                    <a:pt x="7995" y="12667"/>
                    <a:pt x="9081" y="9437"/>
                    <a:pt x="9624" y="7317"/>
                  </a:cubicBezTo>
                  <a:cubicBezTo>
                    <a:pt x="10167" y="5197"/>
                    <a:pt x="10167" y="4188"/>
                    <a:pt x="9926" y="3986"/>
                  </a:cubicBezTo>
                  <a:cubicBezTo>
                    <a:pt x="9684" y="3784"/>
                    <a:pt x="9202" y="4390"/>
                    <a:pt x="9021" y="5197"/>
                  </a:cubicBezTo>
                  <a:cubicBezTo>
                    <a:pt x="8840" y="6005"/>
                    <a:pt x="8960" y="7014"/>
                    <a:pt x="9383" y="8326"/>
                  </a:cubicBezTo>
                  <a:cubicBezTo>
                    <a:pt x="9805" y="9639"/>
                    <a:pt x="10529" y="11254"/>
                    <a:pt x="11072" y="12465"/>
                  </a:cubicBezTo>
                  <a:cubicBezTo>
                    <a:pt x="11615" y="13676"/>
                    <a:pt x="11977" y="14483"/>
                    <a:pt x="12158" y="15392"/>
                  </a:cubicBezTo>
                  <a:cubicBezTo>
                    <a:pt x="12339" y="16300"/>
                    <a:pt x="12339" y="17310"/>
                    <a:pt x="12399" y="17310"/>
                  </a:cubicBezTo>
                  <a:cubicBezTo>
                    <a:pt x="12460" y="17310"/>
                    <a:pt x="12580" y="16300"/>
                    <a:pt x="13365" y="14383"/>
                  </a:cubicBezTo>
                  <a:cubicBezTo>
                    <a:pt x="14149" y="12465"/>
                    <a:pt x="15597" y="9639"/>
                    <a:pt x="16502" y="7822"/>
                  </a:cubicBezTo>
                  <a:cubicBezTo>
                    <a:pt x="17407" y="6005"/>
                    <a:pt x="17769" y="5197"/>
                    <a:pt x="18131" y="4087"/>
                  </a:cubicBezTo>
                  <a:cubicBezTo>
                    <a:pt x="18493" y="2977"/>
                    <a:pt x="18855" y="1564"/>
                    <a:pt x="18735" y="756"/>
                  </a:cubicBezTo>
                  <a:cubicBezTo>
                    <a:pt x="18614" y="-51"/>
                    <a:pt x="18011" y="-253"/>
                    <a:pt x="17588" y="353"/>
                  </a:cubicBezTo>
                  <a:cubicBezTo>
                    <a:pt x="17166" y="958"/>
                    <a:pt x="16925" y="2371"/>
                    <a:pt x="17045" y="3482"/>
                  </a:cubicBezTo>
                  <a:cubicBezTo>
                    <a:pt x="17166" y="4592"/>
                    <a:pt x="17649" y="5399"/>
                    <a:pt x="18554" y="7317"/>
                  </a:cubicBezTo>
                  <a:cubicBezTo>
                    <a:pt x="19459" y="9235"/>
                    <a:pt x="20786" y="12263"/>
                    <a:pt x="21148" y="14685"/>
                  </a:cubicBezTo>
                  <a:cubicBezTo>
                    <a:pt x="21510" y="17108"/>
                    <a:pt x="20907" y="18925"/>
                    <a:pt x="20303" y="19934"/>
                  </a:cubicBezTo>
                  <a:cubicBezTo>
                    <a:pt x="19700" y="20943"/>
                    <a:pt x="19097" y="21145"/>
                    <a:pt x="18493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778678" y="236853"/>
              <a:ext cx="113379" cy="13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0906" fill="norm" stroke="1" extrusionOk="0">
                  <a:moveTo>
                    <a:pt x="21036" y="2106"/>
                  </a:moveTo>
                  <a:cubicBezTo>
                    <a:pt x="16323" y="817"/>
                    <a:pt x="11611" y="-473"/>
                    <a:pt x="7880" y="172"/>
                  </a:cubicBezTo>
                  <a:cubicBezTo>
                    <a:pt x="4149" y="817"/>
                    <a:pt x="1400" y="3396"/>
                    <a:pt x="418" y="6781"/>
                  </a:cubicBezTo>
                  <a:cubicBezTo>
                    <a:pt x="-564" y="10166"/>
                    <a:pt x="221" y="14357"/>
                    <a:pt x="2381" y="16936"/>
                  </a:cubicBezTo>
                  <a:cubicBezTo>
                    <a:pt x="4541" y="19515"/>
                    <a:pt x="8076" y="20482"/>
                    <a:pt x="10825" y="20805"/>
                  </a:cubicBezTo>
                  <a:cubicBezTo>
                    <a:pt x="13574" y="21127"/>
                    <a:pt x="15538" y="20805"/>
                    <a:pt x="16520" y="18064"/>
                  </a:cubicBezTo>
                  <a:cubicBezTo>
                    <a:pt x="17501" y="15324"/>
                    <a:pt x="17501" y="10166"/>
                    <a:pt x="16520" y="7103"/>
                  </a:cubicBezTo>
                  <a:cubicBezTo>
                    <a:pt x="15538" y="4040"/>
                    <a:pt x="13574" y="3073"/>
                    <a:pt x="12789" y="2428"/>
                  </a:cubicBezTo>
                  <a:cubicBezTo>
                    <a:pt x="12003" y="1784"/>
                    <a:pt x="12396" y="1461"/>
                    <a:pt x="12789" y="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942856" y="217237"/>
              <a:ext cx="133351" cy="17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989"/>
                  </a:moveTo>
                  <a:cubicBezTo>
                    <a:pt x="686" y="6715"/>
                    <a:pt x="1371" y="12440"/>
                    <a:pt x="1714" y="16083"/>
                  </a:cubicBezTo>
                  <a:cubicBezTo>
                    <a:pt x="2057" y="19727"/>
                    <a:pt x="2057" y="21288"/>
                    <a:pt x="1886" y="21288"/>
                  </a:cubicBezTo>
                  <a:cubicBezTo>
                    <a:pt x="1714" y="21288"/>
                    <a:pt x="1371" y="19727"/>
                    <a:pt x="1886" y="16213"/>
                  </a:cubicBezTo>
                  <a:cubicBezTo>
                    <a:pt x="2400" y="12700"/>
                    <a:pt x="3771" y="7235"/>
                    <a:pt x="5143" y="3982"/>
                  </a:cubicBezTo>
                  <a:cubicBezTo>
                    <a:pt x="6514" y="729"/>
                    <a:pt x="7886" y="-312"/>
                    <a:pt x="10286" y="78"/>
                  </a:cubicBezTo>
                  <a:cubicBezTo>
                    <a:pt x="12686" y="469"/>
                    <a:pt x="16114" y="2290"/>
                    <a:pt x="18171" y="5804"/>
                  </a:cubicBezTo>
                  <a:cubicBezTo>
                    <a:pt x="20229" y="9317"/>
                    <a:pt x="20914" y="14522"/>
                    <a:pt x="21600" y="19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493299" y="146780"/>
              <a:ext cx="179808" cy="251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58" fill="norm" stroke="1" extrusionOk="0">
                  <a:moveTo>
                    <a:pt x="21336" y="5056"/>
                  </a:moveTo>
                  <a:cubicBezTo>
                    <a:pt x="19076" y="3616"/>
                    <a:pt x="16815" y="2176"/>
                    <a:pt x="15057" y="1456"/>
                  </a:cubicBezTo>
                  <a:cubicBezTo>
                    <a:pt x="13299" y="736"/>
                    <a:pt x="12043" y="736"/>
                    <a:pt x="10285" y="1636"/>
                  </a:cubicBezTo>
                  <a:cubicBezTo>
                    <a:pt x="8527" y="2536"/>
                    <a:pt x="6266" y="4336"/>
                    <a:pt x="4383" y="6946"/>
                  </a:cubicBezTo>
                  <a:cubicBezTo>
                    <a:pt x="2499" y="9556"/>
                    <a:pt x="992" y="12976"/>
                    <a:pt x="364" y="15316"/>
                  </a:cubicBezTo>
                  <a:cubicBezTo>
                    <a:pt x="-264" y="17656"/>
                    <a:pt x="-13" y="18916"/>
                    <a:pt x="615" y="19816"/>
                  </a:cubicBezTo>
                  <a:cubicBezTo>
                    <a:pt x="1243" y="20716"/>
                    <a:pt x="2248" y="21256"/>
                    <a:pt x="4257" y="21346"/>
                  </a:cubicBezTo>
                  <a:cubicBezTo>
                    <a:pt x="6266" y="21436"/>
                    <a:pt x="9280" y="21076"/>
                    <a:pt x="11792" y="18826"/>
                  </a:cubicBezTo>
                  <a:cubicBezTo>
                    <a:pt x="14303" y="16576"/>
                    <a:pt x="16313" y="12436"/>
                    <a:pt x="16689" y="9016"/>
                  </a:cubicBezTo>
                  <a:cubicBezTo>
                    <a:pt x="17066" y="5596"/>
                    <a:pt x="15810" y="2896"/>
                    <a:pt x="14429" y="1456"/>
                  </a:cubicBezTo>
                  <a:cubicBezTo>
                    <a:pt x="13048" y="16"/>
                    <a:pt x="11541" y="-164"/>
                    <a:pt x="10410" y="106"/>
                  </a:cubicBezTo>
                  <a:cubicBezTo>
                    <a:pt x="9280" y="376"/>
                    <a:pt x="8527" y="1096"/>
                    <a:pt x="8150" y="1906"/>
                  </a:cubicBezTo>
                  <a:cubicBezTo>
                    <a:pt x="7773" y="2716"/>
                    <a:pt x="7773" y="3616"/>
                    <a:pt x="7773" y="4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683979" y="261124"/>
              <a:ext cx="90728" cy="14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126" fill="norm" stroke="1" extrusionOk="0">
                  <a:moveTo>
                    <a:pt x="21042" y="3062"/>
                  </a:moveTo>
                  <a:cubicBezTo>
                    <a:pt x="19078" y="1846"/>
                    <a:pt x="17115" y="629"/>
                    <a:pt x="14906" y="172"/>
                  </a:cubicBezTo>
                  <a:cubicBezTo>
                    <a:pt x="12697" y="-284"/>
                    <a:pt x="10242" y="20"/>
                    <a:pt x="7542" y="2910"/>
                  </a:cubicBezTo>
                  <a:cubicBezTo>
                    <a:pt x="4842" y="5801"/>
                    <a:pt x="1897" y="11277"/>
                    <a:pt x="669" y="14775"/>
                  </a:cubicBezTo>
                  <a:cubicBezTo>
                    <a:pt x="-558" y="18274"/>
                    <a:pt x="-67" y="19795"/>
                    <a:pt x="1897" y="20555"/>
                  </a:cubicBezTo>
                  <a:cubicBezTo>
                    <a:pt x="3860" y="21316"/>
                    <a:pt x="7297" y="21316"/>
                    <a:pt x="10487" y="20555"/>
                  </a:cubicBezTo>
                  <a:cubicBezTo>
                    <a:pt x="13678" y="19795"/>
                    <a:pt x="16624" y="18274"/>
                    <a:pt x="19569" y="16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860166" y="117329"/>
              <a:ext cx="6059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19087" y="0"/>
                  </a:moveTo>
                  <a:cubicBezTo>
                    <a:pt x="13873" y="1722"/>
                    <a:pt x="8659" y="3443"/>
                    <a:pt x="5307" y="6417"/>
                  </a:cubicBezTo>
                  <a:cubicBezTo>
                    <a:pt x="1955" y="9391"/>
                    <a:pt x="466" y="13617"/>
                    <a:pt x="93" y="16200"/>
                  </a:cubicBezTo>
                  <a:cubicBezTo>
                    <a:pt x="-279" y="18783"/>
                    <a:pt x="466" y="19722"/>
                    <a:pt x="2328" y="20426"/>
                  </a:cubicBezTo>
                  <a:cubicBezTo>
                    <a:pt x="4190" y="21130"/>
                    <a:pt x="7169" y="21600"/>
                    <a:pt x="10521" y="21600"/>
                  </a:cubicBezTo>
                  <a:cubicBezTo>
                    <a:pt x="13873" y="21600"/>
                    <a:pt x="17597" y="21130"/>
                    <a:pt x="21321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864602" y="244329"/>
              <a:ext cx="8790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7472" y="21600"/>
                  </a:moveTo>
                  <a:cubicBezTo>
                    <a:pt x="3872" y="18514"/>
                    <a:pt x="272" y="15429"/>
                    <a:pt x="15" y="12857"/>
                  </a:cubicBezTo>
                  <a:cubicBezTo>
                    <a:pt x="-242" y="10286"/>
                    <a:pt x="2844" y="8229"/>
                    <a:pt x="6958" y="6171"/>
                  </a:cubicBezTo>
                  <a:cubicBezTo>
                    <a:pt x="11072" y="4114"/>
                    <a:pt x="16215" y="2057"/>
                    <a:pt x="213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4511306" y="136379"/>
              <a:ext cx="38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46"/>
                    <a:pt x="7200" y="9692"/>
                    <a:pt x="3600" y="12877"/>
                  </a:cubicBezTo>
                  <a:cubicBezTo>
                    <a:pt x="0" y="16062"/>
                    <a:pt x="0" y="17585"/>
                    <a:pt x="0" y="18692"/>
                  </a:cubicBezTo>
                  <a:cubicBezTo>
                    <a:pt x="0" y="19800"/>
                    <a:pt x="0" y="20492"/>
                    <a:pt x="3000" y="20908"/>
                  </a:cubicBezTo>
                  <a:cubicBezTo>
                    <a:pt x="6000" y="21323"/>
                    <a:pt x="12000" y="21462"/>
                    <a:pt x="18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4610004" y="199879"/>
              <a:ext cx="112969" cy="222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245" fill="norm" stroke="1" extrusionOk="0">
                  <a:moveTo>
                    <a:pt x="14676" y="3028"/>
                  </a:moveTo>
                  <a:cubicBezTo>
                    <a:pt x="12320" y="3230"/>
                    <a:pt x="9964" y="3432"/>
                    <a:pt x="7215" y="5450"/>
                  </a:cubicBezTo>
                  <a:cubicBezTo>
                    <a:pt x="4465" y="7469"/>
                    <a:pt x="1324" y="11305"/>
                    <a:pt x="342" y="14232"/>
                  </a:cubicBezTo>
                  <a:cubicBezTo>
                    <a:pt x="-640" y="17159"/>
                    <a:pt x="538" y="19178"/>
                    <a:pt x="3287" y="20288"/>
                  </a:cubicBezTo>
                  <a:cubicBezTo>
                    <a:pt x="6036" y="21398"/>
                    <a:pt x="10356" y="21600"/>
                    <a:pt x="14087" y="20591"/>
                  </a:cubicBezTo>
                  <a:cubicBezTo>
                    <a:pt x="17818" y="19581"/>
                    <a:pt x="20960" y="17361"/>
                    <a:pt x="20960" y="13727"/>
                  </a:cubicBezTo>
                  <a:cubicBezTo>
                    <a:pt x="20960" y="10093"/>
                    <a:pt x="17818" y="5047"/>
                    <a:pt x="146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833039" y="-1"/>
              <a:ext cx="59268" cy="27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21600" y="725"/>
                  </a:moveTo>
                  <a:cubicBezTo>
                    <a:pt x="18514" y="234"/>
                    <a:pt x="15429" y="-257"/>
                    <a:pt x="12343" y="152"/>
                  </a:cubicBezTo>
                  <a:cubicBezTo>
                    <a:pt x="9257" y="561"/>
                    <a:pt x="6171" y="1870"/>
                    <a:pt x="3857" y="4734"/>
                  </a:cubicBezTo>
                  <a:cubicBezTo>
                    <a:pt x="1543" y="7598"/>
                    <a:pt x="0" y="12016"/>
                    <a:pt x="0" y="15043"/>
                  </a:cubicBezTo>
                  <a:cubicBezTo>
                    <a:pt x="0" y="18070"/>
                    <a:pt x="1543" y="19707"/>
                    <a:pt x="3086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762329" y="37865"/>
              <a:ext cx="244286" cy="257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19" fill="norm" stroke="1" extrusionOk="0">
                  <a:moveTo>
                    <a:pt x="4101" y="12489"/>
                  </a:moveTo>
                  <a:cubicBezTo>
                    <a:pt x="3003" y="11073"/>
                    <a:pt x="1905" y="9657"/>
                    <a:pt x="1081" y="8594"/>
                  </a:cubicBezTo>
                  <a:cubicBezTo>
                    <a:pt x="257" y="7532"/>
                    <a:pt x="-292" y="6824"/>
                    <a:pt x="166" y="6381"/>
                  </a:cubicBezTo>
                  <a:cubicBezTo>
                    <a:pt x="623" y="5939"/>
                    <a:pt x="2088" y="5762"/>
                    <a:pt x="4010" y="4965"/>
                  </a:cubicBezTo>
                  <a:cubicBezTo>
                    <a:pt x="5932" y="4168"/>
                    <a:pt x="8311" y="2752"/>
                    <a:pt x="9867" y="1689"/>
                  </a:cubicBezTo>
                  <a:cubicBezTo>
                    <a:pt x="11423" y="627"/>
                    <a:pt x="12155" y="-81"/>
                    <a:pt x="12705" y="8"/>
                  </a:cubicBezTo>
                  <a:cubicBezTo>
                    <a:pt x="13254" y="96"/>
                    <a:pt x="13620" y="981"/>
                    <a:pt x="13345" y="3106"/>
                  </a:cubicBezTo>
                  <a:cubicBezTo>
                    <a:pt x="13071" y="5230"/>
                    <a:pt x="12155" y="8594"/>
                    <a:pt x="11606" y="10808"/>
                  </a:cubicBezTo>
                  <a:cubicBezTo>
                    <a:pt x="11057" y="13021"/>
                    <a:pt x="10874" y="14083"/>
                    <a:pt x="11240" y="14083"/>
                  </a:cubicBezTo>
                  <a:cubicBezTo>
                    <a:pt x="11606" y="14083"/>
                    <a:pt x="12522" y="13021"/>
                    <a:pt x="13711" y="11870"/>
                  </a:cubicBezTo>
                  <a:cubicBezTo>
                    <a:pt x="14901" y="10719"/>
                    <a:pt x="16366" y="9480"/>
                    <a:pt x="17555" y="8949"/>
                  </a:cubicBezTo>
                  <a:cubicBezTo>
                    <a:pt x="18745" y="8417"/>
                    <a:pt x="19661" y="8594"/>
                    <a:pt x="20301" y="9745"/>
                  </a:cubicBezTo>
                  <a:cubicBezTo>
                    <a:pt x="20942" y="10896"/>
                    <a:pt x="21308" y="13021"/>
                    <a:pt x="21033" y="15145"/>
                  </a:cubicBezTo>
                  <a:cubicBezTo>
                    <a:pt x="20759" y="17270"/>
                    <a:pt x="19844" y="19394"/>
                    <a:pt x="18928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584456" y="339579"/>
              <a:ext cx="387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31" y="20160"/>
                    <a:pt x="8262" y="18720"/>
                    <a:pt x="11862" y="15120"/>
                  </a:cubicBezTo>
                  <a:cubicBezTo>
                    <a:pt x="15462" y="11520"/>
                    <a:pt x="18531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892378" y="273225"/>
              <a:ext cx="138512" cy="16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417" fill="norm" stroke="1" extrusionOk="0">
                  <a:moveTo>
                    <a:pt x="5249" y="2061"/>
                  </a:moveTo>
                  <a:cubicBezTo>
                    <a:pt x="2708" y="1220"/>
                    <a:pt x="167" y="378"/>
                    <a:pt x="8" y="98"/>
                  </a:cubicBezTo>
                  <a:cubicBezTo>
                    <a:pt x="-151" y="-183"/>
                    <a:pt x="2073" y="98"/>
                    <a:pt x="5725" y="1500"/>
                  </a:cubicBezTo>
                  <a:cubicBezTo>
                    <a:pt x="9378" y="2903"/>
                    <a:pt x="14461" y="5427"/>
                    <a:pt x="17478" y="7251"/>
                  </a:cubicBezTo>
                  <a:cubicBezTo>
                    <a:pt x="20496" y="9074"/>
                    <a:pt x="21449" y="10196"/>
                    <a:pt x="20337" y="12440"/>
                  </a:cubicBezTo>
                  <a:cubicBezTo>
                    <a:pt x="19225" y="14685"/>
                    <a:pt x="16049" y="18051"/>
                    <a:pt x="12873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6632206" y="199879"/>
              <a:ext cx="254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953"/>
                    <a:pt x="14400" y="7906"/>
                    <a:pt x="10800" y="11506"/>
                  </a:cubicBezTo>
                  <a:cubicBezTo>
                    <a:pt x="7200" y="15106"/>
                    <a:pt x="3600" y="18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727456" y="233340"/>
              <a:ext cx="190501" cy="24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4877"/>
                  </a:moveTo>
                  <a:cubicBezTo>
                    <a:pt x="240" y="3573"/>
                    <a:pt x="480" y="2270"/>
                    <a:pt x="1920" y="1339"/>
                  </a:cubicBezTo>
                  <a:cubicBezTo>
                    <a:pt x="3360" y="408"/>
                    <a:pt x="6000" y="-151"/>
                    <a:pt x="8640" y="35"/>
                  </a:cubicBezTo>
                  <a:cubicBezTo>
                    <a:pt x="11280" y="221"/>
                    <a:pt x="13920" y="1152"/>
                    <a:pt x="14880" y="3015"/>
                  </a:cubicBezTo>
                  <a:cubicBezTo>
                    <a:pt x="15840" y="4877"/>
                    <a:pt x="15120" y="7670"/>
                    <a:pt x="13320" y="10463"/>
                  </a:cubicBezTo>
                  <a:cubicBezTo>
                    <a:pt x="11520" y="13256"/>
                    <a:pt x="8640" y="16049"/>
                    <a:pt x="6720" y="17911"/>
                  </a:cubicBezTo>
                  <a:cubicBezTo>
                    <a:pt x="4800" y="19773"/>
                    <a:pt x="3840" y="20704"/>
                    <a:pt x="4080" y="21077"/>
                  </a:cubicBezTo>
                  <a:cubicBezTo>
                    <a:pt x="4320" y="21449"/>
                    <a:pt x="5760" y="21263"/>
                    <a:pt x="8880" y="20332"/>
                  </a:cubicBezTo>
                  <a:cubicBezTo>
                    <a:pt x="12000" y="19401"/>
                    <a:pt x="16800" y="17725"/>
                    <a:pt x="21600" y="16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7019556" y="250679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006856" y="415779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7207939" y="214025"/>
              <a:ext cx="123297" cy="23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321" fill="norm" stroke="1" extrusionOk="0">
                  <a:moveTo>
                    <a:pt x="1440" y="5705"/>
                  </a:moveTo>
                  <a:cubicBezTo>
                    <a:pt x="720" y="4732"/>
                    <a:pt x="0" y="3759"/>
                    <a:pt x="0" y="2786"/>
                  </a:cubicBezTo>
                  <a:cubicBezTo>
                    <a:pt x="0" y="1813"/>
                    <a:pt x="720" y="840"/>
                    <a:pt x="1980" y="353"/>
                  </a:cubicBezTo>
                  <a:cubicBezTo>
                    <a:pt x="3240" y="-133"/>
                    <a:pt x="5040" y="-133"/>
                    <a:pt x="7380" y="451"/>
                  </a:cubicBezTo>
                  <a:cubicBezTo>
                    <a:pt x="9720" y="1035"/>
                    <a:pt x="12600" y="2202"/>
                    <a:pt x="13860" y="3564"/>
                  </a:cubicBezTo>
                  <a:cubicBezTo>
                    <a:pt x="15120" y="4926"/>
                    <a:pt x="14760" y="6483"/>
                    <a:pt x="13860" y="7651"/>
                  </a:cubicBezTo>
                  <a:cubicBezTo>
                    <a:pt x="12960" y="8818"/>
                    <a:pt x="11520" y="9597"/>
                    <a:pt x="11340" y="10375"/>
                  </a:cubicBezTo>
                  <a:cubicBezTo>
                    <a:pt x="11160" y="11153"/>
                    <a:pt x="12240" y="11932"/>
                    <a:pt x="14040" y="12710"/>
                  </a:cubicBezTo>
                  <a:cubicBezTo>
                    <a:pt x="15840" y="13489"/>
                    <a:pt x="18360" y="14267"/>
                    <a:pt x="19800" y="15143"/>
                  </a:cubicBezTo>
                  <a:cubicBezTo>
                    <a:pt x="21240" y="16018"/>
                    <a:pt x="21600" y="16991"/>
                    <a:pt x="19440" y="18062"/>
                  </a:cubicBezTo>
                  <a:cubicBezTo>
                    <a:pt x="17280" y="19132"/>
                    <a:pt x="12600" y="20299"/>
                    <a:pt x="9180" y="20883"/>
                  </a:cubicBezTo>
                  <a:cubicBezTo>
                    <a:pt x="5760" y="21467"/>
                    <a:pt x="3600" y="21467"/>
                    <a:pt x="2700" y="20883"/>
                  </a:cubicBezTo>
                  <a:cubicBezTo>
                    <a:pt x="1800" y="20299"/>
                    <a:pt x="2160" y="19132"/>
                    <a:pt x="3240" y="18062"/>
                  </a:cubicBezTo>
                  <a:cubicBezTo>
                    <a:pt x="4320" y="16991"/>
                    <a:pt x="6120" y="16018"/>
                    <a:pt x="7920" y="15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Shape"/>
            <p:cNvSpPr/>
            <p:nvPr/>
          </p:nvSpPr>
          <p:spPr>
            <a:xfrm>
              <a:off x="7352842" y="266464"/>
              <a:ext cx="116619" cy="19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87" fill="norm" stroke="1" extrusionOk="0">
                  <a:moveTo>
                    <a:pt x="15637" y="1771"/>
                  </a:moveTo>
                  <a:cubicBezTo>
                    <a:pt x="11394" y="3415"/>
                    <a:pt x="7152" y="5058"/>
                    <a:pt x="4259" y="7993"/>
                  </a:cubicBezTo>
                  <a:cubicBezTo>
                    <a:pt x="1366" y="10928"/>
                    <a:pt x="-177" y="15154"/>
                    <a:pt x="16" y="17736"/>
                  </a:cubicBezTo>
                  <a:cubicBezTo>
                    <a:pt x="209" y="20319"/>
                    <a:pt x="2137" y="21258"/>
                    <a:pt x="5609" y="21376"/>
                  </a:cubicBezTo>
                  <a:cubicBezTo>
                    <a:pt x="9080" y="21493"/>
                    <a:pt x="14094" y="20789"/>
                    <a:pt x="17180" y="17502"/>
                  </a:cubicBezTo>
                  <a:cubicBezTo>
                    <a:pt x="20266" y="14215"/>
                    <a:pt x="21423" y="8345"/>
                    <a:pt x="21230" y="4823"/>
                  </a:cubicBezTo>
                  <a:cubicBezTo>
                    <a:pt x="21037" y="1302"/>
                    <a:pt x="19494" y="128"/>
                    <a:pt x="18337" y="10"/>
                  </a:cubicBezTo>
                  <a:cubicBezTo>
                    <a:pt x="17180" y="-107"/>
                    <a:pt x="16409" y="832"/>
                    <a:pt x="15637" y="1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7508506" y="226833"/>
              <a:ext cx="165101" cy="372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1662" y="20546"/>
                  </a:moveTo>
                  <a:cubicBezTo>
                    <a:pt x="831" y="21028"/>
                    <a:pt x="0" y="21511"/>
                    <a:pt x="0" y="21089"/>
                  </a:cubicBezTo>
                  <a:cubicBezTo>
                    <a:pt x="0" y="20666"/>
                    <a:pt x="831" y="19339"/>
                    <a:pt x="2354" y="16745"/>
                  </a:cubicBezTo>
                  <a:cubicBezTo>
                    <a:pt x="3877" y="14150"/>
                    <a:pt x="6092" y="10289"/>
                    <a:pt x="7892" y="7574"/>
                  </a:cubicBezTo>
                  <a:cubicBezTo>
                    <a:pt x="9692" y="4858"/>
                    <a:pt x="11077" y="3290"/>
                    <a:pt x="12323" y="2204"/>
                  </a:cubicBezTo>
                  <a:cubicBezTo>
                    <a:pt x="13569" y="1118"/>
                    <a:pt x="14677" y="514"/>
                    <a:pt x="15923" y="213"/>
                  </a:cubicBezTo>
                  <a:cubicBezTo>
                    <a:pt x="17169" y="-89"/>
                    <a:pt x="18554" y="-89"/>
                    <a:pt x="19662" y="333"/>
                  </a:cubicBezTo>
                  <a:cubicBezTo>
                    <a:pt x="20769" y="756"/>
                    <a:pt x="21600" y="1600"/>
                    <a:pt x="21600" y="2626"/>
                  </a:cubicBezTo>
                  <a:cubicBezTo>
                    <a:pt x="21600" y="3652"/>
                    <a:pt x="20769" y="4858"/>
                    <a:pt x="19246" y="5643"/>
                  </a:cubicBezTo>
                  <a:cubicBezTo>
                    <a:pt x="17723" y="6427"/>
                    <a:pt x="15508" y="6789"/>
                    <a:pt x="13292" y="6970"/>
                  </a:cubicBezTo>
                  <a:cubicBezTo>
                    <a:pt x="11077" y="7151"/>
                    <a:pt x="8862" y="7151"/>
                    <a:pt x="8031" y="6608"/>
                  </a:cubicBezTo>
                  <a:cubicBezTo>
                    <a:pt x="7200" y="6065"/>
                    <a:pt x="7754" y="4979"/>
                    <a:pt x="8308" y="3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7673606" y="224060"/>
              <a:ext cx="234951" cy="185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614"/>
                  </a:moveTo>
                  <a:cubicBezTo>
                    <a:pt x="778" y="878"/>
                    <a:pt x="1557" y="141"/>
                    <a:pt x="2432" y="19"/>
                  </a:cubicBezTo>
                  <a:cubicBezTo>
                    <a:pt x="3308" y="-104"/>
                    <a:pt x="4281" y="387"/>
                    <a:pt x="4768" y="1246"/>
                  </a:cubicBezTo>
                  <a:cubicBezTo>
                    <a:pt x="5254" y="2105"/>
                    <a:pt x="5254" y="3332"/>
                    <a:pt x="5254" y="5051"/>
                  </a:cubicBezTo>
                  <a:cubicBezTo>
                    <a:pt x="5254" y="6769"/>
                    <a:pt x="5254" y="8978"/>
                    <a:pt x="4768" y="10696"/>
                  </a:cubicBezTo>
                  <a:cubicBezTo>
                    <a:pt x="4281" y="12414"/>
                    <a:pt x="3308" y="13641"/>
                    <a:pt x="3114" y="13273"/>
                  </a:cubicBezTo>
                  <a:cubicBezTo>
                    <a:pt x="2919" y="12905"/>
                    <a:pt x="3503" y="10941"/>
                    <a:pt x="4670" y="8978"/>
                  </a:cubicBezTo>
                  <a:cubicBezTo>
                    <a:pt x="5838" y="7014"/>
                    <a:pt x="7589" y="5051"/>
                    <a:pt x="8951" y="3823"/>
                  </a:cubicBezTo>
                  <a:cubicBezTo>
                    <a:pt x="10314" y="2596"/>
                    <a:pt x="11286" y="2105"/>
                    <a:pt x="12357" y="2719"/>
                  </a:cubicBezTo>
                  <a:cubicBezTo>
                    <a:pt x="13427" y="3332"/>
                    <a:pt x="14595" y="5051"/>
                    <a:pt x="15859" y="5419"/>
                  </a:cubicBezTo>
                  <a:cubicBezTo>
                    <a:pt x="17124" y="5787"/>
                    <a:pt x="18486" y="4805"/>
                    <a:pt x="19362" y="4928"/>
                  </a:cubicBezTo>
                  <a:cubicBezTo>
                    <a:pt x="20238" y="5051"/>
                    <a:pt x="20627" y="6278"/>
                    <a:pt x="20919" y="9223"/>
                  </a:cubicBezTo>
                  <a:cubicBezTo>
                    <a:pt x="21211" y="12169"/>
                    <a:pt x="21405" y="16832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161556" y="1361929"/>
              <a:ext cx="381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8720"/>
                    <a:pt x="1920" y="15840"/>
                    <a:pt x="4740" y="12960"/>
                  </a:cubicBezTo>
                  <a:cubicBezTo>
                    <a:pt x="7560" y="10080"/>
                    <a:pt x="12240" y="7200"/>
                    <a:pt x="15360" y="5040"/>
                  </a:cubicBezTo>
                  <a:cubicBezTo>
                    <a:pt x="18480" y="2880"/>
                    <a:pt x="200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418251" y="1274475"/>
              <a:ext cx="149706" cy="19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41" fill="norm" stroke="1" extrusionOk="0">
                  <a:moveTo>
                    <a:pt x="10418" y="5415"/>
                  </a:moveTo>
                  <a:cubicBezTo>
                    <a:pt x="8918" y="4718"/>
                    <a:pt x="7418" y="4022"/>
                    <a:pt x="5318" y="3093"/>
                  </a:cubicBezTo>
                  <a:cubicBezTo>
                    <a:pt x="3218" y="2164"/>
                    <a:pt x="518" y="1002"/>
                    <a:pt x="68" y="422"/>
                  </a:cubicBezTo>
                  <a:cubicBezTo>
                    <a:pt x="-382" y="-159"/>
                    <a:pt x="1418" y="-159"/>
                    <a:pt x="5018" y="538"/>
                  </a:cubicBezTo>
                  <a:cubicBezTo>
                    <a:pt x="8618" y="1235"/>
                    <a:pt x="14018" y="2628"/>
                    <a:pt x="17168" y="3789"/>
                  </a:cubicBezTo>
                  <a:cubicBezTo>
                    <a:pt x="20318" y="4951"/>
                    <a:pt x="21218" y="5880"/>
                    <a:pt x="21218" y="7622"/>
                  </a:cubicBezTo>
                  <a:cubicBezTo>
                    <a:pt x="21218" y="9364"/>
                    <a:pt x="20318" y="11918"/>
                    <a:pt x="18668" y="14357"/>
                  </a:cubicBezTo>
                  <a:cubicBezTo>
                    <a:pt x="17018" y="16796"/>
                    <a:pt x="14618" y="19118"/>
                    <a:pt x="12218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888812" y="1265328"/>
              <a:ext cx="113379" cy="4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286" fill="norm" stroke="1" extrusionOk="0">
                  <a:moveTo>
                    <a:pt x="4090" y="4669"/>
                  </a:moveTo>
                  <a:cubicBezTo>
                    <a:pt x="4483" y="8125"/>
                    <a:pt x="4875" y="11581"/>
                    <a:pt x="4875" y="13981"/>
                  </a:cubicBezTo>
                  <a:cubicBezTo>
                    <a:pt x="4875" y="16381"/>
                    <a:pt x="4483" y="17725"/>
                    <a:pt x="3894" y="18877"/>
                  </a:cubicBezTo>
                  <a:cubicBezTo>
                    <a:pt x="3305" y="20029"/>
                    <a:pt x="2519" y="20989"/>
                    <a:pt x="1930" y="21229"/>
                  </a:cubicBezTo>
                  <a:cubicBezTo>
                    <a:pt x="1341" y="21469"/>
                    <a:pt x="948" y="20989"/>
                    <a:pt x="555" y="19069"/>
                  </a:cubicBezTo>
                  <a:cubicBezTo>
                    <a:pt x="163" y="17149"/>
                    <a:pt x="-230" y="13789"/>
                    <a:pt x="163" y="10621"/>
                  </a:cubicBezTo>
                  <a:cubicBezTo>
                    <a:pt x="555" y="7453"/>
                    <a:pt x="1734" y="4477"/>
                    <a:pt x="2715" y="2749"/>
                  </a:cubicBezTo>
                  <a:cubicBezTo>
                    <a:pt x="3697" y="1021"/>
                    <a:pt x="4483" y="541"/>
                    <a:pt x="5857" y="253"/>
                  </a:cubicBezTo>
                  <a:cubicBezTo>
                    <a:pt x="7232" y="-35"/>
                    <a:pt x="9195" y="-131"/>
                    <a:pt x="11748" y="253"/>
                  </a:cubicBezTo>
                  <a:cubicBezTo>
                    <a:pt x="14301" y="637"/>
                    <a:pt x="17443" y="1501"/>
                    <a:pt x="19210" y="2749"/>
                  </a:cubicBezTo>
                  <a:cubicBezTo>
                    <a:pt x="20977" y="3997"/>
                    <a:pt x="21370" y="5629"/>
                    <a:pt x="20781" y="6685"/>
                  </a:cubicBezTo>
                  <a:cubicBezTo>
                    <a:pt x="20192" y="7741"/>
                    <a:pt x="18621" y="8221"/>
                    <a:pt x="16068" y="8557"/>
                  </a:cubicBezTo>
                  <a:cubicBezTo>
                    <a:pt x="13515" y="8893"/>
                    <a:pt x="9981" y="9085"/>
                    <a:pt x="7821" y="8941"/>
                  </a:cubicBezTo>
                  <a:cubicBezTo>
                    <a:pt x="5661" y="8797"/>
                    <a:pt x="4875" y="8317"/>
                    <a:pt x="4090" y="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082306" y="1330179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082306" y="1228579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4400"/>
                    <a:pt x="0" y="7200"/>
                    <a:pt x="3600" y="3600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153972" y="1274638"/>
              <a:ext cx="131535" cy="144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057" fill="norm" stroke="1" extrusionOk="0">
                  <a:moveTo>
                    <a:pt x="15135" y="4394"/>
                  </a:moveTo>
                  <a:cubicBezTo>
                    <a:pt x="14106" y="3160"/>
                    <a:pt x="13077" y="1926"/>
                    <a:pt x="11363" y="1000"/>
                  </a:cubicBezTo>
                  <a:cubicBezTo>
                    <a:pt x="9649" y="74"/>
                    <a:pt x="7249" y="-543"/>
                    <a:pt x="5192" y="691"/>
                  </a:cubicBezTo>
                  <a:cubicBezTo>
                    <a:pt x="3135" y="1926"/>
                    <a:pt x="1420" y="5011"/>
                    <a:pt x="563" y="7480"/>
                  </a:cubicBezTo>
                  <a:cubicBezTo>
                    <a:pt x="-294" y="9948"/>
                    <a:pt x="-294" y="11800"/>
                    <a:pt x="1420" y="12880"/>
                  </a:cubicBezTo>
                  <a:cubicBezTo>
                    <a:pt x="3135" y="13960"/>
                    <a:pt x="6563" y="14268"/>
                    <a:pt x="8792" y="13806"/>
                  </a:cubicBezTo>
                  <a:cubicBezTo>
                    <a:pt x="11020" y="13343"/>
                    <a:pt x="12049" y="12108"/>
                    <a:pt x="12735" y="10411"/>
                  </a:cubicBezTo>
                  <a:cubicBezTo>
                    <a:pt x="13420" y="8714"/>
                    <a:pt x="13763" y="6554"/>
                    <a:pt x="13763" y="6246"/>
                  </a:cubicBezTo>
                  <a:cubicBezTo>
                    <a:pt x="13763" y="5937"/>
                    <a:pt x="13420" y="7480"/>
                    <a:pt x="13763" y="9794"/>
                  </a:cubicBezTo>
                  <a:cubicBezTo>
                    <a:pt x="14106" y="12108"/>
                    <a:pt x="15135" y="15194"/>
                    <a:pt x="16506" y="17200"/>
                  </a:cubicBezTo>
                  <a:cubicBezTo>
                    <a:pt x="17877" y="19206"/>
                    <a:pt x="19592" y="20131"/>
                    <a:pt x="21306" y="2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1342656" y="1283527"/>
              <a:ext cx="139200" cy="36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87" fill="norm" stroke="1" extrusionOk="0">
                  <a:moveTo>
                    <a:pt x="0" y="1619"/>
                  </a:moveTo>
                  <a:cubicBezTo>
                    <a:pt x="4191" y="998"/>
                    <a:pt x="8382" y="378"/>
                    <a:pt x="11445" y="129"/>
                  </a:cubicBezTo>
                  <a:cubicBezTo>
                    <a:pt x="14507" y="-119"/>
                    <a:pt x="16442" y="5"/>
                    <a:pt x="17248" y="378"/>
                  </a:cubicBezTo>
                  <a:cubicBezTo>
                    <a:pt x="18054" y="750"/>
                    <a:pt x="17731" y="1371"/>
                    <a:pt x="15636" y="2178"/>
                  </a:cubicBezTo>
                  <a:cubicBezTo>
                    <a:pt x="13540" y="2984"/>
                    <a:pt x="9672" y="3978"/>
                    <a:pt x="7093" y="4722"/>
                  </a:cubicBezTo>
                  <a:cubicBezTo>
                    <a:pt x="4513" y="5467"/>
                    <a:pt x="3224" y="5964"/>
                    <a:pt x="2418" y="6522"/>
                  </a:cubicBezTo>
                  <a:cubicBezTo>
                    <a:pt x="1612" y="7081"/>
                    <a:pt x="1290" y="7702"/>
                    <a:pt x="1934" y="8198"/>
                  </a:cubicBezTo>
                  <a:cubicBezTo>
                    <a:pt x="2579" y="8695"/>
                    <a:pt x="4191" y="9067"/>
                    <a:pt x="7093" y="9626"/>
                  </a:cubicBezTo>
                  <a:cubicBezTo>
                    <a:pt x="9994" y="10184"/>
                    <a:pt x="14185" y="10929"/>
                    <a:pt x="17087" y="12233"/>
                  </a:cubicBezTo>
                  <a:cubicBezTo>
                    <a:pt x="19988" y="13536"/>
                    <a:pt x="21600" y="15398"/>
                    <a:pt x="21116" y="16950"/>
                  </a:cubicBezTo>
                  <a:cubicBezTo>
                    <a:pt x="20633" y="18502"/>
                    <a:pt x="18054" y="19743"/>
                    <a:pt x="14830" y="20488"/>
                  </a:cubicBezTo>
                  <a:cubicBezTo>
                    <a:pt x="11606" y="21233"/>
                    <a:pt x="7737" y="21481"/>
                    <a:pt x="5319" y="21357"/>
                  </a:cubicBezTo>
                  <a:cubicBezTo>
                    <a:pt x="2901" y="21233"/>
                    <a:pt x="1934" y="20736"/>
                    <a:pt x="2257" y="19557"/>
                  </a:cubicBezTo>
                  <a:cubicBezTo>
                    <a:pt x="2579" y="18378"/>
                    <a:pt x="4191" y="16515"/>
                    <a:pt x="5803" y="14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1543739" y="1248163"/>
              <a:ext cx="125347" cy="39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528" fill="norm" stroke="1" extrusionOk="0">
                  <a:moveTo>
                    <a:pt x="3541" y="314"/>
                  </a:moveTo>
                  <a:cubicBezTo>
                    <a:pt x="1770" y="314"/>
                    <a:pt x="0" y="314"/>
                    <a:pt x="0" y="314"/>
                  </a:cubicBezTo>
                  <a:cubicBezTo>
                    <a:pt x="0" y="314"/>
                    <a:pt x="1770" y="314"/>
                    <a:pt x="4603" y="257"/>
                  </a:cubicBezTo>
                  <a:cubicBezTo>
                    <a:pt x="7436" y="200"/>
                    <a:pt x="11331" y="85"/>
                    <a:pt x="14164" y="28"/>
                  </a:cubicBezTo>
                  <a:cubicBezTo>
                    <a:pt x="16997" y="-29"/>
                    <a:pt x="18767" y="-29"/>
                    <a:pt x="19298" y="314"/>
                  </a:cubicBezTo>
                  <a:cubicBezTo>
                    <a:pt x="19830" y="657"/>
                    <a:pt x="19121" y="1342"/>
                    <a:pt x="16643" y="2542"/>
                  </a:cubicBezTo>
                  <a:cubicBezTo>
                    <a:pt x="14164" y="3742"/>
                    <a:pt x="9915" y="5457"/>
                    <a:pt x="7790" y="6657"/>
                  </a:cubicBezTo>
                  <a:cubicBezTo>
                    <a:pt x="5666" y="7857"/>
                    <a:pt x="5666" y="8542"/>
                    <a:pt x="6905" y="9285"/>
                  </a:cubicBezTo>
                  <a:cubicBezTo>
                    <a:pt x="8144" y="10028"/>
                    <a:pt x="10623" y="10828"/>
                    <a:pt x="13456" y="12142"/>
                  </a:cubicBezTo>
                  <a:cubicBezTo>
                    <a:pt x="16289" y="13457"/>
                    <a:pt x="19475" y="15285"/>
                    <a:pt x="20538" y="16771"/>
                  </a:cubicBezTo>
                  <a:cubicBezTo>
                    <a:pt x="21600" y="18257"/>
                    <a:pt x="20538" y="19400"/>
                    <a:pt x="19121" y="20142"/>
                  </a:cubicBezTo>
                  <a:cubicBezTo>
                    <a:pt x="17705" y="20885"/>
                    <a:pt x="15934" y="21228"/>
                    <a:pt x="14164" y="21400"/>
                  </a:cubicBezTo>
                  <a:cubicBezTo>
                    <a:pt x="12393" y="21571"/>
                    <a:pt x="10623" y="21571"/>
                    <a:pt x="9030" y="21400"/>
                  </a:cubicBezTo>
                  <a:cubicBezTo>
                    <a:pt x="7436" y="21228"/>
                    <a:pt x="6020" y="20885"/>
                    <a:pt x="6374" y="19742"/>
                  </a:cubicBezTo>
                  <a:cubicBezTo>
                    <a:pt x="6728" y="18600"/>
                    <a:pt x="8852" y="16657"/>
                    <a:pt x="10977" y="14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1712091" y="1293785"/>
              <a:ext cx="202066" cy="9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237" fill="norm" stroke="1" extrusionOk="0">
                  <a:moveTo>
                    <a:pt x="11237" y="9087"/>
                  </a:moveTo>
                  <a:cubicBezTo>
                    <a:pt x="11015" y="6837"/>
                    <a:pt x="10792" y="4587"/>
                    <a:pt x="9567" y="2787"/>
                  </a:cubicBezTo>
                  <a:cubicBezTo>
                    <a:pt x="8343" y="987"/>
                    <a:pt x="6116" y="-363"/>
                    <a:pt x="4446" y="87"/>
                  </a:cubicBezTo>
                  <a:cubicBezTo>
                    <a:pt x="2776" y="537"/>
                    <a:pt x="1662" y="2787"/>
                    <a:pt x="883" y="5037"/>
                  </a:cubicBezTo>
                  <a:cubicBezTo>
                    <a:pt x="103" y="7287"/>
                    <a:pt x="-342" y="9537"/>
                    <a:pt x="326" y="11562"/>
                  </a:cubicBezTo>
                  <a:cubicBezTo>
                    <a:pt x="994" y="13587"/>
                    <a:pt x="2776" y="15387"/>
                    <a:pt x="4112" y="15612"/>
                  </a:cubicBezTo>
                  <a:cubicBezTo>
                    <a:pt x="5448" y="15837"/>
                    <a:pt x="6338" y="14487"/>
                    <a:pt x="7563" y="12237"/>
                  </a:cubicBezTo>
                  <a:cubicBezTo>
                    <a:pt x="8788" y="9987"/>
                    <a:pt x="10347" y="6837"/>
                    <a:pt x="11126" y="6387"/>
                  </a:cubicBezTo>
                  <a:cubicBezTo>
                    <a:pt x="11905" y="5937"/>
                    <a:pt x="11905" y="8187"/>
                    <a:pt x="11905" y="10437"/>
                  </a:cubicBezTo>
                  <a:cubicBezTo>
                    <a:pt x="11905" y="12687"/>
                    <a:pt x="11905" y="14937"/>
                    <a:pt x="13464" y="16737"/>
                  </a:cubicBezTo>
                  <a:cubicBezTo>
                    <a:pt x="15023" y="18537"/>
                    <a:pt x="18140" y="19887"/>
                    <a:pt x="21258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384056" y="1273008"/>
              <a:ext cx="96470" cy="45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56" fill="norm" stroke="1" extrusionOk="0">
                  <a:moveTo>
                    <a:pt x="5635" y="5649"/>
                  </a:moveTo>
                  <a:cubicBezTo>
                    <a:pt x="3757" y="7432"/>
                    <a:pt x="1878" y="9216"/>
                    <a:pt x="1174" y="11693"/>
                  </a:cubicBezTo>
                  <a:cubicBezTo>
                    <a:pt x="470" y="14170"/>
                    <a:pt x="939" y="17341"/>
                    <a:pt x="939" y="19174"/>
                  </a:cubicBezTo>
                  <a:cubicBezTo>
                    <a:pt x="939" y="21007"/>
                    <a:pt x="470" y="21502"/>
                    <a:pt x="235" y="21452"/>
                  </a:cubicBezTo>
                  <a:cubicBezTo>
                    <a:pt x="0" y="21403"/>
                    <a:pt x="0" y="20808"/>
                    <a:pt x="0" y="18430"/>
                  </a:cubicBezTo>
                  <a:cubicBezTo>
                    <a:pt x="0" y="16052"/>
                    <a:pt x="0" y="11891"/>
                    <a:pt x="1174" y="8770"/>
                  </a:cubicBezTo>
                  <a:cubicBezTo>
                    <a:pt x="2348" y="5649"/>
                    <a:pt x="4696" y="3568"/>
                    <a:pt x="6574" y="2330"/>
                  </a:cubicBezTo>
                  <a:cubicBezTo>
                    <a:pt x="8452" y="1091"/>
                    <a:pt x="9861" y="695"/>
                    <a:pt x="11739" y="397"/>
                  </a:cubicBezTo>
                  <a:cubicBezTo>
                    <a:pt x="13617" y="100"/>
                    <a:pt x="15965" y="-98"/>
                    <a:pt x="17843" y="51"/>
                  </a:cubicBezTo>
                  <a:cubicBezTo>
                    <a:pt x="19722" y="199"/>
                    <a:pt x="21130" y="695"/>
                    <a:pt x="21365" y="1884"/>
                  </a:cubicBezTo>
                  <a:cubicBezTo>
                    <a:pt x="21600" y="3073"/>
                    <a:pt x="20661" y="4955"/>
                    <a:pt x="19017" y="6144"/>
                  </a:cubicBezTo>
                  <a:cubicBezTo>
                    <a:pt x="17374" y="7333"/>
                    <a:pt x="15026" y="7829"/>
                    <a:pt x="12678" y="8175"/>
                  </a:cubicBezTo>
                  <a:cubicBezTo>
                    <a:pt x="10330" y="8522"/>
                    <a:pt x="7983" y="8720"/>
                    <a:pt x="7748" y="8720"/>
                  </a:cubicBezTo>
                  <a:cubicBezTo>
                    <a:pt x="7513" y="8720"/>
                    <a:pt x="9391" y="8522"/>
                    <a:pt x="11270" y="8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2551272" y="1323829"/>
              <a:ext cx="11853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57" y="3411"/>
                  </a:moveTo>
                  <a:cubicBezTo>
                    <a:pt x="13500" y="1895"/>
                    <a:pt x="12343" y="379"/>
                    <a:pt x="10414" y="379"/>
                  </a:cubicBezTo>
                  <a:cubicBezTo>
                    <a:pt x="8486" y="379"/>
                    <a:pt x="5786" y="1895"/>
                    <a:pt x="3664" y="5305"/>
                  </a:cubicBezTo>
                  <a:cubicBezTo>
                    <a:pt x="1543" y="8716"/>
                    <a:pt x="0" y="14021"/>
                    <a:pt x="0" y="17242"/>
                  </a:cubicBezTo>
                  <a:cubicBezTo>
                    <a:pt x="0" y="20463"/>
                    <a:pt x="1543" y="21600"/>
                    <a:pt x="4243" y="21600"/>
                  </a:cubicBezTo>
                  <a:cubicBezTo>
                    <a:pt x="6943" y="21600"/>
                    <a:pt x="10800" y="20463"/>
                    <a:pt x="13307" y="17432"/>
                  </a:cubicBezTo>
                  <a:cubicBezTo>
                    <a:pt x="15814" y="14400"/>
                    <a:pt x="16971" y="9474"/>
                    <a:pt x="18129" y="6253"/>
                  </a:cubicBezTo>
                  <a:cubicBezTo>
                    <a:pt x="19286" y="3032"/>
                    <a:pt x="20443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2703534" y="1308822"/>
              <a:ext cx="74223" cy="148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025" fill="norm" stroke="1" extrusionOk="0">
                  <a:moveTo>
                    <a:pt x="20471" y="3027"/>
                  </a:moveTo>
                  <a:cubicBezTo>
                    <a:pt x="17552" y="2127"/>
                    <a:pt x="14633" y="1227"/>
                    <a:pt x="11131" y="627"/>
                  </a:cubicBezTo>
                  <a:cubicBezTo>
                    <a:pt x="7628" y="27"/>
                    <a:pt x="3541" y="-273"/>
                    <a:pt x="1498" y="327"/>
                  </a:cubicBezTo>
                  <a:cubicBezTo>
                    <a:pt x="-545" y="927"/>
                    <a:pt x="-545" y="2427"/>
                    <a:pt x="1790" y="4227"/>
                  </a:cubicBezTo>
                  <a:cubicBezTo>
                    <a:pt x="4125" y="6027"/>
                    <a:pt x="8796" y="8127"/>
                    <a:pt x="12006" y="9777"/>
                  </a:cubicBezTo>
                  <a:cubicBezTo>
                    <a:pt x="15217" y="11427"/>
                    <a:pt x="16969" y="12627"/>
                    <a:pt x="18428" y="14277"/>
                  </a:cubicBezTo>
                  <a:cubicBezTo>
                    <a:pt x="19887" y="15927"/>
                    <a:pt x="21055" y="18027"/>
                    <a:pt x="19596" y="19377"/>
                  </a:cubicBezTo>
                  <a:cubicBezTo>
                    <a:pt x="18136" y="20727"/>
                    <a:pt x="14050" y="21327"/>
                    <a:pt x="11714" y="20877"/>
                  </a:cubicBezTo>
                  <a:cubicBezTo>
                    <a:pt x="9379" y="20427"/>
                    <a:pt x="8796" y="18927"/>
                    <a:pt x="8212" y="17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2882734" y="1082529"/>
              <a:ext cx="91873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600" fill="norm" stroke="1" extrusionOk="0">
                  <a:moveTo>
                    <a:pt x="15074" y="0"/>
                  </a:moveTo>
                  <a:cubicBezTo>
                    <a:pt x="9794" y="5067"/>
                    <a:pt x="4514" y="10133"/>
                    <a:pt x="1874" y="13400"/>
                  </a:cubicBezTo>
                  <a:cubicBezTo>
                    <a:pt x="-766" y="16667"/>
                    <a:pt x="-766" y="18133"/>
                    <a:pt x="2834" y="19200"/>
                  </a:cubicBezTo>
                  <a:cubicBezTo>
                    <a:pt x="6434" y="20267"/>
                    <a:pt x="13634" y="20933"/>
                    <a:pt x="208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2861303" y="1260329"/>
              <a:ext cx="17680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3736" y="21600"/>
                  </a:moveTo>
                  <a:cubicBezTo>
                    <a:pt x="1936" y="21600"/>
                    <a:pt x="136" y="21600"/>
                    <a:pt x="8" y="20057"/>
                  </a:cubicBezTo>
                  <a:cubicBezTo>
                    <a:pt x="-121" y="18514"/>
                    <a:pt x="1422" y="15429"/>
                    <a:pt x="5279" y="11829"/>
                  </a:cubicBezTo>
                  <a:cubicBezTo>
                    <a:pt x="9136" y="8229"/>
                    <a:pt x="15308" y="4114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340980" y="1294544"/>
              <a:ext cx="116227" cy="17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063" fill="norm" stroke="1" extrusionOk="0">
                  <a:moveTo>
                    <a:pt x="21180" y="456"/>
                  </a:moveTo>
                  <a:cubicBezTo>
                    <a:pt x="19251" y="-40"/>
                    <a:pt x="17323" y="-537"/>
                    <a:pt x="13851" y="1325"/>
                  </a:cubicBezTo>
                  <a:cubicBezTo>
                    <a:pt x="10380" y="3187"/>
                    <a:pt x="5366" y="7408"/>
                    <a:pt x="2666" y="10760"/>
                  </a:cubicBezTo>
                  <a:cubicBezTo>
                    <a:pt x="-34" y="14111"/>
                    <a:pt x="-420" y="16594"/>
                    <a:pt x="351" y="18332"/>
                  </a:cubicBezTo>
                  <a:cubicBezTo>
                    <a:pt x="1123" y="20070"/>
                    <a:pt x="3051" y="21063"/>
                    <a:pt x="5944" y="21063"/>
                  </a:cubicBezTo>
                  <a:cubicBezTo>
                    <a:pt x="8837" y="21063"/>
                    <a:pt x="12694" y="20070"/>
                    <a:pt x="15394" y="17960"/>
                  </a:cubicBezTo>
                  <a:cubicBezTo>
                    <a:pt x="18094" y="15849"/>
                    <a:pt x="19637" y="12622"/>
                    <a:pt x="19059" y="10263"/>
                  </a:cubicBezTo>
                  <a:cubicBezTo>
                    <a:pt x="18480" y="7904"/>
                    <a:pt x="15780" y="6415"/>
                    <a:pt x="13080" y="4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3499392" y="1311129"/>
              <a:ext cx="14196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46" fill="norm" stroke="1" extrusionOk="0">
                  <a:moveTo>
                    <a:pt x="1292" y="0"/>
                  </a:moveTo>
                  <a:cubicBezTo>
                    <a:pt x="975" y="6099"/>
                    <a:pt x="657" y="12198"/>
                    <a:pt x="498" y="16010"/>
                  </a:cubicBezTo>
                  <a:cubicBezTo>
                    <a:pt x="339" y="19821"/>
                    <a:pt x="339" y="21346"/>
                    <a:pt x="180" y="21346"/>
                  </a:cubicBezTo>
                  <a:cubicBezTo>
                    <a:pt x="22" y="21346"/>
                    <a:pt x="-296" y="19821"/>
                    <a:pt x="657" y="16518"/>
                  </a:cubicBezTo>
                  <a:cubicBezTo>
                    <a:pt x="1610" y="13214"/>
                    <a:pt x="3833" y="8132"/>
                    <a:pt x="6216" y="4955"/>
                  </a:cubicBezTo>
                  <a:cubicBezTo>
                    <a:pt x="8598" y="1779"/>
                    <a:pt x="11139" y="508"/>
                    <a:pt x="13363" y="127"/>
                  </a:cubicBezTo>
                  <a:cubicBezTo>
                    <a:pt x="15586" y="-254"/>
                    <a:pt x="17492" y="254"/>
                    <a:pt x="18763" y="3177"/>
                  </a:cubicBezTo>
                  <a:cubicBezTo>
                    <a:pt x="20033" y="6099"/>
                    <a:pt x="20669" y="11435"/>
                    <a:pt x="21304" y="16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4167184" y="1183000"/>
              <a:ext cx="248873" cy="340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74" fill="norm" stroke="1" extrusionOk="0">
                  <a:moveTo>
                    <a:pt x="1204" y="19271"/>
                  </a:moveTo>
                  <a:cubicBezTo>
                    <a:pt x="655" y="20338"/>
                    <a:pt x="106" y="21405"/>
                    <a:pt x="15" y="21471"/>
                  </a:cubicBezTo>
                  <a:cubicBezTo>
                    <a:pt x="-77" y="21538"/>
                    <a:pt x="289" y="20605"/>
                    <a:pt x="747" y="18005"/>
                  </a:cubicBezTo>
                  <a:cubicBezTo>
                    <a:pt x="1204" y="15405"/>
                    <a:pt x="1754" y="11138"/>
                    <a:pt x="2120" y="8205"/>
                  </a:cubicBezTo>
                  <a:cubicBezTo>
                    <a:pt x="2486" y="5271"/>
                    <a:pt x="2669" y="3671"/>
                    <a:pt x="3035" y="2405"/>
                  </a:cubicBezTo>
                  <a:cubicBezTo>
                    <a:pt x="3401" y="1138"/>
                    <a:pt x="3950" y="205"/>
                    <a:pt x="4499" y="205"/>
                  </a:cubicBezTo>
                  <a:cubicBezTo>
                    <a:pt x="5048" y="205"/>
                    <a:pt x="5598" y="1138"/>
                    <a:pt x="6147" y="2071"/>
                  </a:cubicBezTo>
                  <a:cubicBezTo>
                    <a:pt x="6696" y="3005"/>
                    <a:pt x="7245" y="3938"/>
                    <a:pt x="7794" y="4671"/>
                  </a:cubicBezTo>
                  <a:cubicBezTo>
                    <a:pt x="8343" y="5405"/>
                    <a:pt x="8892" y="5938"/>
                    <a:pt x="9625" y="6138"/>
                  </a:cubicBezTo>
                  <a:cubicBezTo>
                    <a:pt x="10357" y="6338"/>
                    <a:pt x="11272" y="6205"/>
                    <a:pt x="12279" y="5405"/>
                  </a:cubicBezTo>
                  <a:cubicBezTo>
                    <a:pt x="13286" y="4605"/>
                    <a:pt x="14384" y="3138"/>
                    <a:pt x="15299" y="2005"/>
                  </a:cubicBezTo>
                  <a:cubicBezTo>
                    <a:pt x="16215" y="871"/>
                    <a:pt x="16947" y="71"/>
                    <a:pt x="17496" y="5"/>
                  </a:cubicBezTo>
                  <a:cubicBezTo>
                    <a:pt x="18045" y="-62"/>
                    <a:pt x="18411" y="605"/>
                    <a:pt x="18686" y="2938"/>
                  </a:cubicBezTo>
                  <a:cubicBezTo>
                    <a:pt x="18960" y="5271"/>
                    <a:pt x="19143" y="9271"/>
                    <a:pt x="19235" y="11671"/>
                  </a:cubicBezTo>
                  <a:cubicBezTo>
                    <a:pt x="19326" y="14071"/>
                    <a:pt x="19326" y="14871"/>
                    <a:pt x="19326" y="15605"/>
                  </a:cubicBezTo>
                  <a:cubicBezTo>
                    <a:pt x="19326" y="16338"/>
                    <a:pt x="19326" y="17005"/>
                    <a:pt x="19692" y="16871"/>
                  </a:cubicBezTo>
                  <a:cubicBezTo>
                    <a:pt x="20059" y="16738"/>
                    <a:pt x="20791" y="15805"/>
                    <a:pt x="21523" y="14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4539599" y="1171429"/>
              <a:ext cx="980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290"/>
                    <a:pt x="-1585" y="10580"/>
                    <a:pt x="575" y="14180"/>
                  </a:cubicBezTo>
                  <a:cubicBezTo>
                    <a:pt x="2735" y="17780"/>
                    <a:pt x="11375" y="1969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5026714" y="1190479"/>
              <a:ext cx="56093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7200" y="1277"/>
                    <a:pt x="13200" y="2555"/>
                    <a:pt x="9600" y="4761"/>
                  </a:cubicBezTo>
                  <a:cubicBezTo>
                    <a:pt x="6000" y="6968"/>
                    <a:pt x="2800" y="10103"/>
                    <a:pt x="1200" y="12890"/>
                  </a:cubicBezTo>
                  <a:cubicBezTo>
                    <a:pt x="-400" y="15677"/>
                    <a:pt x="-400" y="18116"/>
                    <a:pt x="1200" y="19510"/>
                  </a:cubicBezTo>
                  <a:cubicBezTo>
                    <a:pt x="2800" y="20903"/>
                    <a:pt x="6000" y="21252"/>
                    <a:pt x="9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5092075" y="1408081"/>
              <a:ext cx="98682" cy="13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889" fill="norm" stroke="1" extrusionOk="0">
                  <a:moveTo>
                    <a:pt x="11775" y="1651"/>
                  </a:moveTo>
                  <a:cubicBezTo>
                    <a:pt x="9937" y="698"/>
                    <a:pt x="8098" y="-255"/>
                    <a:pt x="6490" y="63"/>
                  </a:cubicBezTo>
                  <a:cubicBezTo>
                    <a:pt x="4881" y="380"/>
                    <a:pt x="3503" y="1969"/>
                    <a:pt x="2354" y="4827"/>
                  </a:cubicBezTo>
                  <a:cubicBezTo>
                    <a:pt x="1205" y="7686"/>
                    <a:pt x="286" y="11816"/>
                    <a:pt x="56" y="14674"/>
                  </a:cubicBezTo>
                  <a:cubicBezTo>
                    <a:pt x="-174" y="17533"/>
                    <a:pt x="286" y="19121"/>
                    <a:pt x="1894" y="20074"/>
                  </a:cubicBezTo>
                  <a:cubicBezTo>
                    <a:pt x="3503" y="21027"/>
                    <a:pt x="6260" y="21345"/>
                    <a:pt x="8788" y="19916"/>
                  </a:cubicBezTo>
                  <a:cubicBezTo>
                    <a:pt x="11315" y="18486"/>
                    <a:pt x="13613" y="15310"/>
                    <a:pt x="15681" y="11974"/>
                  </a:cubicBezTo>
                  <a:cubicBezTo>
                    <a:pt x="17749" y="8639"/>
                    <a:pt x="19588" y="5145"/>
                    <a:pt x="21426" y="1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5233683" y="1399213"/>
              <a:ext cx="103124" cy="390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308" fill="norm" stroke="1" extrusionOk="0">
                  <a:moveTo>
                    <a:pt x="20634" y="1778"/>
                  </a:moveTo>
                  <a:cubicBezTo>
                    <a:pt x="19787" y="1200"/>
                    <a:pt x="18940" y="623"/>
                    <a:pt x="17034" y="276"/>
                  </a:cubicBezTo>
                  <a:cubicBezTo>
                    <a:pt x="15129" y="-70"/>
                    <a:pt x="12164" y="-186"/>
                    <a:pt x="8987" y="507"/>
                  </a:cubicBezTo>
                  <a:cubicBezTo>
                    <a:pt x="5811" y="1200"/>
                    <a:pt x="2423" y="2702"/>
                    <a:pt x="940" y="3741"/>
                  </a:cubicBezTo>
                  <a:cubicBezTo>
                    <a:pt x="-542" y="4781"/>
                    <a:pt x="-118" y="5358"/>
                    <a:pt x="1152" y="5705"/>
                  </a:cubicBezTo>
                  <a:cubicBezTo>
                    <a:pt x="2423" y="6051"/>
                    <a:pt x="4540" y="6167"/>
                    <a:pt x="6658" y="6051"/>
                  </a:cubicBezTo>
                  <a:cubicBezTo>
                    <a:pt x="8776" y="5936"/>
                    <a:pt x="10893" y="5589"/>
                    <a:pt x="13011" y="5012"/>
                  </a:cubicBezTo>
                  <a:cubicBezTo>
                    <a:pt x="15129" y="4434"/>
                    <a:pt x="17246" y="3626"/>
                    <a:pt x="18305" y="3568"/>
                  </a:cubicBezTo>
                  <a:cubicBezTo>
                    <a:pt x="19364" y="3510"/>
                    <a:pt x="19364" y="4203"/>
                    <a:pt x="19787" y="6282"/>
                  </a:cubicBezTo>
                  <a:cubicBezTo>
                    <a:pt x="20211" y="8362"/>
                    <a:pt x="21058" y="11827"/>
                    <a:pt x="19999" y="14368"/>
                  </a:cubicBezTo>
                  <a:cubicBezTo>
                    <a:pt x="18940" y="16909"/>
                    <a:pt x="15976" y="18526"/>
                    <a:pt x="13646" y="19508"/>
                  </a:cubicBezTo>
                  <a:cubicBezTo>
                    <a:pt x="11317" y="20490"/>
                    <a:pt x="9623" y="20836"/>
                    <a:pt x="7717" y="21067"/>
                  </a:cubicBezTo>
                  <a:cubicBezTo>
                    <a:pt x="5811" y="21298"/>
                    <a:pt x="3693" y="21414"/>
                    <a:pt x="2211" y="21183"/>
                  </a:cubicBezTo>
                  <a:cubicBezTo>
                    <a:pt x="729" y="20952"/>
                    <a:pt x="-118" y="20374"/>
                    <a:pt x="93" y="19219"/>
                  </a:cubicBezTo>
                  <a:cubicBezTo>
                    <a:pt x="305" y="18064"/>
                    <a:pt x="1576" y="16332"/>
                    <a:pt x="2846" y="14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5388785" y="1317479"/>
              <a:ext cx="81372" cy="190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179" fill="norm" stroke="1" extrusionOk="0">
                  <a:moveTo>
                    <a:pt x="7999" y="14087"/>
                  </a:moveTo>
                  <a:cubicBezTo>
                    <a:pt x="5229" y="14791"/>
                    <a:pt x="2460" y="15496"/>
                    <a:pt x="1076" y="16904"/>
                  </a:cubicBezTo>
                  <a:cubicBezTo>
                    <a:pt x="-309" y="18313"/>
                    <a:pt x="-309" y="20426"/>
                    <a:pt x="799" y="21013"/>
                  </a:cubicBezTo>
                  <a:cubicBezTo>
                    <a:pt x="1906" y="21600"/>
                    <a:pt x="4122" y="20661"/>
                    <a:pt x="6060" y="17726"/>
                  </a:cubicBezTo>
                  <a:cubicBezTo>
                    <a:pt x="7999" y="14791"/>
                    <a:pt x="9660" y="9861"/>
                    <a:pt x="10768" y="6809"/>
                  </a:cubicBezTo>
                  <a:cubicBezTo>
                    <a:pt x="11876" y="3757"/>
                    <a:pt x="12429" y="2583"/>
                    <a:pt x="14091" y="1761"/>
                  </a:cubicBezTo>
                  <a:cubicBezTo>
                    <a:pt x="15753" y="939"/>
                    <a:pt x="18522" y="470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5478262" y="1321458"/>
              <a:ext cx="88403" cy="18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7" h="21176" fill="norm" stroke="1" extrusionOk="0">
                  <a:moveTo>
                    <a:pt x="18322" y="1748"/>
                  </a:moveTo>
                  <a:cubicBezTo>
                    <a:pt x="15922" y="1257"/>
                    <a:pt x="13522" y="766"/>
                    <a:pt x="10162" y="398"/>
                  </a:cubicBezTo>
                  <a:cubicBezTo>
                    <a:pt x="6802" y="29"/>
                    <a:pt x="2482" y="-216"/>
                    <a:pt x="802" y="275"/>
                  </a:cubicBezTo>
                  <a:cubicBezTo>
                    <a:pt x="-878" y="766"/>
                    <a:pt x="82" y="1993"/>
                    <a:pt x="3682" y="4570"/>
                  </a:cubicBezTo>
                  <a:cubicBezTo>
                    <a:pt x="7282" y="7148"/>
                    <a:pt x="13522" y="11075"/>
                    <a:pt x="16882" y="13775"/>
                  </a:cubicBezTo>
                  <a:cubicBezTo>
                    <a:pt x="20242" y="16475"/>
                    <a:pt x="20722" y="17948"/>
                    <a:pt x="19282" y="19175"/>
                  </a:cubicBezTo>
                  <a:cubicBezTo>
                    <a:pt x="17842" y="20402"/>
                    <a:pt x="14482" y="21384"/>
                    <a:pt x="12562" y="21139"/>
                  </a:cubicBezTo>
                  <a:cubicBezTo>
                    <a:pt x="10642" y="20893"/>
                    <a:pt x="10162" y="19420"/>
                    <a:pt x="10642" y="17211"/>
                  </a:cubicBezTo>
                  <a:cubicBezTo>
                    <a:pt x="11122" y="15002"/>
                    <a:pt x="12562" y="12057"/>
                    <a:pt x="14002" y="9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5591803" y="1177779"/>
              <a:ext cx="189504" cy="300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72" fill="norm" stroke="1" extrusionOk="0">
                  <a:moveTo>
                    <a:pt x="8527" y="0"/>
                  </a:moveTo>
                  <a:cubicBezTo>
                    <a:pt x="7807" y="3021"/>
                    <a:pt x="7087" y="6042"/>
                    <a:pt x="6487" y="9290"/>
                  </a:cubicBezTo>
                  <a:cubicBezTo>
                    <a:pt x="5887" y="12537"/>
                    <a:pt x="5407" y="16011"/>
                    <a:pt x="5167" y="18201"/>
                  </a:cubicBezTo>
                  <a:cubicBezTo>
                    <a:pt x="4927" y="20392"/>
                    <a:pt x="4927" y="21298"/>
                    <a:pt x="5287" y="21449"/>
                  </a:cubicBezTo>
                  <a:cubicBezTo>
                    <a:pt x="5647" y="21600"/>
                    <a:pt x="6367" y="20996"/>
                    <a:pt x="6127" y="20014"/>
                  </a:cubicBezTo>
                  <a:cubicBezTo>
                    <a:pt x="5887" y="19032"/>
                    <a:pt x="4687" y="17673"/>
                    <a:pt x="3247" y="16389"/>
                  </a:cubicBezTo>
                  <a:cubicBezTo>
                    <a:pt x="1807" y="15105"/>
                    <a:pt x="127" y="13897"/>
                    <a:pt x="7" y="13217"/>
                  </a:cubicBezTo>
                  <a:cubicBezTo>
                    <a:pt x="-113" y="12537"/>
                    <a:pt x="1327" y="12386"/>
                    <a:pt x="3607" y="12462"/>
                  </a:cubicBezTo>
                  <a:cubicBezTo>
                    <a:pt x="5887" y="12537"/>
                    <a:pt x="9007" y="12839"/>
                    <a:pt x="11047" y="13670"/>
                  </a:cubicBezTo>
                  <a:cubicBezTo>
                    <a:pt x="13087" y="14501"/>
                    <a:pt x="14047" y="15860"/>
                    <a:pt x="14527" y="17220"/>
                  </a:cubicBezTo>
                  <a:cubicBezTo>
                    <a:pt x="15007" y="18579"/>
                    <a:pt x="15007" y="19938"/>
                    <a:pt x="14887" y="20241"/>
                  </a:cubicBezTo>
                  <a:cubicBezTo>
                    <a:pt x="14767" y="20543"/>
                    <a:pt x="14527" y="19787"/>
                    <a:pt x="15007" y="17824"/>
                  </a:cubicBezTo>
                  <a:cubicBezTo>
                    <a:pt x="15487" y="15860"/>
                    <a:pt x="16687" y="12688"/>
                    <a:pt x="17887" y="10951"/>
                  </a:cubicBezTo>
                  <a:cubicBezTo>
                    <a:pt x="19087" y="9214"/>
                    <a:pt x="20287" y="8912"/>
                    <a:pt x="21487" y="8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5779871" y="1349229"/>
              <a:ext cx="141136" cy="13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264" fill="norm" stroke="1" extrusionOk="0">
                  <a:moveTo>
                    <a:pt x="11651" y="0"/>
                  </a:moveTo>
                  <a:cubicBezTo>
                    <a:pt x="10062" y="0"/>
                    <a:pt x="8474" y="0"/>
                    <a:pt x="6409" y="2531"/>
                  </a:cubicBezTo>
                  <a:cubicBezTo>
                    <a:pt x="4345" y="5062"/>
                    <a:pt x="1804" y="10125"/>
                    <a:pt x="692" y="13500"/>
                  </a:cubicBezTo>
                  <a:cubicBezTo>
                    <a:pt x="-420" y="16875"/>
                    <a:pt x="-102" y="18563"/>
                    <a:pt x="1009" y="19744"/>
                  </a:cubicBezTo>
                  <a:cubicBezTo>
                    <a:pt x="2121" y="20925"/>
                    <a:pt x="4027" y="21600"/>
                    <a:pt x="7521" y="21094"/>
                  </a:cubicBezTo>
                  <a:cubicBezTo>
                    <a:pt x="11015" y="20588"/>
                    <a:pt x="16098" y="18900"/>
                    <a:pt x="21180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5919787" y="1343384"/>
              <a:ext cx="114071" cy="187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51" fill="norm" stroke="1" extrusionOk="0">
                  <a:moveTo>
                    <a:pt x="8473" y="7951"/>
                  </a:moveTo>
                  <a:cubicBezTo>
                    <a:pt x="10044" y="6738"/>
                    <a:pt x="11615" y="5524"/>
                    <a:pt x="12597" y="4311"/>
                  </a:cubicBezTo>
                  <a:cubicBezTo>
                    <a:pt x="13578" y="3097"/>
                    <a:pt x="13971" y="1884"/>
                    <a:pt x="12989" y="1155"/>
                  </a:cubicBezTo>
                  <a:cubicBezTo>
                    <a:pt x="12008" y="427"/>
                    <a:pt x="9651" y="185"/>
                    <a:pt x="7491" y="63"/>
                  </a:cubicBezTo>
                  <a:cubicBezTo>
                    <a:pt x="5331" y="-58"/>
                    <a:pt x="3368" y="-58"/>
                    <a:pt x="1993" y="549"/>
                  </a:cubicBezTo>
                  <a:cubicBezTo>
                    <a:pt x="618" y="1155"/>
                    <a:pt x="-167" y="2369"/>
                    <a:pt x="29" y="3461"/>
                  </a:cubicBezTo>
                  <a:cubicBezTo>
                    <a:pt x="226" y="4553"/>
                    <a:pt x="1404" y="5524"/>
                    <a:pt x="4546" y="7223"/>
                  </a:cubicBezTo>
                  <a:cubicBezTo>
                    <a:pt x="7688" y="8922"/>
                    <a:pt x="12793" y="11349"/>
                    <a:pt x="15935" y="13169"/>
                  </a:cubicBezTo>
                  <a:cubicBezTo>
                    <a:pt x="19077" y="14989"/>
                    <a:pt x="20255" y="16203"/>
                    <a:pt x="20844" y="17416"/>
                  </a:cubicBezTo>
                  <a:cubicBezTo>
                    <a:pt x="21433" y="18630"/>
                    <a:pt x="21433" y="19843"/>
                    <a:pt x="18880" y="20571"/>
                  </a:cubicBezTo>
                  <a:cubicBezTo>
                    <a:pt x="16328" y="21299"/>
                    <a:pt x="11222" y="21542"/>
                    <a:pt x="8473" y="21421"/>
                  </a:cubicBezTo>
                  <a:cubicBezTo>
                    <a:pt x="5724" y="21299"/>
                    <a:pt x="5331" y="20814"/>
                    <a:pt x="4938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-1" y="847844"/>
              <a:ext cx="6674220" cy="130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96" fill="norm" stroke="1" extrusionOk="0">
                  <a:moveTo>
                    <a:pt x="18193" y="3142"/>
                  </a:moveTo>
                  <a:cubicBezTo>
                    <a:pt x="18131" y="2897"/>
                    <a:pt x="18070" y="2652"/>
                    <a:pt x="17943" y="2425"/>
                  </a:cubicBezTo>
                  <a:cubicBezTo>
                    <a:pt x="17817" y="2198"/>
                    <a:pt x="17625" y="1988"/>
                    <a:pt x="17417" y="1831"/>
                  </a:cubicBezTo>
                  <a:cubicBezTo>
                    <a:pt x="17209" y="1674"/>
                    <a:pt x="16983" y="1569"/>
                    <a:pt x="16740" y="1481"/>
                  </a:cubicBezTo>
                  <a:cubicBezTo>
                    <a:pt x="16498" y="1394"/>
                    <a:pt x="16238" y="1324"/>
                    <a:pt x="15968" y="1272"/>
                  </a:cubicBezTo>
                  <a:cubicBezTo>
                    <a:pt x="15698" y="1219"/>
                    <a:pt x="15418" y="1184"/>
                    <a:pt x="15152" y="1149"/>
                  </a:cubicBezTo>
                  <a:cubicBezTo>
                    <a:pt x="14885" y="1114"/>
                    <a:pt x="14632" y="1079"/>
                    <a:pt x="14376" y="1062"/>
                  </a:cubicBezTo>
                  <a:cubicBezTo>
                    <a:pt x="14120" y="1045"/>
                    <a:pt x="13860" y="1045"/>
                    <a:pt x="13587" y="1027"/>
                  </a:cubicBezTo>
                  <a:cubicBezTo>
                    <a:pt x="13314" y="1010"/>
                    <a:pt x="13027" y="975"/>
                    <a:pt x="12736" y="957"/>
                  </a:cubicBezTo>
                  <a:cubicBezTo>
                    <a:pt x="12446" y="940"/>
                    <a:pt x="12152" y="940"/>
                    <a:pt x="11889" y="940"/>
                  </a:cubicBezTo>
                  <a:cubicBezTo>
                    <a:pt x="11626" y="940"/>
                    <a:pt x="11393" y="940"/>
                    <a:pt x="11161" y="940"/>
                  </a:cubicBezTo>
                  <a:cubicBezTo>
                    <a:pt x="10929" y="940"/>
                    <a:pt x="10696" y="940"/>
                    <a:pt x="10461" y="940"/>
                  </a:cubicBezTo>
                  <a:cubicBezTo>
                    <a:pt x="10225" y="940"/>
                    <a:pt x="9986" y="940"/>
                    <a:pt x="9753" y="940"/>
                  </a:cubicBezTo>
                  <a:cubicBezTo>
                    <a:pt x="9521" y="940"/>
                    <a:pt x="9296" y="940"/>
                    <a:pt x="9067" y="922"/>
                  </a:cubicBezTo>
                  <a:cubicBezTo>
                    <a:pt x="8838" y="905"/>
                    <a:pt x="8605" y="870"/>
                    <a:pt x="8342" y="800"/>
                  </a:cubicBezTo>
                  <a:cubicBezTo>
                    <a:pt x="8079" y="730"/>
                    <a:pt x="7785" y="625"/>
                    <a:pt x="7533" y="555"/>
                  </a:cubicBezTo>
                  <a:cubicBezTo>
                    <a:pt x="7280" y="485"/>
                    <a:pt x="7068" y="450"/>
                    <a:pt x="6846" y="398"/>
                  </a:cubicBezTo>
                  <a:cubicBezTo>
                    <a:pt x="6624" y="346"/>
                    <a:pt x="6391" y="276"/>
                    <a:pt x="6159" y="223"/>
                  </a:cubicBezTo>
                  <a:cubicBezTo>
                    <a:pt x="5927" y="171"/>
                    <a:pt x="5694" y="136"/>
                    <a:pt x="5459" y="101"/>
                  </a:cubicBezTo>
                  <a:cubicBezTo>
                    <a:pt x="5223" y="66"/>
                    <a:pt x="4984" y="31"/>
                    <a:pt x="4751" y="13"/>
                  </a:cubicBezTo>
                  <a:cubicBezTo>
                    <a:pt x="4519" y="-4"/>
                    <a:pt x="4294" y="-4"/>
                    <a:pt x="4065" y="13"/>
                  </a:cubicBezTo>
                  <a:cubicBezTo>
                    <a:pt x="3836" y="31"/>
                    <a:pt x="3603" y="66"/>
                    <a:pt x="3340" y="153"/>
                  </a:cubicBezTo>
                  <a:cubicBezTo>
                    <a:pt x="3077" y="241"/>
                    <a:pt x="2783" y="380"/>
                    <a:pt x="2503" y="573"/>
                  </a:cubicBezTo>
                  <a:cubicBezTo>
                    <a:pt x="2223" y="765"/>
                    <a:pt x="1957" y="1010"/>
                    <a:pt x="1683" y="1342"/>
                  </a:cubicBezTo>
                  <a:cubicBezTo>
                    <a:pt x="1410" y="1674"/>
                    <a:pt x="1130" y="2093"/>
                    <a:pt x="897" y="2547"/>
                  </a:cubicBezTo>
                  <a:cubicBezTo>
                    <a:pt x="665" y="3002"/>
                    <a:pt x="481" y="3491"/>
                    <a:pt x="327" y="4120"/>
                  </a:cubicBezTo>
                  <a:cubicBezTo>
                    <a:pt x="173" y="4749"/>
                    <a:pt x="50" y="5518"/>
                    <a:pt x="13" y="6270"/>
                  </a:cubicBezTo>
                  <a:cubicBezTo>
                    <a:pt x="-25" y="7021"/>
                    <a:pt x="23" y="7755"/>
                    <a:pt x="149" y="8524"/>
                  </a:cubicBezTo>
                  <a:cubicBezTo>
                    <a:pt x="276" y="9293"/>
                    <a:pt x="481" y="10097"/>
                    <a:pt x="686" y="10796"/>
                  </a:cubicBezTo>
                  <a:cubicBezTo>
                    <a:pt x="891" y="11495"/>
                    <a:pt x="1096" y="12089"/>
                    <a:pt x="1321" y="12666"/>
                  </a:cubicBezTo>
                  <a:cubicBezTo>
                    <a:pt x="1547" y="13243"/>
                    <a:pt x="1793" y="13802"/>
                    <a:pt x="2039" y="14291"/>
                  </a:cubicBezTo>
                  <a:cubicBezTo>
                    <a:pt x="2285" y="14780"/>
                    <a:pt x="2531" y="15200"/>
                    <a:pt x="2790" y="15637"/>
                  </a:cubicBezTo>
                  <a:cubicBezTo>
                    <a:pt x="3050" y="16074"/>
                    <a:pt x="3323" y="16528"/>
                    <a:pt x="3569" y="16930"/>
                  </a:cubicBezTo>
                  <a:cubicBezTo>
                    <a:pt x="3815" y="17332"/>
                    <a:pt x="4034" y="17681"/>
                    <a:pt x="4266" y="17996"/>
                  </a:cubicBezTo>
                  <a:cubicBezTo>
                    <a:pt x="4499" y="18311"/>
                    <a:pt x="4745" y="18590"/>
                    <a:pt x="5004" y="18870"/>
                  </a:cubicBezTo>
                  <a:cubicBezTo>
                    <a:pt x="5264" y="19149"/>
                    <a:pt x="5537" y="19429"/>
                    <a:pt x="5821" y="19674"/>
                  </a:cubicBezTo>
                  <a:cubicBezTo>
                    <a:pt x="6104" y="19918"/>
                    <a:pt x="6398" y="20128"/>
                    <a:pt x="6651" y="20285"/>
                  </a:cubicBezTo>
                  <a:cubicBezTo>
                    <a:pt x="6904" y="20443"/>
                    <a:pt x="7116" y="20547"/>
                    <a:pt x="7324" y="20652"/>
                  </a:cubicBezTo>
                  <a:cubicBezTo>
                    <a:pt x="7533" y="20757"/>
                    <a:pt x="7738" y="20862"/>
                    <a:pt x="7953" y="20932"/>
                  </a:cubicBezTo>
                  <a:cubicBezTo>
                    <a:pt x="8168" y="21002"/>
                    <a:pt x="8394" y="21037"/>
                    <a:pt x="8626" y="21089"/>
                  </a:cubicBezTo>
                  <a:cubicBezTo>
                    <a:pt x="8858" y="21142"/>
                    <a:pt x="9097" y="21212"/>
                    <a:pt x="9323" y="21264"/>
                  </a:cubicBezTo>
                  <a:cubicBezTo>
                    <a:pt x="9548" y="21316"/>
                    <a:pt x="9760" y="21351"/>
                    <a:pt x="9989" y="21386"/>
                  </a:cubicBezTo>
                  <a:cubicBezTo>
                    <a:pt x="10218" y="21421"/>
                    <a:pt x="10464" y="21456"/>
                    <a:pt x="10696" y="21474"/>
                  </a:cubicBezTo>
                  <a:cubicBezTo>
                    <a:pt x="10929" y="21491"/>
                    <a:pt x="11147" y="21491"/>
                    <a:pt x="11366" y="21509"/>
                  </a:cubicBezTo>
                  <a:cubicBezTo>
                    <a:pt x="11585" y="21526"/>
                    <a:pt x="11803" y="21561"/>
                    <a:pt x="12022" y="21579"/>
                  </a:cubicBezTo>
                  <a:cubicBezTo>
                    <a:pt x="12241" y="21596"/>
                    <a:pt x="12459" y="21596"/>
                    <a:pt x="12685" y="21596"/>
                  </a:cubicBezTo>
                  <a:cubicBezTo>
                    <a:pt x="12910" y="21596"/>
                    <a:pt x="13143" y="21596"/>
                    <a:pt x="13361" y="21596"/>
                  </a:cubicBezTo>
                  <a:cubicBezTo>
                    <a:pt x="13580" y="21596"/>
                    <a:pt x="13785" y="21596"/>
                    <a:pt x="13997" y="21596"/>
                  </a:cubicBezTo>
                  <a:cubicBezTo>
                    <a:pt x="14209" y="21596"/>
                    <a:pt x="14427" y="21596"/>
                    <a:pt x="14646" y="21579"/>
                  </a:cubicBezTo>
                  <a:cubicBezTo>
                    <a:pt x="14865" y="21561"/>
                    <a:pt x="15083" y="21526"/>
                    <a:pt x="15295" y="21474"/>
                  </a:cubicBezTo>
                  <a:cubicBezTo>
                    <a:pt x="15507" y="21421"/>
                    <a:pt x="15712" y="21351"/>
                    <a:pt x="15917" y="21264"/>
                  </a:cubicBezTo>
                  <a:cubicBezTo>
                    <a:pt x="16122" y="21177"/>
                    <a:pt x="16327" y="21072"/>
                    <a:pt x="16570" y="20949"/>
                  </a:cubicBezTo>
                  <a:cubicBezTo>
                    <a:pt x="16812" y="20827"/>
                    <a:pt x="17092" y="20687"/>
                    <a:pt x="17369" y="20513"/>
                  </a:cubicBezTo>
                  <a:cubicBezTo>
                    <a:pt x="17646" y="20338"/>
                    <a:pt x="17919" y="20128"/>
                    <a:pt x="18165" y="19918"/>
                  </a:cubicBezTo>
                  <a:cubicBezTo>
                    <a:pt x="18411" y="19709"/>
                    <a:pt x="18630" y="19499"/>
                    <a:pt x="18872" y="19219"/>
                  </a:cubicBezTo>
                  <a:cubicBezTo>
                    <a:pt x="19115" y="18940"/>
                    <a:pt x="19382" y="18590"/>
                    <a:pt x="19638" y="18136"/>
                  </a:cubicBezTo>
                  <a:cubicBezTo>
                    <a:pt x="19894" y="17681"/>
                    <a:pt x="20140" y="17122"/>
                    <a:pt x="20376" y="16458"/>
                  </a:cubicBezTo>
                  <a:cubicBezTo>
                    <a:pt x="20612" y="15794"/>
                    <a:pt x="20837" y="15025"/>
                    <a:pt x="21028" y="14221"/>
                  </a:cubicBezTo>
                  <a:cubicBezTo>
                    <a:pt x="21220" y="13417"/>
                    <a:pt x="21377" y="12579"/>
                    <a:pt x="21466" y="11565"/>
                  </a:cubicBezTo>
                  <a:cubicBezTo>
                    <a:pt x="21554" y="10551"/>
                    <a:pt x="21575" y="9363"/>
                    <a:pt x="21503" y="8437"/>
                  </a:cubicBezTo>
                  <a:cubicBezTo>
                    <a:pt x="21432" y="7511"/>
                    <a:pt x="21268" y="6846"/>
                    <a:pt x="21052" y="6322"/>
                  </a:cubicBezTo>
                  <a:cubicBezTo>
                    <a:pt x="20837" y="5798"/>
                    <a:pt x="20571" y="5413"/>
                    <a:pt x="20311" y="5134"/>
                  </a:cubicBezTo>
                  <a:cubicBezTo>
                    <a:pt x="20051" y="4854"/>
                    <a:pt x="19798" y="4679"/>
                    <a:pt x="19528" y="4557"/>
                  </a:cubicBezTo>
                  <a:cubicBezTo>
                    <a:pt x="19259" y="4435"/>
                    <a:pt x="18972" y="4365"/>
                    <a:pt x="18661" y="4330"/>
                  </a:cubicBezTo>
                  <a:cubicBezTo>
                    <a:pt x="18350" y="4295"/>
                    <a:pt x="18015" y="4295"/>
                    <a:pt x="17680" y="4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841006" y="3006579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14" y="16800"/>
                    <a:pt x="10629" y="12000"/>
                    <a:pt x="14229" y="8400"/>
                  </a:cubicBezTo>
                  <a:cubicBezTo>
                    <a:pt x="17829" y="4800"/>
                    <a:pt x="197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482356" y="2917679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482356" y="284782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1578548" y="2866879"/>
              <a:ext cx="10700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27" fill="norm" stroke="1" extrusionOk="0">
                  <a:moveTo>
                    <a:pt x="2352" y="0"/>
                  </a:moveTo>
                  <a:cubicBezTo>
                    <a:pt x="1082" y="8203"/>
                    <a:pt x="-189" y="16405"/>
                    <a:pt x="23" y="17089"/>
                  </a:cubicBezTo>
                  <a:cubicBezTo>
                    <a:pt x="235" y="17773"/>
                    <a:pt x="1929" y="10937"/>
                    <a:pt x="3411" y="6973"/>
                  </a:cubicBezTo>
                  <a:cubicBezTo>
                    <a:pt x="4893" y="3008"/>
                    <a:pt x="6164" y="1914"/>
                    <a:pt x="7858" y="1094"/>
                  </a:cubicBezTo>
                  <a:cubicBezTo>
                    <a:pt x="9552" y="274"/>
                    <a:pt x="11670" y="-273"/>
                    <a:pt x="13364" y="1094"/>
                  </a:cubicBezTo>
                  <a:cubicBezTo>
                    <a:pt x="15058" y="2461"/>
                    <a:pt x="16329" y="5742"/>
                    <a:pt x="17599" y="9433"/>
                  </a:cubicBezTo>
                  <a:cubicBezTo>
                    <a:pt x="18870" y="13124"/>
                    <a:pt x="20140" y="17226"/>
                    <a:pt x="21411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1746569" y="2691787"/>
              <a:ext cx="101188" cy="33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20" fill="norm" stroke="1" extrusionOk="0">
                  <a:moveTo>
                    <a:pt x="16387" y="16229"/>
                  </a:moveTo>
                  <a:cubicBezTo>
                    <a:pt x="15505" y="15562"/>
                    <a:pt x="14624" y="14896"/>
                    <a:pt x="12640" y="14429"/>
                  </a:cubicBezTo>
                  <a:cubicBezTo>
                    <a:pt x="10656" y="13962"/>
                    <a:pt x="7571" y="13696"/>
                    <a:pt x="5146" y="14629"/>
                  </a:cubicBezTo>
                  <a:cubicBezTo>
                    <a:pt x="2722" y="15562"/>
                    <a:pt x="958" y="17696"/>
                    <a:pt x="297" y="19096"/>
                  </a:cubicBezTo>
                  <a:cubicBezTo>
                    <a:pt x="-364" y="20496"/>
                    <a:pt x="77" y="21162"/>
                    <a:pt x="1620" y="21296"/>
                  </a:cubicBezTo>
                  <a:cubicBezTo>
                    <a:pt x="3163" y="21429"/>
                    <a:pt x="5807" y="21029"/>
                    <a:pt x="8673" y="19562"/>
                  </a:cubicBezTo>
                  <a:cubicBezTo>
                    <a:pt x="11538" y="18096"/>
                    <a:pt x="14624" y="15562"/>
                    <a:pt x="16607" y="12562"/>
                  </a:cubicBezTo>
                  <a:cubicBezTo>
                    <a:pt x="18591" y="9562"/>
                    <a:pt x="19473" y="6096"/>
                    <a:pt x="20134" y="3762"/>
                  </a:cubicBezTo>
                  <a:cubicBezTo>
                    <a:pt x="20795" y="1429"/>
                    <a:pt x="21236" y="229"/>
                    <a:pt x="21016" y="29"/>
                  </a:cubicBezTo>
                  <a:cubicBezTo>
                    <a:pt x="20795" y="-171"/>
                    <a:pt x="19914" y="629"/>
                    <a:pt x="18812" y="3029"/>
                  </a:cubicBezTo>
                  <a:cubicBezTo>
                    <a:pt x="17709" y="5429"/>
                    <a:pt x="16387" y="9429"/>
                    <a:pt x="16387" y="12229"/>
                  </a:cubicBezTo>
                  <a:cubicBezTo>
                    <a:pt x="16387" y="15029"/>
                    <a:pt x="17709" y="16629"/>
                    <a:pt x="19032" y="18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1909907" y="2855635"/>
              <a:ext cx="67750" cy="16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138" fill="norm" stroke="1" extrusionOk="0">
                  <a:moveTo>
                    <a:pt x="3277" y="7194"/>
                  </a:moveTo>
                  <a:cubicBezTo>
                    <a:pt x="6550" y="6647"/>
                    <a:pt x="9823" y="6100"/>
                    <a:pt x="12768" y="4733"/>
                  </a:cubicBezTo>
                  <a:cubicBezTo>
                    <a:pt x="15714" y="3366"/>
                    <a:pt x="18332" y="1179"/>
                    <a:pt x="18005" y="358"/>
                  </a:cubicBezTo>
                  <a:cubicBezTo>
                    <a:pt x="17677" y="-462"/>
                    <a:pt x="14405" y="85"/>
                    <a:pt x="10805" y="2409"/>
                  </a:cubicBezTo>
                  <a:cubicBezTo>
                    <a:pt x="7205" y="4733"/>
                    <a:pt x="3277" y="8834"/>
                    <a:pt x="1314" y="11705"/>
                  </a:cubicBezTo>
                  <a:cubicBezTo>
                    <a:pt x="-650" y="14576"/>
                    <a:pt x="-650" y="16216"/>
                    <a:pt x="2950" y="17584"/>
                  </a:cubicBezTo>
                  <a:cubicBezTo>
                    <a:pt x="6550" y="18951"/>
                    <a:pt x="13750" y="20044"/>
                    <a:pt x="20950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047506" y="2873229"/>
              <a:ext cx="95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708"/>
                    <a:pt x="4800" y="9415"/>
                    <a:pt x="8400" y="13015"/>
                  </a:cubicBezTo>
                  <a:cubicBezTo>
                    <a:pt x="12000" y="16615"/>
                    <a:pt x="168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2034806" y="2866879"/>
              <a:ext cx="133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40"/>
                    <a:pt x="17486" y="480"/>
                    <a:pt x="13886" y="4080"/>
                  </a:cubicBezTo>
                  <a:cubicBezTo>
                    <a:pt x="10286" y="7680"/>
                    <a:pt x="5143" y="14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2569151" y="2861690"/>
              <a:ext cx="214956" cy="20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092" fill="norm" stroke="1" extrusionOk="0">
                  <a:moveTo>
                    <a:pt x="13881" y="1863"/>
                  </a:moveTo>
                  <a:cubicBezTo>
                    <a:pt x="12187" y="761"/>
                    <a:pt x="10493" y="-341"/>
                    <a:pt x="8376" y="100"/>
                  </a:cubicBezTo>
                  <a:cubicBezTo>
                    <a:pt x="6258" y="541"/>
                    <a:pt x="3717" y="2524"/>
                    <a:pt x="2129" y="5500"/>
                  </a:cubicBezTo>
                  <a:cubicBezTo>
                    <a:pt x="540" y="8475"/>
                    <a:pt x="-95" y="12443"/>
                    <a:pt x="11" y="15418"/>
                  </a:cubicBezTo>
                  <a:cubicBezTo>
                    <a:pt x="117" y="18394"/>
                    <a:pt x="964" y="20377"/>
                    <a:pt x="3081" y="20488"/>
                  </a:cubicBezTo>
                  <a:cubicBezTo>
                    <a:pt x="5199" y="20598"/>
                    <a:pt x="8587" y="18835"/>
                    <a:pt x="10705" y="16630"/>
                  </a:cubicBezTo>
                  <a:cubicBezTo>
                    <a:pt x="12823" y="14426"/>
                    <a:pt x="13670" y="11781"/>
                    <a:pt x="14093" y="9577"/>
                  </a:cubicBezTo>
                  <a:cubicBezTo>
                    <a:pt x="14517" y="7373"/>
                    <a:pt x="14517" y="5610"/>
                    <a:pt x="13987" y="4949"/>
                  </a:cubicBezTo>
                  <a:cubicBezTo>
                    <a:pt x="13458" y="4288"/>
                    <a:pt x="12399" y="4728"/>
                    <a:pt x="11446" y="6161"/>
                  </a:cubicBezTo>
                  <a:cubicBezTo>
                    <a:pt x="10493" y="7594"/>
                    <a:pt x="9646" y="10018"/>
                    <a:pt x="9223" y="12553"/>
                  </a:cubicBezTo>
                  <a:cubicBezTo>
                    <a:pt x="8799" y="15088"/>
                    <a:pt x="8799" y="17732"/>
                    <a:pt x="9329" y="19275"/>
                  </a:cubicBezTo>
                  <a:cubicBezTo>
                    <a:pt x="9858" y="20818"/>
                    <a:pt x="10917" y="21259"/>
                    <a:pt x="11870" y="21039"/>
                  </a:cubicBezTo>
                  <a:cubicBezTo>
                    <a:pt x="12823" y="20818"/>
                    <a:pt x="13670" y="19937"/>
                    <a:pt x="14199" y="18945"/>
                  </a:cubicBezTo>
                  <a:cubicBezTo>
                    <a:pt x="14729" y="17953"/>
                    <a:pt x="14940" y="16851"/>
                    <a:pt x="15258" y="15639"/>
                  </a:cubicBezTo>
                  <a:cubicBezTo>
                    <a:pt x="15576" y="14426"/>
                    <a:pt x="15999" y="13104"/>
                    <a:pt x="16317" y="12994"/>
                  </a:cubicBezTo>
                  <a:cubicBezTo>
                    <a:pt x="16634" y="12883"/>
                    <a:pt x="16846" y="13986"/>
                    <a:pt x="17164" y="15088"/>
                  </a:cubicBezTo>
                  <a:cubicBezTo>
                    <a:pt x="17481" y="16190"/>
                    <a:pt x="17905" y="17292"/>
                    <a:pt x="18646" y="17953"/>
                  </a:cubicBezTo>
                  <a:cubicBezTo>
                    <a:pt x="19387" y="18614"/>
                    <a:pt x="20446" y="18835"/>
                    <a:pt x="21505" y="1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2822206" y="2904979"/>
              <a:ext cx="190501" cy="142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0"/>
                  </a:moveTo>
                  <a:cubicBezTo>
                    <a:pt x="3120" y="5718"/>
                    <a:pt x="6240" y="11435"/>
                    <a:pt x="7920" y="15406"/>
                  </a:cubicBezTo>
                  <a:cubicBezTo>
                    <a:pt x="9600" y="19376"/>
                    <a:pt x="9840" y="21600"/>
                    <a:pt x="9600" y="21441"/>
                  </a:cubicBezTo>
                  <a:cubicBezTo>
                    <a:pt x="9360" y="21282"/>
                    <a:pt x="8640" y="18741"/>
                    <a:pt x="8520" y="15565"/>
                  </a:cubicBezTo>
                  <a:cubicBezTo>
                    <a:pt x="8400" y="12388"/>
                    <a:pt x="8880" y="8576"/>
                    <a:pt x="11160" y="5876"/>
                  </a:cubicBezTo>
                  <a:cubicBezTo>
                    <a:pt x="13440" y="3176"/>
                    <a:pt x="17520" y="15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2969708" y="2680418"/>
              <a:ext cx="144093" cy="37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140" fill="norm" stroke="1" extrusionOk="0">
                  <a:moveTo>
                    <a:pt x="13872" y="12235"/>
                  </a:moveTo>
                  <a:cubicBezTo>
                    <a:pt x="11681" y="12354"/>
                    <a:pt x="9489" y="12472"/>
                    <a:pt x="7142" y="13600"/>
                  </a:cubicBezTo>
                  <a:cubicBezTo>
                    <a:pt x="4794" y="14727"/>
                    <a:pt x="2289" y="16863"/>
                    <a:pt x="1037" y="18228"/>
                  </a:cubicBezTo>
                  <a:cubicBezTo>
                    <a:pt x="-215" y="19593"/>
                    <a:pt x="-215" y="20187"/>
                    <a:pt x="411" y="20661"/>
                  </a:cubicBezTo>
                  <a:cubicBezTo>
                    <a:pt x="1037" y="21136"/>
                    <a:pt x="2289" y="21492"/>
                    <a:pt x="5107" y="20543"/>
                  </a:cubicBezTo>
                  <a:cubicBezTo>
                    <a:pt x="7924" y="19593"/>
                    <a:pt x="12307" y="17338"/>
                    <a:pt x="15281" y="13956"/>
                  </a:cubicBezTo>
                  <a:cubicBezTo>
                    <a:pt x="18255" y="10573"/>
                    <a:pt x="19820" y="6063"/>
                    <a:pt x="20602" y="3393"/>
                  </a:cubicBezTo>
                  <a:cubicBezTo>
                    <a:pt x="21385" y="723"/>
                    <a:pt x="21385" y="-108"/>
                    <a:pt x="21228" y="11"/>
                  </a:cubicBezTo>
                  <a:cubicBezTo>
                    <a:pt x="21072" y="129"/>
                    <a:pt x="20759" y="1197"/>
                    <a:pt x="20133" y="3690"/>
                  </a:cubicBezTo>
                  <a:cubicBezTo>
                    <a:pt x="19507" y="6182"/>
                    <a:pt x="18568" y="10099"/>
                    <a:pt x="18568" y="12769"/>
                  </a:cubicBezTo>
                  <a:cubicBezTo>
                    <a:pt x="18568" y="15439"/>
                    <a:pt x="19507" y="16863"/>
                    <a:pt x="20446" y="18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3209556" y="2892279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3254006" y="3019279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3863606" y="2815523"/>
              <a:ext cx="131762" cy="21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82" fill="norm" stroke="1" extrusionOk="0">
                  <a:moveTo>
                    <a:pt x="0" y="1942"/>
                  </a:moveTo>
                  <a:cubicBezTo>
                    <a:pt x="1029" y="1103"/>
                    <a:pt x="2057" y="264"/>
                    <a:pt x="3429" y="55"/>
                  </a:cubicBezTo>
                  <a:cubicBezTo>
                    <a:pt x="4800" y="-155"/>
                    <a:pt x="6514" y="264"/>
                    <a:pt x="8057" y="789"/>
                  </a:cubicBezTo>
                  <a:cubicBezTo>
                    <a:pt x="9600" y="1313"/>
                    <a:pt x="10971" y="1942"/>
                    <a:pt x="12000" y="2886"/>
                  </a:cubicBezTo>
                  <a:cubicBezTo>
                    <a:pt x="13029" y="3829"/>
                    <a:pt x="13714" y="5088"/>
                    <a:pt x="13371" y="6031"/>
                  </a:cubicBezTo>
                  <a:cubicBezTo>
                    <a:pt x="13029" y="6975"/>
                    <a:pt x="11657" y="7604"/>
                    <a:pt x="10286" y="8338"/>
                  </a:cubicBezTo>
                  <a:cubicBezTo>
                    <a:pt x="8914" y="9072"/>
                    <a:pt x="7543" y="9911"/>
                    <a:pt x="7714" y="10435"/>
                  </a:cubicBezTo>
                  <a:cubicBezTo>
                    <a:pt x="7886" y="10960"/>
                    <a:pt x="9600" y="11169"/>
                    <a:pt x="12171" y="12008"/>
                  </a:cubicBezTo>
                  <a:cubicBezTo>
                    <a:pt x="14743" y="12847"/>
                    <a:pt x="18171" y="14315"/>
                    <a:pt x="19886" y="15678"/>
                  </a:cubicBezTo>
                  <a:cubicBezTo>
                    <a:pt x="21600" y="17041"/>
                    <a:pt x="21600" y="18299"/>
                    <a:pt x="20914" y="19243"/>
                  </a:cubicBezTo>
                  <a:cubicBezTo>
                    <a:pt x="20229" y="20187"/>
                    <a:pt x="18857" y="20816"/>
                    <a:pt x="17314" y="21130"/>
                  </a:cubicBezTo>
                  <a:cubicBezTo>
                    <a:pt x="15771" y="21445"/>
                    <a:pt x="14057" y="21445"/>
                    <a:pt x="12343" y="21235"/>
                  </a:cubicBezTo>
                  <a:cubicBezTo>
                    <a:pt x="10629" y="21026"/>
                    <a:pt x="8914" y="20606"/>
                    <a:pt x="8057" y="19872"/>
                  </a:cubicBezTo>
                  <a:cubicBezTo>
                    <a:pt x="7200" y="19138"/>
                    <a:pt x="7200" y="18090"/>
                    <a:pt x="7200" y="17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4168406" y="2847829"/>
              <a:ext cx="146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4193806" y="2829887"/>
              <a:ext cx="114301" cy="202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21600" y="3892"/>
                  </a:moveTo>
                  <a:cubicBezTo>
                    <a:pt x="21600" y="2333"/>
                    <a:pt x="21600" y="774"/>
                    <a:pt x="20600" y="218"/>
                  </a:cubicBezTo>
                  <a:cubicBezTo>
                    <a:pt x="19600" y="-339"/>
                    <a:pt x="17600" y="106"/>
                    <a:pt x="14400" y="2333"/>
                  </a:cubicBezTo>
                  <a:cubicBezTo>
                    <a:pt x="11200" y="4560"/>
                    <a:pt x="6800" y="8568"/>
                    <a:pt x="4200" y="12020"/>
                  </a:cubicBezTo>
                  <a:cubicBezTo>
                    <a:pt x="1600" y="15471"/>
                    <a:pt x="800" y="18366"/>
                    <a:pt x="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4464417" y="2788129"/>
              <a:ext cx="97690" cy="204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02" fill="norm" stroke="1" extrusionOk="0">
                  <a:moveTo>
                    <a:pt x="21210" y="2249"/>
                  </a:moveTo>
                  <a:cubicBezTo>
                    <a:pt x="19831" y="1368"/>
                    <a:pt x="18453" y="486"/>
                    <a:pt x="15465" y="156"/>
                  </a:cubicBezTo>
                  <a:cubicBezTo>
                    <a:pt x="12478" y="-175"/>
                    <a:pt x="7882" y="45"/>
                    <a:pt x="4665" y="596"/>
                  </a:cubicBezTo>
                  <a:cubicBezTo>
                    <a:pt x="1448" y="1147"/>
                    <a:pt x="-390" y="2029"/>
                    <a:pt x="70" y="3682"/>
                  </a:cubicBezTo>
                  <a:cubicBezTo>
                    <a:pt x="529" y="5335"/>
                    <a:pt x="3287" y="7760"/>
                    <a:pt x="6733" y="10405"/>
                  </a:cubicBezTo>
                  <a:cubicBezTo>
                    <a:pt x="10180" y="13049"/>
                    <a:pt x="14316" y="15915"/>
                    <a:pt x="15695" y="17788"/>
                  </a:cubicBezTo>
                  <a:cubicBezTo>
                    <a:pt x="17074" y="19662"/>
                    <a:pt x="15695" y="20543"/>
                    <a:pt x="13857" y="20984"/>
                  </a:cubicBezTo>
                  <a:cubicBezTo>
                    <a:pt x="12019" y="21425"/>
                    <a:pt x="9721" y="21425"/>
                    <a:pt x="7653" y="20874"/>
                  </a:cubicBezTo>
                  <a:cubicBezTo>
                    <a:pt x="5584" y="20323"/>
                    <a:pt x="3746" y="19221"/>
                    <a:pt x="1908" y="18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4504956" y="2758929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917706" y="2873229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4936756" y="282877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5019839" y="2847829"/>
              <a:ext cx="12011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2178" y="0"/>
                  </a:moveTo>
                  <a:cubicBezTo>
                    <a:pt x="1799" y="4800"/>
                    <a:pt x="1420" y="9600"/>
                    <a:pt x="1041" y="12900"/>
                  </a:cubicBezTo>
                  <a:cubicBezTo>
                    <a:pt x="662" y="16200"/>
                    <a:pt x="283" y="18000"/>
                    <a:pt x="93" y="18150"/>
                  </a:cubicBezTo>
                  <a:cubicBezTo>
                    <a:pt x="-96" y="18300"/>
                    <a:pt x="-96" y="16800"/>
                    <a:pt x="1041" y="13800"/>
                  </a:cubicBezTo>
                  <a:cubicBezTo>
                    <a:pt x="2178" y="10800"/>
                    <a:pt x="4451" y="6300"/>
                    <a:pt x="6725" y="3600"/>
                  </a:cubicBezTo>
                  <a:cubicBezTo>
                    <a:pt x="8999" y="900"/>
                    <a:pt x="11272" y="0"/>
                    <a:pt x="13167" y="150"/>
                  </a:cubicBezTo>
                  <a:cubicBezTo>
                    <a:pt x="15062" y="300"/>
                    <a:pt x="16578" y="1500"/>
                    <a:pt x="17904" y="5250"/>
                  </a:cubicBezTo>
                  <a:cubicBezTo>
                    <a:pt x="19230" y="9000"/>
                    <a:pt x="20367" y="15300"/>
                    <a:pt x="215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834656" y="4062796"/>
              <a:ext cx="2603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0800"/>
                    <a:pt x="8780" y="0"/>
                    <a:pt x="12380" y="0"/>
                  </a:cubicBezTo>
                  <a:cubicBezTo>
                    <a:pt x="15980" y="0"/>
                    <a:pt x="1879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770060" y="3952805"/>
              <a:ext cx="133929" cy="193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051" fill="norm" stroke="1" extrusionOk="0">
                  <a:moveTo>
                    <a:pt x="20628" y="6196"/>
                  </a:moveTo>
                  <a:cubicBezTo>
                    <a:pt x="20628" y="5047"/>
                    <a:pt x="20628" y="3898"/>
                    <a:pt x="20795" y="2749"/>
                  </a:cubicBezTo>
                  <a:cubicBezTo>
                    <a:pt x="20961" y="1600"/>
                    <a:pt x="21293" y="451"/>
                    <a:pt x="20628" y="107"/>
                  </a:cubicBezTo>
                  <a:cubicBezTo>
                    <a:pt x="19964" y="-238"/>
                    <a:pt x="18302" y="222"/>
                    <a:pt x="15478" y="1945"/>
                  </a:cubicBezTo>
                  <a:cubicBezTo>
                    <a:pt x="12653" y="3668"/>
                    <a:pt x="8665" y="6656"/>
                    <a:pt x="5841" y="9413"/>
                  </a:cubicBezTo>
                  <a:cubicBezTo>
                    <a:pt x="3016" y="12171"/>
                    <a:pt x="1355" y="14698"/>
                    <a:pt x="524" y="16766"/>
                  </a:cubicBezTo>
                  <a:cubicBezTo>
                    <a:pt x="-307" y="18834"/>
                    <a:pt x="-307" y="20443"/>
                    <a:pt x="1687" y="20902"/>
                  </a:cubicBezTo>
                  <a:cubicBezTo>
                    <a:pt x="3681" y="21362"/>
                    <a:pt x="7668" y="20673"/>
                    <a:pt x="11656" y="19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971306" y="3763177"/>
              <a:ext cx="107951" cy="388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999"/>
                  </a:moveTo>
                  <a:cubicBezTo>
                    <a:pt x="19906" y="532"/>
                    <a:pt x="18212" y="65"/>
                    <a:pt x="16518" y="6"/>
                  </a:cubicBezTo>
                  <a:cubicBezTo>
                    <a:pt x="14824" y="-52"/>
                    <a:pt x="13129" y="298"/>
                    <a:pt x="11012" y="1466"/>
                  </a:cubicBezTo>
                  <a:cubicBezTo>
                    <a:pt x="8894" y="2633"/>
                    <a:pt x="6353" y="4618"/>
                    <a:pt x="4447" y="7479"/>
                  </a:cubicBezTo>
                  <a:cubicBezTo>
                    <a:pt x="2541" y="10339"/>
                    <a:pt x="1271" y="14076"/>
                    <a:pt x="635" y="16294"/>
                  </a:cubicBezTo>
                  <a:cubicBezTo>
                    <a:pt x="0" y="18512"/>
                    <a:pt x="0" y="19213"/>
                    <a:pt x="0" y="19855"/>
                  </a:cubicBezTo>
                  <a:cubicBezTo>
                    <a:pt x="0" y="20497"/>
                    <a:pt x="0" y="21081"/>
                    <a:pt x="1059" y="21314"/>
                  </a:cubicBezTo>
                  <a:cubicBezTo>
                    <a:pt x="2118" y="21548"/>
                    <a:pt x="4235" y="21431"/>
                    <a:pt x="6353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2067151" y="4016229"/>
              <a:ext cx="120056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5809" y="2125"/>
                  </a:moveTo>
                  <a:cubicBezTo>
                    <a:pt x="13914" y="1416"/>
                    <a:pt x="12019" y="708"/>
                    <a:pt x="9367" y="2125"/>
                  </a:cubicBezTo>
                  <a:cubicBezTo>
                    <a:pt x="6714" y="3541"/>
                    <a:pt x="3304" y="7082"/>
                    <a:pt x="1598" y="10092"/>
                  </a:cubicBezTo>
                  <a:cubicBezTo>
                    <a:pt x="-107" y="13102"/>
                    <a:pt x="-107" y="15580"/>
                    <a:pt x="82" y="17705"/>
                  </a:cubicBezTo>
                  <a:cubicBezTo>
                    <a:pt x="272" y="19830"/>
                    <a:pt x="651" y="21600"/>
                    <a:pt x="3304" y="21600"/>
                  </a:cubicBezTo>
                  <a:cubicBezTo>
                    <a:pt x="5956" y="21600"/>
                    <a:pt x="10882" y="19830"/>
                    <a:pt x="13725" y="16820"/>
                  </a:cubicBezTo>
                  <a:cubicBezTo>
                    <a:pt x="16567" y="13810"/>
                    <a:pt x="17325" y="9561"/>
                    <a:pt x="18272" y="6551"/>
                  </a:cubicBezTo>
                  <a:cubicBezTo>
                    <a:pt x="19219" y="3541"/>
                    <a:pt x="20356" y="177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2228392" y="3978600"/>
              <a:ext cx="82730" cy="203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47" fill="norm" stroke="1" extrusionOk="0">
                  <a:moveTo>
                    <a:pt x="17033" y="2623"/>
                  </a:moveTo>
                  <a:cubicBezTo>
                    <a:pt x="19193" y="1955"/>
                    <a:pt x="21353" y="1287"/>
                    <a:pt x="21083" y="842"/>
                  </a:cubicBezTo>
                  <a:cubicBezTo>
                    <a:pt x="20813" y="396"/>
                    <a:pt x="18113" y="174"/>
                    <a:pt x="15143" y="62"/>
                  </a:cubicBezTo>
                  <a:cubicBezTo>
                    <a:pt x="12173" y="-49"/>
                    <a:pt x="8933" y="-49"/>
                    <a:pt x="5963" y="396"/>
                  </a:cubicBezTo>
                  <a:cubicBezTo>
                    <a:pt x="2993" y="842"/>
                    <a:pt x="293" y="1732"/>
                    <a:pt x="23" y="2623"/>
                  </a:cubicBezTo>
                  <a:cubicBezTo>
                    <a:pt x="-247" y="3514"/>
                    <a:pt x="1913" y="4405"/>
                    <a:pt x="5423" y="6297"/>
                  </a:cubicBezTo>
                  <a:cubicBezTo>
                    <a:pt x="8933" y="8190"/>
                    <a:pt x="13793" y="11085"/>
                    <a:pt x="16223" y="13312"/>
                  </a:cubicBezTo>
                  <a:cubicBezTo>
                    <a:pt x="18653" y="15539"/>
                    <a:pt x="18653" y="17097"/>
                    <a:pt x="18113" y="18545"/>
                  </a:cubicBezTo>
                  <a:cubicBezTo>
                    <a:pt x="17573" y="19992"/>
                    <a:pt x="16493" y="21328"/>
                    <a:pt x="15953" y="21440"/>
                  </a:cubicBezTo>
                  <a:cubicBezTo>
                    <a:pt x="15413" y="21551"/>
                    <a:pt x="15413" y="20438"/>
                    <a:pt x="15413" y="19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2365006" y="3762229"/>
              <a:ext cx="333636" cy="37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36" fill="norm" stroke="1" extrusionOk="0">
                  <a:moveTo>
                    <a:pt x="0" y="16291"/>
                  </a:moveTo>
                  <a:cubicBezTo>
                    <a:pt x="2051" y="16170"/>
                    <a:pt x="4101" y="16049"/>
                    <a:pt x="5400" y="15808"/>
                  </a:cubicBezTo>
                  <a:cubicBezTo>
                    <a:pt x="6699" y="15566"/>
                    <a:pt x="7246" y="15204"/>
                    <a:pt x="7656" y="14661"/>
                  </a:cubicBezTo>
                  <a:cubicBezTo>
                    <a:pt x="8066" y="14118"/>
                    <a:pt x="8339" y="13394"/>
                    <a:pt x="8134" y="13032"/>
                  </a:cubicBezTo>
                  <a:cubicBezTo>
                    <a:pt x="7929" y="12670"/>
                    <a:pt x="7246" y="12670"/>
                    <a:pt x="6425" y="13153"/>
                  </a:cubicBezTo>
                  <a:cubicBezTo>
                    <a:pt x="5605" y="13636"/>
                    <a:pt x="4648" y="14601"/>
                    <a:pt x="4170" y="15687"/>
                  </a:cubicBezTo>
                  <a:cubicBezTo>
                    <a:pt x="3691" y="16773"/>
                    <a:pt x="3691" y="17980"/>
                    <a:pt x="4033" y="18825"/>
                  </a:cubicBezTo>
                  <a:cubicBezTo>
                    <a:pt x="4375" y="19669"/>
                    <a:pt x="5058" y="20152"/>
                    <a:pt x="6972" y="20092"/>
                  </a:cubicBezTo>
                  <a:cubicBezTo>
                    <a:pt x="8886" y="20031"/>
                    <a:pt x="12030" y="19428"/>
                    <a:pt x="13876" y="18945"/>
                  </a:cubicBezTo>
                  <a:cubicBezTo>
                    <a:pt x="15722" y="18463"/>
                    <a:pt x="16268" y="18101"/>
                    <a:pt x="16200" y="17980"/>
                  </a:cubicBezTo>
                  <a:cubicBezTo>
                    <a:pt x="16132" y="17859"/>
                    <a:pt x="15448" y="17980"/>
                    <a:pt x="14833" y="18282"/>
                  </a:cubicBezTo>
                  <a:cubicBezTo>
                    <a:pt x="14218" y="18583"/>
                    <a:pt x="13671" y="19066"/>
                    <a:pt x="13261" y="19609"/>
                  </a:cubicBezTo>
                  <a:cubicBezTo>
                    <a:pt x="12851" y="20152"/>
                    <a:pt x="12577" y="20755"/>
                    <a:pt x="12782" y="21117"/>
                  </a:cubicBezTo>
                  <a:cubicBezTo>
                    <a:pt x="12987" y="21479"/>
                    <a:pt x="13671" y="21600"/>
                    <a:pt x="14696" y="21117"/>
                  </a:cubicBezTo>
                  <a:cubicBezTo>
                    <a:pt x="15722" y="20635"/>
                    <a:pt x="17089" y="19549"/>
                    <a:pt x="18182" y="17316"/>
                  </a:cubicBezTo>
                  <a:cubicBezTo>
                    <a:pt x="19276" y="15084"/>
                    <a:pt x="20096" y="11705"/>
                    <a:pt x="20643" y="8990"/>
                  </a:cubicBezTo>
                  <a:cubicBezTo>
                    <a:pt x="21190" y="6275"/>
                    <a:pt x="21463" y="4223"/>
                    <a:pt x="21532" y="2655"/>
                  </a:cubicBezTo>
                  <a:cubicBezTo>
                    <a:pt x="21600" y="1086"/>
                    <a:pt x="21463" y="0"/>
                    <a:pt x="21053" y="0"/>
                  </a:cubicBezTo>
                  <a:cubicBezTo>
                    <a:pt x="20643" y="0"/>
                    <a:pt x="19959" y="1086"/>
                    <a:pt x="19208" y="3861"/>
                  </a:cubicBezTo>
                  <a:cubicBezTo>
                    <a:pt x="18456" y="6637"/>
                    <a:pt x="17635" y="11102"/>
                    <a:pt x="17635" y="14239"/>
                  </a:cubicBezTo>
                  <a:cubicBezTo>
                    <a:pt x="17635" y="17377"/>
                    <a:pt x="18456" y="19187"/>
                    <a:pt x="19276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860033" y="4067029"/>
              <a:ext cx="133624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82" fill="norm" stroke="1" extrusionOk="0">
                  <a:moveTo>
                    <a:pt x="3081" y="10800"/>
                  </a:moveTo>
                  <a:cubicBezTo>
                    <a:pt x="1393" y="14400"/>
                    <a:pt x="-294" y="18000"/>
                    <a:pt x="43" y="19800"/>
                  </a:cubicBezTo>
                  <a:cubicBezTo>
                    <a:pt x="381" y="21600"/>
                    <a:pt x="2743" y="21600"/>
                    <a:pt x="6625" y="18000"/>
                  </a:cubicBezTo>
                  <a:cubicBezTo>
                    <a:pt x="10506" y="14400"/>
                    <a:pt x="15906" y="7200"/>
                    <a:pt x="213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2997889" y="4004526"/>
              <a:ext cx="141818" cy="16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4191" y="3193"/>
                  </a:moveTo>
                  <a:cubicBezTo>
                    <a:pt x="3224" y="7624"/>
                    <a:pt x="2257" y="12055"/>
                    <a:pt x="1451" y="15239"/>
                  </a:cubicBezTo>
                  <a:cubicBezTo>
                    <a:pt x="645" y="18424"/>
                    <a:pt x="0" y="20362"/>
                    <a:pt x="0" y="20501"/>
                  </a:cubicBezTo>
                  <a:cubicBezTo>
                    <a:pt x="0" y="20639"/>
                    <a:pt x="645" y="18978"/>
                    <a:pt x="2257" y="15793"/>
                  </a:cubicBezTo>
                  <a:cubicBezTo>
                    <a:pt x="3869" y="12608"/>
                    <a:pt x="6448" y="7901"/>
                    <a:pt x="8866" y="4716"/>
                  </a:cubicBezTo>
                  <a:cubicBezTo>
                    <a:pt x="11284" y="1532"/>
                    <a:pt x="13540" y="-130"/>
                    <a:pt x="14991" y="8"/>
                  </a:cubicBezTo>
                  <a:cubicBezTo>
                    <a:pt x="16442" y="147"/>
                    <a:pt x="17087" y="2085"/>
                    <a:pt x="17087" y="5132"/>
                  </a:cubicBezTo>
                  <a:cubicBezTo>
                    <a:pt x="17087" y="8178"/>
                    <a:pt x="16442" y="12332"/>
                    <a:pt x="16119" y="15239"/>
                  </a:cubicBezTo>
                  <a:cubicBezTo>
                    <a:pt x="15797" y="18147"/>
                    <a:pt x="15797" y="19808"/>
                    <a:pt x="16764" y="20639"/>
                  </a:cubicBezTo>
                  <a:cubicBezTo>
                    <a:pt x="17731" y="21470"/>
                    <a:pt x="19666" y="21470"/>
                    <a:pt x="2160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3158216" y="3984479"/>
              <a:ext cx="102141" cy="194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16" fill="norm" stroke="1" extrusionOk="0">
                  <a:moveTo>
                    <a:pt x="14660" y="9058"/>
                  </a:moveTo>
                  <a:cubicBezTo>
                    <a:pt x="12456" y="8826"/>
                    <a:pt x="10252" y="8594"/>
                    <a:pt x="8488" y="8942"/>
                  </a:cubicBezTo>
                  <a:cubicBezTo>
                    <a:pt x="6725" y="9290"/>
                    <a:pt x="5403" y="10219"/>
                    <a:pt x="3860" y="11845"/>
                  </a:cubicBezTo>
                  <a:cubicBezTo>
                    <a:pt x="2317" y="13471"/>
                    <a:pt x="554" y="15794"/>
                    <a:pt x="113" y="17535"/>
                  </a:cubicBezTo>
                  <a:cubicBezTo>
                    <a:pt x="-328" y="19277"/>
                    <a:pt x="554" y="20439"/>
                    <a:pt x="2317" y="21019"/>
                  </a:cubicBezTo>
                  <a:cubicBezTo>
                    <a:pt x="4080" y="21600"/>
                    <a:pt x="6725" y="21600"/>
                    <a:pt x="9370" y="18465"/>
                  </a:cubicBezTo>
                  <a:cubicBezTo>
                    <a:pt x="12015" y="15329"/>
                    <a:pt x="14660" y="9058"/>
                    <a:pt x="16643" y="5458"/>
                  </a:cubicBezTo>
                  <a:cubicBezTo>
                    <a:pt x="18627" y="1858"/>
                    <a:pt x="19950" y="929"/>
                    <a:pt x="212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3340789" y="3806679"/>
              <a:ext cx="340675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43" fill="norm" stroke="1" extrusionOk="0">
                  <a:moveTo>
                    <a:pt x="6133" y="0"/>
                  </a:moveTo>
                  <a:cubicBezTo>
                    <a:pt x="5200" y="1699"/>
                    <a:pt x="4267" y="3398"/>
                    <a:pt x="3533" y="5764"/>
                  </a:cubicBezTo>
                  <a:cubicBezTo>
                    <a:pt x="2800" y="8130"/>
                    <a:pt x="2267" y="11164"/>
                    <a:pt x="2000" y="13712"/>
                  </a:cubicBezTo>
                  <a:cubicBezTo>
                    <a:pt x="1733" y="16261"/>
                    <a:pt x="1733" y="18324"/>
                    <a:pt x="1867" y="19658"/>
                  </a:cubicBezTo>
                  <a:cubicBezTo>
                    <a:pt x="2000" y="20993"/>
                    <a:pt x="2267" y="21600"/>
                    <a:pt x="2533" y="21539"/>
                  </a:cubicBezTo>
                  <a:cubicBezTo>
                    <a:pt x="2800" y="21479"/>
                    <a:pt x="3067" y="20751"/>
                    <a:pt x="3133" y="19658"/>
                  </a:cubicBezTo>
                  <a:cubicBezTo>
                    <a:pt x="3200" y="18566"/>
                    <a:pt x="3067" y="17110"/>
                    <a:pt x="2733" y="16139"/>
                  </a:cubicBezTo>
                  <a:cubicBezTo>
                    <a:pt x="2400" y="15169"/>
                    <a:pt x="1867" y="14683"/>
                    <a:pt x="1267" y="14380"/>
                  </a:cubicBezTo>
                  <a:cubicBezTo>
                    <a:pt x="667" y="14076"/>
                    <a:pt x="0" y="13955"/>
                    <a:pt x="0" y="13955"/>
                  </a:cubicBezTo>
                  <a:cubicBezTo>
                    <a:pt x="0" y="13955"/>
                    <a:pt x="667" y="14076"/>
                    <a:pt x="2400" y="14016"/>
                  </a:cubicBezTo>
                  <a:cubicBezTo>
                    <a:pt x="4133" y="13955"/>
                    <a:pt x="6933" y="13712"/>
                    <a:pt x="8600" y="13409"/>
                  </a:cubicBezTo>
                  <a:cubicBezTo>
                    <a:pt x="10267" y="13106"/>
                    <a:pt x="10800" y="12742"/>
                    <a:pt x="10733" y="12499"/>
                  </a:cubicBezTo>
                  <a:cubicBezTo>
                    <a:pt x="10667" y="12256"/>
                    <a:pt x="10000" y="12135"/>
                    <a:pt x="9333" y="12256"/>
                  </a:cubicBezTo>
                  <a:cubicBezTo>
                    <a:pt x="8667" y="12378"/>
                    <a:pt x="8000" y="12742"/>
                    <a:pt x="7467" y="13166"/>
                  </a:cubicBezTo>
                  <a:cubicBezTo>
                    <a:pt x="6933" y="13591"/>
                    <a:pt x="6533" y="14076"/>
                    <a:pt x="6333" y="14622"/>
                  </a:cubicBezTo>
                  <a:cubicBezTo>
                    <a:pt x="6133" y="15169"/>
                    <a:pt x="6133" y="15775"/>
                    <a:pt x="6133" y="16382"/>
                  </a:cubicBezTo>
                  <a:cubicBezTo>
                    <a:pt x="6133" y="16989"/>
                    <a:pt x="6133" y="17596"/>
                    <a:pt x="6333" y="18142"/>
                  </a:cubicBezTo>
                  <a:cubicBezTo>
                    <a:pt x="6533" y="18688"/>
                    <a:pt x="6933" y="19173"/>
                    <a:pt x="7467" y="19476"/>
                  </a:cubicBezTo>
                  <a:cubicBezTo>
                    <a:pt x="8000" y="19780"/>
                    <a:pt x="8667" y="19901"/>
                    <a:pt x="10067" y="19537"/>
                  </a:cubicBezTo>
                  <a:cubicBezTo>
                    <a:pt x="11467" y="19173"/>
                    <a:pt x="13600" y="18324"/>
                    <a:pt x="15400" y="16807"/>
                  </a:cubicBezTo>
                  <a:cubicBezTo>
                    <a:pt x="17200" y="15290"/>
                    <a:pt x="18667" y="13106"/>
                    <a:pt x="19467" y="11589"/>
                  </a:cubicBezTo>
                  <a:cubicBezTo>
                    <a:pt x="20267" y="10072"/>
                    <a:pt x="20400" y="9222"/>
                    <a:pt x="20067" y="8737"/>
                  </a:cubicBezTo>
                  <a:cubicBezTo>
                    <a:pt x="19733" y="8252"/>
                    <a:pt x="18933" y="8130"/>
                    <a:pt x="18267" y="8252"/>
                  </a:cubicBezTo>
                  <a:cubicBezTo>
                    <a:pt x="17600" y="8373"/>
                    <a:pt x="17067" y="8737"/>
                    <a:pt x="16733" y="9526"/>
                  </a:cubicBezTo>
                  <a:cubicBezTo>
                    <a:pt x="16400" y="10315"/>
                    <a:pt x="16267" y="11528"/>
                    <a:pt x="16733" y="12620"/>
                  </a:cubicBezTo>
                  <a:cubicBezTo>
                    <a:pt x="17200" y="13712"/>
                    <a:pt x="18267" y="14683"/>
                    <a:pt x="19200" y="15654"/>
                  </a:cubicBezTo>
                  <a:cubicBezTo>
                    <a:pt x="20133" y="16625"/>
                    <a:pt x="20933" y="17596"/>
                    <a:pt x="21267" y="18384"/>
                  </a:cubicBezTo>
                  <a:cubicBezTo>
                    <a:pt x="21600" y="19173"/>
                    <a:pt x="21467" y="19780"/>
                    <a:pt x="21133" y="20265"/>
                  </a:cubicBezTo>
                  <a:cubicBezTo>
                    <a:pt x="20800" y="20751"/>
                    <a:pt x="20267" y="21115"/>
                    <a:pt x="19733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3768356" y="4149579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146529" y="3914410"/>
              <a:ext cx="117128" cy="186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0935" fill="norm" stroke="1" extrusionOk="0">
                  <a:moveTo>
                    <a:pt x="18695" y="2873"/>
                  </a:moveTo>
                  <a:cubicBezTo>
                    <a:pt x="17180" y="1924"/>
                    <a:pt x="15664" y="974"/>
                    <a:pt x="13769" y="381"/>
                  </a:cubicBezTo>
                  <a:cubicBezTo>
                    <a:pt x="11874" y="-213"/>
                    <a:pt x="9601" y="-450"/>
                    <a:pt x="6948" y="2280"/>
                  </a:cubicBezTo>
                  <a:cubicBezTo>
                    <a:pt x="4295" y="5009"/>
                    <a:pt x="1264" y="10706"/>
                    <a:pt x="316" y="14623"/>
                  </a:cubicBezTo>
                  <a:cubicBezTo>
                    <a:pt x="-631" y="18539"/>
                    <a:pt x="506" y="20675"/>
                    <a:pt x="4295" y="20913"/>
                  </a:cubicBezTo>
                  <a:cubicBezTo>
                    <a:pt x="8085" y="21150"/>
                    <a:pt x="14527" y="19488"/>
                    <a:pt x="20969" y="17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337269" y="3755879"/>
              <a:ext cx="193088" cy="328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2" fill="norm" stroke="1" extrusionOk="0">
                  <a:moveTo>
                    <a:pt x="8034" y="0"/>
                  </a:moveTo>
                  <a:cubicBezTo>
                    <a:pt x="6156" y="1938"/>
                    <a:pt x="4278" y="3877"/>
                    <a:pt x="2869" y="6854"/>
                  </a:cubicBezTo>
                  <a:cubicBezTo>
                    <a:pt x="1460" y="9831"/>
                    <a:pt x="521" y="13846"/>
                    <a:pt x="169" y="16200"/>
                  </a:cubicBezTo>
                  <a:cubicBezTo>
                    <a:pt x="-183" y="18554"/>
                    <a:pt x="52" y="19246"/>
                    <a:pt x="521" y="19869"/>
                  </a:cubicBezTo>
                  <a:cubicBezTo>
                    <a:pt x="991" y="20492"/>
                    <a:pt x="1695" y="21046"/>
                    <a:pt x="2634" y="21323"/>
                  </a:cubicBezTo>
                  <a:cubicBezTo>
                    <a:pt x="3574" y="21600"/>
                    <a:pt x="4747" y="21600"/>
                    <a:pt x="6156" y="20838"/>
                  </a:cubicBezTo>
                  <a:cubicBezTo>
                    <a:pt x="7565" y="20077"/>
                    <a:pt x="9208" y="18554"/>
                    <a:pt x="10265" y="17446"/>
                  </a:cubicBezTo>
                  <a:cubicBezTo>
                    <a:pt x="11321" y="16338"/>
                    <a:pt x="11791" y="15646"/>
                    <a:pt x="11439" y="15369"/>
                  </a:cubicBezTo>
                  <a:cubicBezTo>
                    <a:pt x="11087" y="15092"/>
                    <a:pt x="9913" y="15231"/>
                    <a:pt x="8974" y="15646"/>
                  </a:cubicBezTo>
                  <a:cubicBezTo>
                    <a:pt x="8034" y="16062"/>
                    <a:pt x="7330" y="16754"/>
                    <a:pt x="6978" y="17446"/>
                  </a:cubicBezTo>
                  <a:cubicBezTo>
                    <a:pt x="6626" y="18138"/>
                    <a:pt x="6626" y="18831"/>
                    <a:pt x="6978" y="19454"/>
                  </a:cubicBezTo>
                  <a:cubicBezTo>
                    <a:pt x="7330" y="20077"/>
                    <a:pt x="8034" y="20631"/>
                    <a:pt x="8974" y="20908"/>
                  </a:cubicBezTo>
                  <a:cubicBezTo>
                    <a:pt x="9913" y="21185"/>
                    <a:pt x="11087" y="21185"/>
                    <a:pt x="12143" y="20838"/>
                  </a:cubicBezTo>
                  <a:cubicBezTo>
                    <a:pt x="13200" y="20492"/>
                    <a:pt x="14139" y="19800"/>
                    <a:pt x="14726" y="19038"/>
                  </a:cubicBezTo>
                  <a:cubicBezTo>
                    <a:pt x="15313" y="18277"/>
                    <a:pt x="15547" y="17446"/>
                    <a:pt x="15782" y="16546"/>
                  </a:cubicBezTo>
                  <a:cubicBezTo>
                    <a:pt x="16017" y="15646"/>
                    <a:pt x="16252" y="14677"/>
                    <a:pt x="17191" y="14123"/>
                  </a:cubicBezTo>
                  <a:cubicBezTo>
                    <a:pt x="18130" y="13569"/>
                    <a:pt x="19774" y="13431"/>
                    <a:pt x="21417" y="13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4557999" y="3932460"/>
              <a:ext cx="80308" cy="15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234" fill="norm" stroke="1" extrusionOk="0">
                  <a:moveTo>
                    <a:pt x="21013" y="1894"/>
                  </a:moveTo>
                  <a:cubicBezTo>
                    <a:pt x="18798" y="1030"/>
                    <a:pt x="16582" y="166"/>
                    <a:pt x="12982" y="22"/>
                  </a:cubicBezTo>
                  <a:cubicBezTo>
                    <a:pt x="9382" y="-122"/>
                    <a:pt x="4398" y="454"/>
                    <a:pt x="1905" y="1462"/>
                  </a:cubicBezTo>
                  <a:cubicBezTo>
                    <a:pt x="-587" y="2470"/>
                    <a:pt x="-587" y="3910"/>
                    <a:pt x="1628" y="6070"/>
                  </a:cubicBezTo>
                  <a:cubicBezTo>
                    <a:pt x="3844" y="8230"/>
                    <a:pt x="8275" y="11110"/>
                    <a:pt x="10767" y="13414"/>
                  </a:cubicBezTo>
                  <a:cubicBezTo>
                    <a:pt x="13259" y="15718"/>
                    <a:pt x="13813" y="17446"/>
                    <a:pt x="12982" y="18886"/>
                  </a:cubicBezTo>
                  <a:cubicBezTo>
                    <a:pt x="12151" y="20326"/>
                    <a:pt x="9936" y="21478"/>
                    <a:pt x="8551" y="21190"/>
                  </a:cubicBezTo>
                  <a:cubicBezTo>
                    <a:pt x="7167" y="20902"/>
                    <a:pt x="6613" y="19174"/>
                    <a:pt x="7167" y="17590"/>
                  </a:cubicBezTo>
                  <a:cubicBezTo>
                    <a:pt x="7721" y="16006"/>
                    <a:pt x="9382" y="14566"/>
                    <a:pt x="11044" y="13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4677960" y="3673856"/>
              <a:ext cx="371651" cy="45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76" fill="norm" stroke="1" extrusionOk="0">
                  <a:moveTo>
                    <a:pt x="276" y="14608"/>
                  </a:moveTo>
                  <a:cubicBezTo>
                    <a:pt x="886" y="14608"/>
                    <a:pt x="1496" y="14608"/>
                    <a:pt x="2168" y="14558"/>
                  </a:cubicBezTo>
                  <a:cubicBezTo>
                    <a:pt x="2839" y="14508"/>
                    <a:pt x="3571" y="14409"/>
                    <a:pt x="3998" y="14110"/>
                  </a:cubicBezTo>
                  <a:cubicBezTo>
                    <a:pt x="4425" y="13811"/>
                    <a:pt x="4547" y="13314"/>
                    <a:pt x="4242" y="13065"/>
                  </a:cubicBezTo>
                  <a:cubicBezTo>
                    <a:pt x="3937" y="12816"/>
                    <a:pt x="3205" y="12816"/>
                    <a:pt x="2412" y="13314"/>
                  </a:cubicBezTo>
                  <a:cubicBezTo>
                    <a:pt x="1618" y="13811"/>
                    <a:pt x="764" y="14807"/>
                    <a:pt x="337" y="15703"/>
                  </a:cubicBezTo>
                  <a:cubicBezTo>
                    <a:pt x="-90" y="16599"/>
                    <a:pt x="-90" y="17395"/>
                    <a:pt x="215" y="17992"/>
                  </a:cubicBezTo>
                  <a:cubicBezTo>
                    <a:pt x="520" y="18589"/>
                    <a:pt x="1130" y="18988"/>
                    <a:pt x="2351" y="19236"/>
                  </a:cubicBezTo>
                  <a:cubicBezTo>
                    <a:pt x="3571" y="19485"/>
                    <a:pt x="5402" y="19585"/>
                    <a:pt x="7415" y="18988"/>
                  </a:cubicBezTo>
                  <a:cubicBezTo>
                    <a:pt x="9429" y="18390"/>
                    <a:pt x="11625" y="17096"/>
                    <a:pt x="12907" y="16250"/>
                  </a:cubicBezTo>
                  <a:cubicBezTo>
                    <a:pt x="14188" y="15404"/>
                    <a:pt x="14554" y="15006"/>
                    <a:pt x="14432" y="14757"/>
                  </a:cubicBezTo>
                  <a:cubicBezTo>
                    <a:pt x="14310" y="14508"/>
                    <a:pt x="13700" y="14409"/>
                    <a:pt x="12663" y="14956"/>
                  </a:cubicBezTo>
                  <a:cubicBezTo>
                    <a:pt x="11625" y="15504"/>
                    <a:pt x="10161" y="16698"/>
                    <a:pt x="9429" y="17544"/>
                  </a:cubicBezTo>
                  <a:cubicBezTo>
                    <a:pt x="8696" y="18390"/>
                    <a:pt x="8696" y="18888"/>
                    <a:pt x="9002" y="19236"/>
                  </a:cubicBezTo>
                  <a:cubicBezTo>
                    <a:pt x="9307" y="19585"/>
                    <a:pt x="9917" y="19784"/>
                    <a:pt x="10832" y="19585"/>
                  </a:cubicBezTo>
                  <a:cubicBezTo>
                    <a:pt x="11747" y="19386"/>
                    <a:pt x="12968" y="18788"/>
                    <a:pt x="14432" y="16947"/>
                  </a:cubicBezTo>
                  <a:cubicBezTo>
                    <a:pt x="15896" y="15105"/>
                    <a:pt x="17605" y="12020"/>
                    <a:pt x="18825" y="9282"/>
                  </a:cubicBezTo>
                  <a:cubicBezTo>
                    <a:pt x="20046" y="6545"/>
                    <a:pt x="20778" y="4156"/>
                    <a:pt x="21144" y="2564"/>
                  </a:cubicBezTo>
                  <a:cubicBezTo>
                    <a:pt x="21510" y="971"/>
                    <a:pt x="21510" y="175"/>
                    <a:pt x="21205" y="25"/>
                  </a:cubicBezTo>
                  <a:cubicBezTo>
                    <a:pt x="20900" y="-124"/>
                    <a:pt x="20290" y="374"/>
                    <a:pt x="19435" y="2116"/>
                  </a:cubicBezTo>
                  <a:cubicBezTo>
                    <a:pt x="18581" y="3858"/>
                    <a:pt x="17483" y="6844"/>
                    <a:pt x="16995" y="10278"/>
                  </a:cubicBezTo>
                  <a:cubicBezTo>
                    <a:pt x="16507" y="13712"/>
                    <a:pt x="16629" y="17594"/>
                    <a:pt x="16751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5443112" y="3743179"/>
              <a:ext cx="122295" cy="36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82" fill="norm" stroke="1" extrusionOk="0">
                  <a:moveTo>
                    <a:pt x="21152" y="0"/>
                  </a:moveTo>
                  <a:cubicBezTo>
                    <a:pt x="19321" y="124"/>
                    <a:pt x="17491" y="248"/>
                    <a:pt x="15111" y="1490"/>
                  </a:cubicBezTo>
                  <a:cubicBezTo>
                    <a:pt x="12732" y="2731"/>
                    <a:pt x="9803" y="5090"/>
                    <a:pt x="7057" y="8255"/>
                  </a:cubicBezTo>
                  <a:cubicBezTo>
                    <a:pt x="4311" y="11421"/>
                    <a:pt x="1749" y="15393"/>
                    <a:pt x="650" y="17752"/>
                  </a:cubicBezTo>
                  <a:cubicBezTo>
                    <a:pt x="-448" y="20110"/>
                    <a:pt x="-82" y="20855"/>
                    <a:pt x="1199" y="21228"/>
                  </a:cubicBezTo>
                  <a:cubicBezTo>
                    <a:pt x="2481" y="21600"/>
                    <a:pt x="4677" y="21600"/>
                    <a:pt x="7057" y="20979"/>
                  </a:cubicBezTo>
                  <a:cubicBezTo>
                    <a:pt x="9437" y="20359"/>
                    <a:pt x="11999" y="19117"/>
                    <a:pt x="13281" y="18062"/>
                  </a:cubicBezTo>
                  <a:cubicBezTo>
                    <a:pt x="14562" y="17007"/>
                    <a:pt x="14562" y="16138"/>
                    <a:pt x="12732" y="15269"/>
                  </a:cubicBezTo>
                  <a:cubicBezTo>
                    <a:pt x="10901" y="14400"/>
                    <a:pt x="7240" y="13531"/>
                    <a:pt x="3579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5617998" y="3962983"/>
              <a:ext cx="118859" cy="117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0355" fill="norm" stroke="1" extrusionOk="0">
                  <a:moveTo>
                    <a:pt x="14209" y="423"/>
                  </a:moveTo>
                  <a:cubicBezTo>
                    <a:pt x="12346" y="57"/>
                    <a:pt x="10484" y="-309"/>
                    <a:pt x="7691" y="972"/>
                  </a:cubicBezTo>
                  <a:cubicBezTo>
                    <a:pt x="4898" y="2254"/>
                    <a:pt x="1174" y="5183"/>
                    <a:pt x="243" y="9027"/>
                  </a:cubicBezTo>
                  <a:cubicBezTo>
                    <a:pt x="-688" y="12871"/>
                    <a:pt x="1174" y="17630"/>
                    <a:pt x="3781" y="19460"/>
                  </a:cubicBezTo>
                  <a:cubicBezTo>
                    <a:pt x="6388" y="21291"/>
                    <a:pt x="9740" y="20193"/>
                    <a:pt x="11602" y="17264"/>
                  </a:cubicBezTo>
                  <a:cubicBezTo>
                    <a:pt x="13464" y="14335"/>
                    <a:pt x="13836" y="9576"/>
                    <a:pt x="14022" y="6098"/>
                  </a:cubicBezTo>
                  <a:cubicBezTo>
                    <a:pt x="14209" y="2620"/>
                    <a:pt x="14209" y="423"/>
                    <a:pt x="15326" y="57"/>
                  </a:cubicBezTo>
                  <a:cubicBezTo>
                    <a:pt x="16443" y="-309"/>
                    <a:pt x="18678" y="1155"/>
                    <a:pt x="20912" y="2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5770321" y="3914629"/>
              <a:ext cx="112586" cy="18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97" fill="norm" stroke="1" extrusionOk="0">
                  <a:moveTo>
                    <a:pt x="12876" y="8640"/>
                  </a:moveTo>
                  <a:cubicBezTo>
                    <a:pt x="9276" y="9600"/>
                    <a:pt x="5676" y="10560"/>
                    <a:pt x="3276" y="11520"/>
                  </a:cubicBezTo>
                  <a:cubicBezTo>
                    <a:pt x="876" y="12480"/>
                    <a:pt x="-324" y="13440"/>
                    <a:pt x="76" y="15120"/>
                  </a:cubicBezTo>
                  <a:cubicBezTo>
                    <a:pt x="476" y="16800"/>
                    <a:pt x="2476" y="19200"/>
                    <a:pt x="4676" y="20400"/>
                  </a:cubicBezTo>
                  <a:cubicBezTo>
                    <a:pt x="6876" y="21600"/>
                    <a:pt x="9276" y="21600"/>
                    <a:pt x="11876" y="19320"/>
                  </a:cubicBezTo>
                  <a:cubicBezTo>
                    <a:pt x="14476" y="17040"/>
                    <a:pt x="17276" y="12480"/>
                    <a:pt x="18876" y="8880"/>
                  </a:cubicBezTo>
                  <a:cubicBezTo>
                    <a:pt x="20476" y="5280"/>
                    <a:pt x="20876" y="2640"/>
                    <a:pt x="212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5960114" y="3749529"/>
              <a:ext cx="68843" cy="370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96" fill="norm" stroke="1" extrusionOk="0">
                  <a:moveTo>
                    <a:pt x="9506" y="0"/>
                  </a:moveTo>
                  <a:cubicBezTo>
                    <a:pt x="8197" y="3805"/>
                    <a:pt x="6888" y="7609"/>
                    <a:pt x="5252" y="10923"/>
                  </a:cubicBezTo>
                  <a:cubicBezTo>
                    <a:pt x="3615" y="14236"/>
                    <a:pt x="1652" y="17059"/>
                    <a:pt x="670" y="18839"/>
                  </a:cubicBezTo>
                  <a:cubicBezTo>
                    <a:pt x="-312" y="20618"/>
                    <a:pt x="-312" y="21355"/>
                    <a:pt x="1324" y="21477"/>
                  </a:cubicBezTo>
                  <a:cubicBezTo>
                    <a:pt x="2961" y="21600"/>
                    <a:pt x="6233" y="21109"/>
                    <a:pt x="9833" y="20127"/>
                  </a:cubicBezTo>
                  <a:cubicBezTo>
                    <a:pt x="13433" y="19145"/>
                    <a:pt x="17361" y="17673"/>
                    <a:pt x="21288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975801" y="3919147"/>
              <a:ext cx="135706" cy="198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42" fill="norm" stroke="1" extrusionOk="0">
                  <a:moveTo>
                    <a:pt x="14109" y="2925"/>
                  </a:moveTo>
                  <a:cubicBezTo>
                    <a:pt x="14437" y="1788"/>
                    <a:pt x="14764" y="651"/>
                    <a:pt x="14109" y="197"/>
                  </a:cubicBezTo>
                  <a:cubicBezTo>
                    <a:pt x="13455" y="-258"/>
                    <a:pt x="11818" y="-31"/>
                    <a:pt x="9200" y="2016"/>
                  </a:cubicBezTo>
                  <a:cubicBezTo>
                    <a:pt x="6582" y="4062"/>
                    <a:pt x="2982" y="7927"/>
                    <a:pt x="1182" y="10769"/>
                  </a:cubicBezTo>
                  <a:cubicBezTo>
                    <a:pt x="-618" y="13611"/>
                    <a:pt x="-618" y="15430"/>
                    <a:pt x="2982" y="17022"/>
                  </a:cubicBezTo>
                  <a:cubicBezTo>
                    <a:pt x="6582" y="18614"/>
                    <a:pt x="13782" y="19978"/>
                    <a:pt x="20982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1418856" y="4962850"/>
              <a:ext cx="388065" cy="15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33" fill="norm" stroke="1" extrusionOk="0">
                  <a:moveTo>
                    <a:pt x="0" y="13433"/>
                  </a:moveTo>
                  <a:cubicBezTo>
                    <a:pt x="3736" y="13433"/>
                    <a:pt x="7472" y="13433"/>
                    <a:pt x="10333" y="13133"/>
                  </a:cubicBezTo>
                  <a:cubicBezTo>
                    <a:pt x="13194" y="12833"/>
                    <a:pt x="15178" y="12233"/>
                    <a:pt x="16521" y="11633"/>
                  </a:cubicBezTo>
                  <a:cubicBezTo>
                    <a:pt x="17864" y="11033"/>
                    <a:pt x="18564" y="10433"/>
                    <a:pt x="18739" y="9383"/>
                  </a:cubicBezTo>
                  <a:cubicBezTo>
                    <a:pt x="18915" y="8333"/>
                    <a:pt x="18564" y="6833"/>
                    <a:pt x="17747" y="5333"/>
                  </a:cubicBezTo>
                  <a:cubicBezTo>
                    <a:pt x="16930" y="3833"/>
                    <a:pt x="15645" y="2333"/>
                    <a:pt x="14711" y="1433"/>
                  </a:cubicBezTo>
                  <a:cubicBezTo>
                    <a:pt x="13777" y="533"/>
                    <a:pt x="13194" y="233"/>
                    <a:pt x="13194" y="83"/>
                  </a:cubicBezTo>
                  <a:cubicBezTo>
                    <a:pt x="13194" y="-67"/>
                    <a:pt x="13777" y="-67"/>
                    <a:pt x="15003" y="533"/>
                  </a:cubicBezTo>
                  <a:cubicBezTo>
                    <a:pt x="16229" y="1133"/>
                    <a:pt x="18097" y="2333"/>
                    <a:pt x="19265" y="3383"/>
                  </a:cubicBezTo>
                  <a:cubicBezTo>
                    <a:pt x="20432" y="4433"/>
                    <a:pt x="20899" y="5333"/>
                    <a:pt x="21191" y="6683"/>
                  </a:cubicBezTo>
                  <a:cubicBezTo>
                    <a:pt x="21483" y="8033"/>
                    <a:pt x="21600" y="9833"/>
                    <a:pt x="20724" y="12383"/>
                  </a:cubicBezTo>
                  <a:cubicBezTo>
                    <a:pt x="19849" y="14933"/>
                    <a:pt x="17981" y="18233"/>
                    <a:pt x="16112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109375" y="4903113"/>
              <a:ext cx="96882" cy="220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391" fill="norm" stroke="1" extrusionOk="0">
                  <a:moveTo>
                    <a:pt x="20597" y="5143"/>
                  </a:moveTo>
                  <a:cubicBezTo>
                    <a:pt x="20597" y="4114"/>
                    <a:pt x="20597" y="3086"/>
                    <a:pt x="18347" y="2057"/>
                  </a:cubicBezTo>
                  <a:cubicBezTo>
                    <a:pt x="16097" y="1029"/>
                    <a:pt x="11597" y="0"/>
                    <a:pt x="8447" y="0"/>
                  </a:cubicBezTo>
                  <a:cubicBezTo>
                    <a:pt x="5297" y="0"/>
                    <a:pt x="3497" y="1029"/>
                    <a:pt x="1922" y="2571"/>
                  </a:cubicBezTo>
                  <a:cubicBezTo>
                    <a:pt x="347" y="4114"/>
                    <a:pt x="-1003" y="6171"/>
                    <a:pt x="1022" y="8229"/>
                  </a:cubicBezTo>
                  <a:cubicBezTo>
                    <a:pt x="3047" y="10286"/>
                    <a:pt x="8447" y="12343"/>
                    <a:pt x="11597" y="14194"/>
                  </a:cubicBezTo>
                  <a:cubicBezTo>
                    <a:pt x="14747" y="16046"/>
                    <a:pt x="15647" y="17691"/>
                    <a:pt x="14972" y="18823"/>
                  </a:cubicBezTo>
                  <a:cubicBezTo>
                    <a:pt x="14297" y="19954"/>
                    <a:pt x="12047" y="20571"/>
                    <a:pt x="9797" y="20983"/>
                  </a:cubicBezTo>
                  <a:cubicBezTo>
                    <a:pt x="7547" y="21394"/>
                    <a:pt x="5297" y="21600"/>
                    <a:pt x="4397" y="21086"/>
                  </a:cubicBezTo>
                  <a:cubicBezTo>
                    <a:pt x="3497" y="20571"/>
                    <a:pt x="3947" y="19337"/>
                    <a:pt x="4622" y="18309"/>
                  </a:cubicBezTo>
                  <a:cubicBezTo>
                    <a:pt x="5297" y="17280"/>
                    <a:pt x="6197" y="16457"/>
                    <a:pt x="7097" y="15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2266762" y="4790929"/>
              <a:ext cx="170297" cy="30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58" fill="norm" stroke="1" extrusionOk="0">
                  <a:moveTo>
                    <a:pt x="3534" y="0"/>
                  </a:moveTo>
                  <a:cubicBezTo>
                    <a:pt x="2744" y="3699"/>
                    <a:pt x="1953" y="7397"/>
                    <a:pt x="1558" y="10430"/>
                  </a:cubicBezTo>
                  <a:cubicBezTo>
                    <a:pt x="1163" y="13463"/>
                    <a:pt x="1163" y="15830"/>
                    <a:pt x="1031" y="17458"/>
                  </a:cubicBezTo>
                  <a:cubicBezTo>
                    <a:pt x="900" y="19085"/>
                    <a:pt x="636" y="19973"/>
                    <a:pt x="373" y="19899"/>
                  </a:cubicBezTo>
                  <a:cubicBezTo>
                    <a:pt x="109" y="19825"/>
                    <a:pt x="-154" y="18789"/>
                    <a:pt x="109" y="17827"/>
                  </a:cubicBezTo>
                  <a:cubicBezTo>
                    <a:pt x="373" y="16866"/>
                    <a:pt x="1163" y="15978"/>
                    <a:pt x="2085" y="15312"/>
                  </a:cubicBezTo>
                  <a:cubicBezTo>
                    <a:pt x="3007" y="14647"/>
                    <a:pt x="4061" y="14203"/>
                    <a:pt x="4851" y="14351"/>
                  </a:cubicBezTo>
                  <a:cubicBezTo>
                    <a:pt x="5641" y="14499"/>
                    <a:pt x="6168" y="15238"/>
                    <a:pt x="6695" y="15978"/>
                  </a:cubicBezTo>
                  <a:cubicBezTo>
                    <a:pt x="7222" y="16718"/>
                    <a:pt x="7748" y="17458"/>
                    <a:pt x="8144" y="18197"/>
                  </a:cubicBezTo>
                  <a:cubicBezTo>
                    <a:pt x="8539" y="18937"/>
                    <a:pt x="8802" y="19677"/>
                    <a:pt x="9592" y="19973"/>
                  </a:cubicBezTo>
                  <a:cubicBezTo>
                    <a:pt x="10383" y="20268"/>
                    <a:pt x="11700" y="20121"/>
                    <a:pt x="12622" y="19677"/>
                  </a:cubicBezTo>
                  <a:cubicBezTo>
                    <a:pt x="13544" y="19233"/>
                    <a:pt x="14070" y="18493"/>
                    <a:pt x="14597" y="17605"/>
                  </a:cubicBezTo>
                  <a:cubicBezTo>
                    <a:pt x="15124" y="16718"/>
                    <a:pt x="15651" y="15682"/>
                    <a:pt x="15519" y="15534"/>
                  </a:cubicBezTo>
                  <a:cubicBezTo>
                    <a:pt x="15387" y="15386"/>
                    <a:pt x="14597" y="16126"/>
                    <a:pt x="14070" y="16866"/>
                  </a:cubicBezTo>
                  <a:cubicBezTo>
                    <a:pt x="13544" y="17605"/>
                    <a:pt x="13280" y="18345"/>
                    <a:pt x="13280" y="19085"/>
                  </a:cubicBezTo>
                  <a:cubicBezTo>
                    <a:pt x="13280" y="19825"/>
                    <a:pt x="13544" y="20564"/>
                    <a:pt x="14334" y="21008"/>
                  </a:cubicBezTo>
                  <a:cubicBezTo>
                    <a:pt x="15124" y="21452"/>
                    <a:pt x="16441" y="21600"/>
                    <a:pt x="17758" y="21304"/>
                  </a:cubicBezTo>
                  <a:cubicBezTo>
                    <a:pt x="19075" y="21008"/>
                    <a:pt x="20392" y="20268"/>
                    <a:pt x="20919" y="19381"/>
                  </a:cubicBezTo>
                  <a:cubicBezTo>
                    <a:pt x="21446" y="18493"/>
                    <a:pt x="21183" y="17458"/>
                    <a:pt x="20392" y="16940"/>
                  </a:cubicBezTo>
                  <a:cubicBezTo>
                    <a:pt x="19602" y="16422"/>
                    <a:pt x="18285" y="16422"/>
                    <a:pt x="16968" y="16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2487772" y="4987779"/>
              <a:ext cx="143935" cy="10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9" fill="norm" stroke="1" extrusionOk="0">
                  <a:moveTo>
                    <a:pt x="635" y="0"/>
                  </a:moveTo>
                  <a:cubicBezTo>
                    <a:pt x="318" y="2000"/>
                    <a:pt x="0" y="4000"/>
                    <a:pt x="0" y="6000"/>
                  </a:cubicBezTo>
                  <a:cubicBezTo>
                    <a:pt x="0" y="8000"/>
                    <a:pt x="318" y="10000"/>
                    <a:pt x="1906" y="12200"/>
                  </a:cubicBezTo>
                  <a:cubicBezTo>
                    <a:pt x="3494" y="14400"/>
                    <a:pt x="6353" y="16800"/>
                    <a:pt x="8418" y="18600"/>
                  </a:cubicBezTo>
                  <a:cubicBezTo>
                    <a:pt x="10482" y="20400"/>
                    <a:pt x="11753" y="21600"/>
                    <a:pt x="13818" y="19400"/>
                  </a:cubicBezTo>
                  <a:cubicBezTo>
                    <a:pt x="15882" y="17200"/>
                    <a:pt x="18741" y="11600"/>
                    <a:pt x="21600" y="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2841691" y="4742024"/>
              <a:ext cx="309804" cy="356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28" fill="norm" stroke="1" extrusionOk="0">
                  <a:moveTo>
                    <a:pt x="9165" y="16658"/>
                  </a:moveTo>
                  <a:cubicBezTo>
                    <a:pt x="8727" y="16022"/>
                    <a:pt x="8289" y="15387"/>
                    <a:pt x="7121" y="15260"/>
                  </a:cubicBezTo>
                  <a:cubicBezTo>
                    <a:pt x="5954" y="15133"/>
                    <a:pt x="4056" y="15514"/>
                    <a:pt x="2670" y="16404"/>
                  </a:cubicBezTo>
                  <a:cubicBezTo>
                    <a:pt x="1283" y="17293"/>
                    <a:pt x="408" y="18691"/>
                    <a:pt x="116" y="19707"/>
                  </a:cubicBezTo>
                  <a:cubicBezTo>
                    <a:pt x="-176" y="20724"/>
                    <a:pt x="116" y="21359"/>
                    <a:pt x="627" y="21422"/>
                  </a:cubicBezTo>
                  <a:cubicBezTo>
                    <a:pt x="1138" y="21486"/>
                    <a:pt x="1867" y="20978"/>
                    <a:pt x="2451" y="20342"/>
                  </a:cubicBezTo>
                  <a:cubicBezTo>
                    <a:pt x="3035" y="19707"/>
                    <a:pt x="3473" y="18945"/>
                    <a:pt x="4202" y="18881"/>
                  </a:cubicBezTo>
                  <a:cubicBezTo>
                    <a:pt x="4932" y="18818"/>
                    <a:pt x="5954" y="19453"/>
                    <a:pt x="6756" y="19580"/>
                  </a:cubicBezTo>
                  <a:cubicBezTo>
                    <a:pt x="7559" y="19707"/>
                    <a:pt x="8143" y="19326"/>
                    <a:pt x="9165" y="17611"/>
                  </a:cubicBezTo>
                  <a:cubicBezTo>
                    <a:pt x="10186" y="15895"/>
                    <a:pt x="11646" y="12846"/>
                    <a:pt x="12740" y="10051"/>
                  </a:cubicBezTo>
                  <a:cubicBezTo>
                    <a:pt x="13835" y="7255"/>
                    <a:pt x="14565" y="4714"/>
                    <a:pt x="14929" y="2935"/>
                  </a:cubicBezTo>
                  <a:cubicBezTo>
                    <a:pt x="15294" y="1157"/>
                    <a:pt x="15294" y="140"/>
                    <a:pt x="15075" y="13"/>
                  </a:cubicBezTo>
                  <a:cubicBezTo>
                    <a:pt x="14856" y="-114"/>
                    <a:pt x="14419" y="648"/>
                    <a:pt x="13689" y="3190"/>
                  </a:cubicBezTo>
                  <a:cubicBezTo>
                    <a:pt x="12959" y="5731"/>
                    <a:pt x="11938" y="10051"/>
                    <a:pt x="11500" y="12973"/>
                  </a:cubicBezTo>
                  <a:cubicBezTo>
                    <a:pt x="11062" y="15895"/>
                    <a:pt x="11208" y="17420"/>
                    <a:pt x="11500" y="18437"/>
                  </a:cubicBezTo>
                  <a:cubicBezTo>
                    <a:pt x="11792" y="19453"/>
                    <a:pt x="12229" y="19961"/>
                    <a:pt x="12813" y="20025"/>
                  </a:cubicBezTo>
                  <a:cubicBezTo>
                    <a:pt x="13397" y="20088"/>
                    <a:pt x="14127" y="19707"/>
                    <a:pt x="15367" y="17738"/>
                  </a:cubicBezTo>
                  <a:cubicBezTo>
                    <a:pt x="16608" y="15768"/>
                    <a:pt x="18359" y="12211"/>
                    <a:pt x="19454" y="9733"/>
                  </a:cubicBezTo>
                  <a:cubicBezTo>
                    <a:pt x="20548" y="7255"/>
                    <a:pt x="20986" y="5858"/>
                    <a:pt x="21205" y="4778"/>
                  </a:cubicBezTo>
                  <a:cubicBezTo>
                    <a:pt x="21424" y="3698"/>
                    <a:pt x="21424" y="2935"/>
                    <a:pt x="21132" y="3126"/>
                  </a:cubicBezTo>
                  <a:cubicBezTo>
                    <a:pt x="20840" y="3317"/>
                    <a:pt x="20256" y="4460"/>
                    <a:pt x="19746" y="6493"/>
                  </a:cubicBezTo>
                  <a:cubicBezTo>
                    <a:pt x="19235" y="8526"/>
                    <a:pt x="18797" y="11448"/>
                    <a:pt x="18578" y="13291"/>
                  </a:cubicBezTo>
                  <a:cubicBezTo>
                    <a:pt x="18359" y="15133"/>
                    <a:pt x="18359" y="15895"/>
                    <a:pt x="18797" y="16531"/>
                  </a:cubicBezTo>
                  <a:cubicBezTo>
                    <a:pt x="19235" y="17166"/>
                    <a:pt x="20110" y="17674"/>
                    <a:pt x="20986" y="18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3454295" y="4956029"/>
              <a:ext cx="131135" cy="341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08" fill="norm" stroke="1" extrusionOk="0">
                  <a:moveTo>
                    <a:pt x="2529" y="0"/>
                  </a:moveTo>
                  <a:cubicBezTo>
                    <a:pt x="1500" y="1600"/>
                    <a:pt x="472" y="3200"/>
                    <a:pt x="129" y="4333"/>
                  </a:cubicBezTo>
                  <a:cubicBezTo>
                    <a:pt x="-214" y="5467"/>
                    <a:pt x="129" y="6133"/>
                    <a:pt x="1157" y="6600"/>
                  </a:cubicBezTo>
                  <a:cubicBezTo>
                    <a:pt x="2186" y="7067"/>
                    <a:pt x="3900" y="7333"/>
                    <a:pt x="6472" y="6600"/>
                  </a:cubicBezTo>
                  <a:cubicBezTo>
                    <a:pt x="9043" y="5867"/>
                    <a:pt x="12472" y="4133"/>
                    <a:pt x="14529" y="2867"/>
                  </a:cubicBezTo>
                  <a:cubicBezTo>
                    <a:pt x="16586" y="1600"/>
                    <a:pt x="17272" y="800"/>
                    <a:pt x="17615" y="733"/>
                  </a:cubicBezTo>
                  <a:cubicBezTo>
                    <a:pt x="17957" y="667"/>
                    <a:pt x="17957" y="1333"/>
                    <a:pt x="18300" y="3267"/>
                  </a:cubicBezTo>
                  <a:cubicBezTo>
                    <a:pt x="18643" y="5200"/>
                    <a:pt x="19329" y="8400"/>
                    <a:pt x="20015" y="11400"/>
                  </a:cubicBezTo>
                  <a:cubicBezTo>
                    <a:pt x="20700" y="14400"/>
                    <a:pt x="21386" y="17200"/>
                    <a:pt x="21215" y="18867"/>
                  </a:cubicBezTo>
                  <a:cubicBezTo>
                    <a:pt x="21043" y="20533"/>
                    <a:pt x="20015" y="21067"/>
                    <a:pt x="18472" y="21333"/>
                  </a:cubicBezTo>
                  <a:cubicBezTo>
                    <a:pt x="16929" y="21600"/>
                    <a:pt x="14872" y="21600"/>
                    <a:pt x="12815" y="21067"/>
                  </a:cubicBezTo>
                  <a:cubicBezTo>
                    <a:pt x="10757" y="20533"/>
                    <a:pt x="8700" y="19467"/>
                    <a:pt x="8700" y="18000"/>
                  </a:cubicBezTo>
                  <a:cubicBezTo>
                    <a:pt x="8700" y="16533"/>
                    <a:pt x="10757" y="14667"/>
                    <a:pt x="12815" y="12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3629506" y="4930629"/>
              <a:ext cx="100751" cy="17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70" fill="norm" stroke="1" extrusionOk="0">
                  <a:moveTo>
                    <a:pt x="21419" y="5336"/>
                  </a:moveTo>
                  <a:cubicBezTo>
                    <a:pt x="20519" y="4066"/>
                    <a:pt x="19619" y="2795"/>
                    <a:pt x="18269" y="1779"/>
                  </a:cubicBezTo>
                  <a:cubicBezTo>
                    <a:pt x="16919" y="762"/>
                    <a:pt x="15119" y="0"/>
                    <a:pt x="13319" y="0"/>
                  </a:cubicBezTo>
                  <a:cubicBezTo>
                    <a:pt x="11519" y="0"/>
                    <a:pt x="9719" y="762"/>
                    <a:pt x="7469" y="3176"/>
                  </a:cubicBezTo>
                  <a:cubicBezTo>
                    <a:pt x="5219" y="5591"/>
                    <a:pt x="2519" y="9656"/>
                    <a:pt x="1169" y="12325"/>
                  </a:cubicBezTo>
                  <a:cubicBezTo>
                    <a:pt x="-181" y="14993"/>
                    <a:pt x="-181" y="16264"/>
                    <a:pt x="269" y="17661"/>
                  </a:cubicBezTo>
                  <a:cubicBezTo>
                    <a:pt x="719" y="19059"/>
                    <a:pt x="1619" y="20584"/>
                    <a:pt x="3194" y="21092"/>
                  </a:cubicBezTo>
                  <a:cubicBezTo>
                    <a:pt x="4769" y="21600"/>
                    <a:pt x="7019" y="21092"/>
                    <a:pt x="9494" y="18678"/>
                  </a:cubicBezTo>
                  <a:cubicBezTo>
                    <a:pt x="11969" y="16264"/>
                    <a:pt x="14669" y="11944"/>
                    <a:pt x="16019" y="9911"/>
                  </a:cubicBezTo>
                  <a:cubicBezTo>
                    <a:pt x="17369" y="7878"/>
                    <a:pt x="17369" y="8132"/>
                    <a:pt x="17369" y="8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788318" y="4956029"/>
              <a:ext cx="11338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3428" y="0"/>
                  </a:moveTo>
                  <a:cubicBezTo>
                    <a:pt x="2228" y="4320"/>
                    <a:pt x="1028" y="8640"/>
                    <a:pt x="428" y="11880"/>
                  </a:cubicBezTo>
                  <a:cubicBezTo>
                    <a:pt x="-172" y="15120"/>
                    <a:pt x="-172" y="17280"/>
                    <a:pt x="628" y="18900"/>
                  </a:cubicBezTo>
                  <a:cubicBezTo>
                    <a:pt x="1428" y="20520"/>
                    <a:pt x="3028" y="21600"/>
                    <a:pt x="4628" y="21060"/>
                  </a:cubicBezTo>
                  <a:cubicBezTo>
                    <a:pt x="6228" y="20520"/>
                    <a:pt x="7828" y="18360"/>
                    <a:pt x="9028" y="16380"/>
                  </a:cubicBezTo>
                  <a:cubicBezTo>
                    <a:pt x="10228" y="14400"/>
                    <a:pt x="11028" y="12600"/>
                    <a:pt x="12028" y="10620"/>
                  </a:cubicBezTo>
                  <a:cubicBezTo>
                    <a:pt x="13028" y="8640"/>
                    <a:pt x="14228" y="6480"/>
                    <a:pt x="14828" y="6840"/>
                  </a:cubicBezTo>
                  <a:cubicBezTo>
                    <a:pt x="15428" y="7200"/>
                    <a:pt x="15428" y="10080"/>
                    <a:pt x="15628" y="12420"/>
                  </a:cubicBezTo>
                  <a:cubicBezTo>
                    <a:pt x="15828" y="14760"/>
                    <a:pt x="16228" y="16560"/>
                    <a:pt x="17228" y="18000"/>
                  </a:cubicBezTo>
                  <a:cubicBezTo>
                    <a:pt x="18228" y="19440"/>
                    <a:pt x="19828" y="20520"/>
                    <a:pt x="214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939806" y="4943329"/>
              <a:ext cx="127001" cy="140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8576"/>
                  </a:moveTo>
                  <a:cubicBezTo>
                    <a:pt x="1080" y="7306"/>
                    <a:pt x="2160" y="6035"/>
                    <a:pt x="3420" y="5876"/>
                  </a:cubicBezTo>
                  <a:cubicBezTo>
                    <a:pt x="4680" y="5718"/>
                    <a:pt x="6120" y="6671"/>
                    <a:pt x="7920" y="8259"/>
                  </a:cubicBezTo>
                  <a:cubicBezTo>
                    <a:pt x="9720" y="9847"/>
                    <a:pt x="11880" y="12071"/>
                    <a:pt x="13320" y="13976"/>
                  </a:cubicBezTo>
                  <a:cubicBezTo>
                    <a:pt x="14760" y="15882"/>
                    <a:pt x="15480" y="17471"/>
                    <a:pt x="15300" y="18900"/>
                  </a:cubicBezTo>
                  <a:cubicBezTo>
                    <a:pt x="15120" y="20329"/>
                    <a:pt x="14040" y="21600"/>
                    <a:pt x="13140" y="20965"/>
                  </a:cubicBezTo>
                  <a:cubicBezTo>
                    <a:pt x="12240" y="20329"/>
                    <a:pt x="11520" y="17788"/>
                    <a:pt x="11880" y="14453"/>
                  </a:cubicBezTo>
                  <a:cubicBezTo>
                    <a:pt x="12240" y="11118"/>
                    <a:pt x="13680" y="6988"/>
                    <a:pt x="15480" y="4447"/>
                  </a:cubicBezTo>
                  <a:cubicBezTo>
                    <a:pt x="17280" y="1906"/>
                    <a:pt x="19440" y="9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4333506" y="4934776"/>
              <a:ext cx="91017" cy="17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15070" y="7796"/>
                  </a:moveTo>
                  <a:cubicBezTo>
                    <a:pt x="15070" y="6540"/>
                    <a:pt x="15070" y="5285"/>
                    <a:pt x="14567" y="4029"/>
                  </a:cubicBezTo>
                  <a:cubicBezTo>
                    <a:pt x="14065" y="2773"/>
                    <a:pt x="13060" y="1517"/>
                    <a:pt x="11302" y="764"/>
                  </a:cubicBezTo>
                  <a:cubicBezTo>
                    <a:pt x="9544" y="10"/>
                    <a:pt x="7033" y="-241"/>
                    <a:pt x="5526" y="261"/>
                  </a:cubicBezTo>
                  <a:cubicBezTo>
                    <a:pt x="4019" y="764"/>
                    <a:pt x="3516" y="2019"/>
                    <a:pt x="5526" y="4531"/>
                  </a:cubicBezTo>
                  <a:cubicBezTo>
                    <a:pt x="7535" y="7043"/>
                    <a:pt x="12056" y="10810"/>
                    <a:pt x="15572" y="13699"/>
                  </a:cubicBezTo>
                  <a:cubicBezTo>
                    <a:pt x="19088" y="16587"/>
                    <a:pt x="21600" y="18596"/>
                    <a:pt x="21600" y="19726"/>
                  </a:cubicBezTo>
                  <a:cubicBezTo>
                    <a:pt x="21600" y="20857"/>
                    <a:pt x="19088" y="21108"/>
                    <a:pt x="16577" y="21233"/>
                  </a:cubicBezTo>
                  <a:cubicBezTo>
                    <a:pt x="14065" y="21359"/>
                    <a:pt x="11553" y="21359"/>
                    <a:pt x="8791" y="20354"/>
                  </a:cubicBezTo>
                  <a:cubicBezTo>
                    <a:pt x="6028" y="19350"/>
                    <a:pt x="3014" y="17340"/>
                    <a:pt x="0" y="15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4494605" y="4790929"/>
              <a:ext cx="92902" cy="299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349" fill="norm" stroke="1" extrusionOk="0">
                  <a:moveTo>
                    <a:pt x="21067" y="0"/>
                  </a:moveTo>
                  <a:cubicBezTo>
                    <a:pt x="16267" y="1813"/>
                    <a:pt x="11467" y="3625"/>
                    <a:pt x="7627" y="6193"/>
                  </a:cubicBezTo>
                  <a:cubicBezTo>
                    <a:pt x="3787" y="8761"/>
                    <a:pt x="907" y="12084"/>
                    <a:pt x="187" y="14727"/>
                  </a:cubicBezTo>
                  <a:cubicBezTo>
                    <a:pt x="-533" y="17371"/>
                    <a:pt x="907" y="19334"/>
                    <a:pt x="3067" y="20392"/>
                  </a:cubicBezTo>
                  <a:cubicBezTo>
                    <a:pt x="5227" y="21449"/>
                    <a:pt x="8107" y="21600"/>
                    <a:pt x="10747" y="20996"/>
                  </a:cubicBezTo>
                  <a:cubicBezTo>
                    <a:pt x="13387" y="20392"/>
                    <a:pt x="15787" y="19032"/>
                    <a:pt x="18187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4479556" y="4976452"/>
              <a:ext cx="436991" cy="34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14" fill="norm" stroke="1" extrusionOk="0">
                  <a:moveTo>
                    <a:pt x="0" y="1504"/>
                  </a:moveTo>
                  <a:cubicBezTo>
                    <a:pt x="2922" y="1504"/>
                    <a:pt x="5843" y="1504"/>
                    <a:pt x="7565" y="1504"/>
                  </a:cubicBezTo>
                  <a:cubicBezTo>
                    <a:pt x="9287" y="1504"/>
                    <a:pt x="9809" y="1504"/>
                    <a:pt x="9913" y="1239"/>
                  </a:cubicBezTo>
                  <a:cubicBezTo>
                    <a:pt x="10017" y="974"/>
                    <a:pt x="9704" y="444"/>
                    <a:pt x="9287" y="179"/>
                  </a:cubicBezTo>
                  <a:cubicBezTo>
                    <a:pt x="8870" y="-86"/>
                    <a:pt x="8348" y="-86"/>
                    <a:pt x="7930" y="378"/>
                  </a:cubicBezTo>
                  <a:cubicBezTo>
                    <a:pt x="7513" y="842"/>
                    <a:pt x="7200" y="1769"/>
                    <a:pt x="7043" y="2763"/>
                  </a:cubicBezTo>
                  <a:cubicBezTo>
                    <a:pt x="6887" y="3757"/>
                    <a:pt x="6887" y="4817"/>
                    <a:pt x="7148" y="5413"/>
                  </a:cubicBezTo>
                  <a:cubicBezTo>
                    <a:pt x="7409" y="6010"/>
                    <a:pt x="7930" y="6142"/>
                    <a:pt x="9026" y="5745"/>
                  </a:cubicBezTo>
                  <a:cubicBezTo>
                    <a:pt x="10122" y="5347"/>
                    <a:pt x="11791" y="4420"/>
                    <a:pt x="12887" y="3691"/>
                  </a:cubicBezTo>
                  <a:cubicBezTo>
                    <a:pt x="13983" y="2962"/>
                    <a:pt x="14504" y="2432"/>
                    <a:pt x="14609" y="2432"/>
                  </a:cubicBezTo>
                  <a:cubicBezTo>
                    <a:pt x="14713" y="2432"/>
                    <a:pt x="14400" y="2962"/>
                    <a:pt x="13826" y="4685"/>
                  </a:cubicBezTo>
                  <a:cubicBezTo>
                    <a:pt x="13252" y="6407"/>
                    <a:pt x="12417" y="9323"/>
                    <a:pt x="11843" y="12105"/>
                  </a:cubicBezTo>
                  <a:cubicBezTo>
                    <a:pt x="11270" y="14888"/>
                    <a:pt x="10957" y="17539"/>
                    <a:pt x="10696" y="19195"/>
                  </a:cubicBezTo>
                  <a:cubicBezTo>
                    <a:pt x="10435" y="20851"/>
                    <a:pt x="10226" y="21514"/>
                    <a:pt x="10174" y="21514"/>
                  </a:cubicBezTo>
                  <a:cubicBezTo>
                    <a:pt x="10122" y="21514"/>
                    <a:pt x="10226" y="20851"/>
                    <a:pt x="10748" y="18267"/>
                  </a:cubicBezTo>
                  <a:cubicBezTo>
                    <a:pt x="11270" y="15683"/>
                    <a:pt x="12209" y="11178"/>
                    <a:pt x="13096" y="7865"/>
                  </a:cubicBezTo>
                  <a:cubicBezTo>
                    <a:pt x="13983" y="4552"/>
                    <a:pt x="14817" y="2432"/>
                    <a:pt x="15496" y="1305"/>
                  </a:cubicBezTo>
                  <a:cubicBezTo>
                    <a:pt x="16174" y="179"/>
                    <a:pt x="16696" y="47"/>
                    <a:pt x="17009" y="312"/>
                  </a:cubicBezTo>
                  <a:cubicBezTo>
                    <a:pt x="17322" y="577"/>
                    <a:pt x="17426" y="1239"/>
                    <a:pt x="17478" y="1902"/>
                  </a:cubicBezTo>
                  <a:cubicBezTo>
                    <a:pt x="17530" y="2564"/>
                    <a:pt x="17530" y="3227"/>
                    <a:pt x="17322" y="3823"/>
                  </a:cubicBezTo>
                  <a:cubicBezTo>
                    <a:pt x="17113" y="4420"/>
                    <a:pt x="16696" y="4950"/>
                    <a:pt x="16070" y="5347"/>
                  </a:cubicBezTo>
                  <a:cubicBezTo>
                    <a:pt x="15443" y="5745"/>
                    <a:pt x="14609" y="6010"/>
                    <a:pt x="14557" y="6076"/>
                  </a:cubicBezTo>
                  <a:cubicBezTo>
                    <a:pt x="14504" y="6142"/>
                    <a:pt x="15235" y="6010"/>
                    <a:pt x="16174" y="5546"/>
                  </a:cubicBezTo>
                  <a:cubicBezTo>
                    <a:pt x="17113" y="5082"/>
                    <a:pt x="18261" y="4287"/>
                    <a:pt x="19043" y="3624"/>
                  </a:cubicBezTo>
                  <a:cubicBezTo>
                    <a:pt x="19826" y="2962"/>
                    <a:pt x="20243" y="2432"/>
                    <a:pt x="20609" y="1902"/>
                  </a:cubicBezTo>
                  <a:cubicBezTo>
                    <a:pt x="20974" y="1372"/>
                    <a:pt x="21287" y="842"/>
                    <a:pt x="21287" y="842"/>
                  </a:cubicBezTo>
                  <a:cubicBezTo>
                    <a:pt x="21287" y="842"/>
                    <a:pt x="20974" y="1372"/>
                    <a:pt x="20974" y="2299"/>
                  </a:cubicBezTo>
                  <a:cubicBezTo>
                    <a:pt x="20974" y="3227"/>
                    <a:pt x="21287" y="4552"/>
                    <a:pt x="21443" y="5546"/>
                  </a:cubicBezTo>
                  <a:cubicBezTo>
                    <a:pt x="21600" y="6540"/>
                    <a:pt x="21600" y="7202"/>
                    <a:pt x="21235" y="7732"/>
                  </a:cubicBezTo>
                  <a:cubicBezTo>
                    <a:pt x="20870" y="8262"/>
                    <a:pt x="20139" y="8660"/>
                    <a:pt x="19409" y="9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391010" y="5687369"/>
              <a:ext cx="304865" cy="164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57" fill="norm" stroke="1" extrusionOk="0">
                  <a:moveTo>
                    <a:pt x="1059" y="13980"/>
                  </a:moveTo>
                  <a:cubicBezTo>
                    <a:pt x="467" y="13149"/>
                    <a:pt x="-125" y="12319"/>
                    <a:pt x="23" y="11903"/>
                  </a:cubicBezTo>
                  <a:cubicBezTo>
                    <a:pt x="171" y="11488"/>
                    <a:pt x="1059" y="11488"/>
                    <a:pt x="3352" y="11349"/>
                  </a:cubicBezTo>
                  <a:cubicBezTo>
                    <a:pt x="5645" y="11211"/>
                    <a:pt x="9343" y="10934"/>
                    <a:pt x="11563" y="10934"/>
                  </a:cubicBezTo>
                  <a:cubicBezTo>
                    <a:pt x="13782" y="10934"/>
                    <a:pt x="14522" y="11211"/>
                    <a:pt x="15261" y="11349"/>
                  </a:cubicBezTo>
                  <a:cubicBezTo>
                    <a:pt x="16001" y="11488"/>
                    <a:pt x="16741" y="11488"/>
                    <a:pt x="17185" y="10795"/>
                  </a:cubicBezTo>
                  <a:cubicBezTo>
                    <a:pt x="17628" y="10103"/>
                    <a:pt x="17776" y="8719"/>
                    <a:pt x="17554" y="7611"/>
                  </a:cubicBezTo>
                  <a:cubicBezTo>
                    <a:pt x="17333" y="6503"/>
                    <a:pt x="16741" y="5672"/>
                    <a:pt x="15927" y="4426"/>
                  </a:cubicBezTo>
                  <a:cubicBezTo>
                    <a:pt x="15113" y="3180"/>
                    <a:pt x="14078" y="1519"/>
                    <a:pt x="13930" y="688"/>
                  </a:cubicBezTo>
                  <a:cubicBezTo>
                    <a:pt x="13782" y="-143"/>
                    <a:pt x="14522" y="-143"/>
                    <a:pt x="15779" y="272"/>
                  </a:cubicBezTo>
                  <a:cubicBezTo>
                    <a:pt x="17037" y="688"/>
                    <a:pt x="18812" y="1519"/>
                    <a:pt x="19922" y="2488"/>
                  </a:cubicBezTo>
                  <a:cubicBezTo>
                    <a:pt x="21031" y="3457"/>
                    <a:pt x="21475" y="4565"/>
                    <a:pt x="21253" y="7195"/>
                  </a:cubicBezTo>
                  <a:cubicBezTo>
                    <a:pt x="21031" y="9826"/>
                    <a:pt x="20143" y="13980"/>
                    <a:pt x="19478" y="16611"/>
                  </a:cubicBezTo>
                  <a:cubicBezTo>
                    <a:pt x="18812" y="19242"/>
                    <a:pt x="18368" y="20349"/>
                    <a:pt x="18146" y="20903"/>
                  </a:cubicBezTo>
                  <a:cubicBezTo>
                    <a:pt x="17924" y="21457"/>
                    <a:pt x="17924" y="21457"/>
                    <a:pt x="17924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960089" y="5633363"/>
              <a:ext cx="108985" cy="18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541" fill="norm" stroke="1" extrusionOk="0">
                  <a:moveTo>
                    <a:pt x="19276" y="6136"/>
                  </a:moveTo>
                  <a:cubicBezTo>
                    <a:pt x="19684" y="4909"/>
                    <a:pt x="20091" y="3682"/>
                    <a:pt x="19888" y="2455"/>
                  </a:cubicBezTo>
                  <a:cubicBezTo>
                    <a:pt x="19684" y="1227"/>
                    <a:pt x="18869" y="0"/>
                    <a:pt x="16016" y="0"/>
                  </a:cubicBezTo>
                  <a:cubicBezTo>
                    <a:pt x="13163" y="0"/>
                    <a:pt x="8272" y="1227"/>
                    <a:pt x="5216" y="2332"/>
                  </a:cubicBezTo>
                  <a:cubicBezTo>
                    <a:pt x="2159" y="3436"/>
                    <a:pt x="937" y="4418"/>
                    <a:pt x="325" y="5523"/>
                  </a:cubicBezTo>
                  <a:cubicBezTo>
                    <a:pt x="-286" y="6627"/>
                    <a:pt x="-286" y="7855"/>
                    <a:pt x="2567" y="9450"/>
                  </a:cubicBezTo>
                  <a:cubicBezTo>
                    <a:pt x="5420" y="11045"/>
                    <a:pt x="11125" y="13009"/>
                    <a:pt x="14793" y="14359"/>
                  </a:cubicBezTo>
                  <a:cubicBezTo>
                    <a:pt x="18461" y="15709"/>
                    <a:pt x="20091" y="16445"/>
                    <a:pt x="20703" y="17427"/>
                  </a:cubicBezTo>
                  <a:cubicBezTo>
                    <a:pt x="21314" y="18409"/>
                    <a:pt x="20906" y="19636"/>
                    <a:pt x="19684" y="20373"/>
                  </a:cubicBezTo>
                  <a:cubicBezTo>
                    <a:pt x="18461" y="21109"/>
                    <a:pt x="16423" y="21355"/>
                    <a:pt x="14386" y="21477"/>
                  </a:cubicBezTo>
                  <a:cubicBezTo>
                    <a:pt x="12348" y="21600"/>
                    <a:pt x="10310" y="21600"/>
                    <a:pt x="9699" y="20986"/>
                  </a:cubicBezTo>
                  <a:cubicBezTo>
                    <a:pt x="9088" y="20373"/>
                    <a:pt x="9903" y="19145"/>
                    <a:pt x="10718" y="17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140020" y="5629129"/>
              <a:ext cx="21787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600" fill="norm" stroke="1" extrusionOk="0">
                  <a:moveTo>
                    <a:pt x="8428" y="10149"/>
                  </a:moveTo>
                  <a:cubicBezTo>
                    <a:pt x="6465" y="12752"/>
                    <a:pt x="4501" y="15354"/>
                    <a:pt x="3519" y="17566"/>
                  </a:cubicBezTo>
                  <a:cubicBezTo>
                    <a:pt x="2537" y="19778"/>
                    <a:pt x="2537" y="21600"/>
                    <a:pt x="2537" y="21600"/>
                  </a:cubicBezTo>
                  <a:cubicBezTo>
                    <a:pt x="2537" y="21600"/>
                    <a:pt x="2537" y="19778"/>
                    <a:pt x="1555" y="16265"/>
                  </a:cubicBezTo>
                  <a:cubicBezTo>
                    <a:pt x="574" y="12752"/>
                    <a:pt x="-1390" y="7547"/>
                    <a:pt x="1555" y="4554"/>
                  </a:cubicBezTo>
                  <a:cubicBezTo>
                    <a:pt x="4501" y="1561"/>
                    <a:pt x="12355" y="781"/>
                    <a:pt x="202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206256" y="5648179"/>
              <a:ext cx="158751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0"/>
                  </a:moveTo>
                  <a:cubicBezTo>
                    <a:pt x="576" y="6289"/>
                    <a:pt x="1152" y="12577"/>
                    <a:pt x="1296" y="16405"/>
                  </a:cubicBezTo>
                  <a:cubicBezTo>
                    <a:pt x="1440" y="20233"/>
                    <a:pt x="1152" y="21600"/>
                    <a:pt x="864" y="21463"/>
                  </a:cubicBezTo>
                  <a:cubicBezTo>
                    <a:pt x="576" y="21327"/>
                    <a:pt x="288" y="19686"/>
                    <a:pt x="1008" y="16542"/>
                  </a:cubicBezTo>
                  <a:cubicBezTo>
                    <a:pt x="1728" y="13397"/>
                    <a:pt x="3456" y="8749"/>
                    <a:pt x="5040" y="6015"/>
                  </a:cubicBezTo>
                  <a:cubicBezTo>
                    <a:pt x="6624" y="3281"/>
                    <a:pt x="8064" y="2461"/>
                    <a:pt x="9072" y="2734"/>
                  </a:cubicBezTo>
                  <a:cubicBezTo>
                    <a:pt x="10080" y="3008"/>
                    <a:pt x="10656" y="4375"/>
                    <a:pt x="10944" y="5878"/>
                  </a:cubicBezTo>
                  <a:cubicBezTo>
                    <a:pt x="11232" y="7382"/>
                    <a:pt x="11232" y="9023"/>
                    <a:pt x="11376" y="10527"/>
                  </a:cubicBezTo>
                  <a:cubicBezTo>
                    <a:pt x="11520" y="12030"/>
                    <a:pt x="11808" y="13397"/>
                    <a:pt x="13104" y="13671"/>
                  </a:cubicBezTo>
                  <a:cubicBezTo>
                    <a:pt x="14400" y="13944"/>
                    <a:pt x="16704" y="13124"/>
                    <a:pt x="17856" y="13671"/>
                  </a:cubicBezTo>
                  <a:cubicBezTo>
                    <a:pt x="19008" y="14218"/>
                    <a:pt x="19008" y="16132"/>
                    <a:pt x="19440" y="17635"/>
                  </a:cubicBezTo>
                  <a:cubicBezTo>
                    <a:pt x="19872" y="19139"/>
                    <a:pt x="20736" y="20233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434856" y="5527529"/>
              <a:ext cx="2172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261"/>
                    <a:pt x="21600" y="8522"/>
                    <a:pt x="18655" y="12122"/>
                  </a:cubicBezTo>
                  <a:cubicBezTo>
                    <a:pt x="15709" y="15722"/>
                    <a:pt x="7855" y="18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2437749" y="5597548"/>
              <a:ext cx="104352" cy="401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425" fill="norm" stroke="1" extrusionOk="0">
                  <a:moveTo>
                    <a:pt x="1963" y="11187"/>
                  </a:moveTo>
                  <a:cubicBezTo>
                    <a:pt x="1963" y="14240"/>
                    <a:pt x="1963" y="17294"/>
                    <a:pt x="1751" y="19103"/>
                  </a:cubicBezTo>
                  <a:cubicBezTo>
                    <a:pt x="1539" y="20913"/>
                    <a:pt x="1116" y="21478"/>
                    <a:pt x="692" y="21421"/>
                  </a:cubicBezTo>
                  <a:cubicBezTo>
                    <a:pt x="269" y="21365"/>
                    <a:pt x="-155" y="20686"/>
                    <a:pt x="57" y="18538"/>
                  </a:cubicBezTo>
                  <a:cubicBezTo>
                    <a:pt x="269" y="16389"/>
                    <a:pt x="1116" y="12770"/>
                    <a:pt x="3021" y="9491"/>
                  </a:cubicBezTo>
                  <a:cubicBezTo>
                    <a:pt x="4927" y="6211"/>
                    <a:pt x="7892" y="3271"/>
                    <a:pt x="10433" y="1687"/>
                  </a:cubicBezTo>
                  <a:cubicBezTo>
                    <a:pt x="12974" y="104"/>
                    <a:pt x="15092" y="-122"/>
                    <a:pt x="16574" y="48"/>
                  </a:cubicBezTo>
                  <a:cubicBezTo>
                    <a:pt x="18057" y="217"/>
                    <a:pt x="18904" y="783"/>
                    <a:pt x="19751" y="2027"/>
                  </a:cubicBezTo>
                  <a:cubicBezTo>
                    <a:pt x="20598" y="3271"/>
                    <a:pt x="21445" y="5193"/>
                    <a:pt x="20386" y="6720"/>
                  </a:cubicBezTo>
                  <a:cubicBezTo>
                    <a:pt x="19327" y="8247"/>
                    <a:pt x="16363" y="9377"/>
                    <a:pt x="13610" y="9886"/>
                  </a:cubicBezTo>
                  <a:cubicBezTo>
                    <a:pt x="10857" y="10395"/>
                    <a:pt x="8316" y="10282"/>
                    <a:pt x="7257" y="9886"/>
                  </a:cubicBezTo>
                  <a:cubicBezTo>
                    <a:pt x="6198" y="9491"/>
                    <a:pt x="6621" y="8812"/>
                    <a:pt x="7045" y="8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2593606" y="5494649"/>
              <a:ext cx="38101" cy="31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3938"/>
                  </a:moveTo>
                  <a:cubicBezTo>
                    <a:pt x="21600" y="3223"/>
                    <a:pt x="21600" y="2508"/>
                    <a:pt x="21600" y="1721"/>
                  </a:cubicBezTo>
                  <a:cubicBezTo>
                    <a:pt x="21600" y="934"/>
                    <a:pt x="21600" y="76"/>
                    <a:pt x="21000" y="5"/>
                  </a:cubicBezTo>
                  <a:cubicBezTo>
                    <a:pt x="20400" y="-67"/>
                    <a:pt x="19200" y="648"/>
                    <a:pt x="17400" y="2508"/>
                  </a:cubicBezTo>
                  <a:cubicBezTo>
                    <a:pt x="15600" y="4367"/>
                    <a:pt x="13200" y="7371"/>
                    <a:pt x="10200" y="10733"/>
                  </a:cubicBezTo>
                  <a:cubicBezTo>
                    <a:pt x="7200" y="14095"/>
                    <a:pt x="3600" y="17814"/>
                    <a:pt x="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2644406" y="5622779"/>
              <a:ext cx="4445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95"/>
                  </a:moveTo>
                  <a:cubicBezTo>
                    <a:pt x="0" y="15916"/>
                    <a:pt x="0" y="17337"/>
                    <a:pt x="514" y="18758"/>
                  </a:cubicBezTo>
                  <a:cubicBezTo>
                    <a:pt x="1029" y="20179"/>
                    <a:pt x="2057" y="21600"/>
                    <a:pt x="3086" y="21600"/>
                  </a:cubicBezTo>
                  <a:cubicBezTo>
                    <a:pt x="4114" y="21600"/>
                    <a:pt x="5143" y="20179"/>
                    <a:pt x="6686" y="16768"/>
                  </a:cubicBezTo>
                  <a:cubicBezTo>
                    <a:pt x="8229" y="13358"/>
                    <a:pt x="10286" y="7958"/>
                    <a:pt x="12857" y="4832"/>
                  </a:cubicBezTo>
                  <a:cubicBezTo>
                    <a:pt x="15429" y="1705"/>
                    <a:pt x="18514" y="8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2721400" y="5484786"/>
              <a:ext cx="201084" cy="47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52" fill="norm" stroke="1" extrusionOk="0">
                  <a:moveTo>
                    <a:pt x="10716" y="1939"/>
                  </a:moveTo>
                  <a:cubicBezTo>
                    <a:pt x="10716" y="1459"/>
                    <a:pt x="10716" y="979"/>
                    <a:pt x="9816" y="595"/>
                  </a:cubicBezTo>
                  <a:cubicBezTo>
                    <a:pt x="8916" y="211"/>
                    <a:pt x="7116" y="-77"/>
                    <a:pt x="5878" y="19"/>
                  </a:cubicBezTo>
                  <a:cubicBezTo>
                    <a:pt x="4641" y="115"/>
                    <a:pt x="3966" y="595"/>
                    <a:pt x="3741" y="1939"/>
                  </a:cubicBezTo>
                  <a:cubicBezTo>
                    <a:pt x="3516" y="3283"/>
                    <a:pt x="3741" y="5491"/>
                    <a:pt x="4079" y="7507"/>
                  </a:cubicBezTo>
                  <a:cubicBezTo>
                    <a:pt x="4416" y="9523"/>
                    <a:pt x="4866" y="11347"/>
                    <a:pt x="4978" y="12547"/>
                  </a:cubicBezTo>
                  <a:cubicBezTo>
                    <a:pt x="5091" y="13747"/>
                    <a:pt x="4866" y="14323"/>
                    <a:pt x="4191" y="14563"/>
                  </a:cubicBezTo>
                  <a:cubicBezTo>
                    <a:pt x="3516" y="14803"/>
                    <a:pt x="2391" y="14707"/>
                    <a:pt x="1603" y="14275"/>
                  </a:cubicBezTo>
                  <a:cubicBezTo>
                    <a:pt x="816" y="13843"/>
                    <a:pt x="366" y="13075"/>
                    <a:pt x="141" y="12451"/>
                  </a:cubicBezTo>
                  <a:cubicBezTo>
                    <a:pt x="-84" y="11827"/>
                    <a:pt x="-84" y="11347"/>
                    <a:pt x="478" y="10963"/>
                  </a:cubicBezTo>
                  <a:cubicBezTo>
                    <a:pt x="1041" y="10579"/>
                    <a:pt x="2166" y="10291"/>
                    <a:pt x="3291" y="10051"/>
                  </a:cubicBezTo>
                  <a:cubicBezTo>
                    <a:pt x="4416" y="9811"/>
                    <a:pt x="5541" y="9619"/>
                    <a:pt x="6666" y="9523"/>
                  </a:cubicBezTo>
                  <a:cubicBezTo>
                    <a:pt x="7791" y="9427"/>
                    <a:pt x="8916" y="9427"/>
                    <a:pt x="9591" y="9667"/>
                  </a:cubicBezTo>
                  <a:cubicBezTo>
                    <a:pt x="10266" y="9907"/>
                    <a:pt x="10491" y="10387"/>
                    <a:pt x="10603" y="10867"/>
                  </a:cubicBezTo>
                  <a:cubicBezTo>
                    <a:pt x="10716" y="11347"/>
                    <a:pt x="10716" y="11827"/>
                    <a:pt x="11054" y="12259"/>
                  </a:cubicBezTo>
                  <a:cubicBezTo>
                    <a:pt x="11391" y="12691"/>
                    <a:pt x="12066" y="13075"/>
                    <a:pt x="12966" y="13171"/>
                  </a:cubicBezTo>
                  <a:cubicBezTo>
                    <a:pt x="13866" y="13267"/>
                    <a:pt x="14991" y="13075"/>
                    <a:pt x="15666" y="12739"/>
                  </a:cubicBezTo>
                  <a:cubicBezTo>
                    <a:pt x="16341" y="12403"/>
                    <a:pt x="16566" y="11923"/>
                    <a:pt x="16903" y="12067"/>
                  </a:cubicBezTo>
                  <a:cubicBezTo>
                    <a:pt x="17241" y="12211"/>
                    <a:pt x="17691" y="12979"/>
                    <a:pt x="18479" y="14083"/>
                  </a:cubicBezTo>
                  <a:cubicBezTo>
                    <a:pt x="19266" y="15187"/>
                    <a:pt x="20391" y="16627"/>
                    <a:pt x="20953" y="17683"/>
                  </a:cubicBezTo>
                  <a:cubicBezTo>
                    <a:pt x="21516" y="18739"/>
                    <a:pt x="21516" y="19411"/>
                    <a:pt x="20953" y="19987"/>
                  </a:cubicBezTo>
                  <a:cubicBezTo>
                    <a:pt x="20391" y="20563"/>
                    <a:pt x="19266" y="21043"/>
                    <a:pt x="17691" y="21283"/>
                  </a:cubicBezTo>
                  <a:cubicBezTo>
                    <a:pt x="16116" y="21523"/>
                    <a:pt x="14091" y="21523"/>
                    <a:pt x="13079" y="21187"/>
                  </a:cubicBezTo>
                  <a:cubicBezTo>
                    <a:pt x="12066" y="20851"/>
                    <a:pt x="12066" y="20179"/>
                    <a:pt x="12066" y="19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3292683" y="5663964"/>
              <a:ext cx="136209" cy="323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49" fill="norm" stroke="1" extrusionOk="0">
                  <a:moveTo>
                    <a:pt x="3897" y="1058"/>
                  </a:moveTo>
                  <a:cubicBezTo>
                    <a:pt x="2900" y="497"/>
                    <a:pt x="1903" y="-64"/>
                    <a:pt x="1238" y="6"/>
                  </a:cubicBezTo>
                  <a:cubicBezTo>
                    <a:pt x="574" y="76"/>
                    <a:pt x="241" y="778"/>
                    <a:pt x="75" y="2040"/>
                  </a:cubicBezTo>
                  <a:cubicBezTo>
                    <a:pt x="-91" y="3302"/>
                    <a:pt x="-91" y="5126"/>
                    <a:pt x="1238" y="6458"/>
                  </a:cubicBezTo>
                  <a:cubicBezTo>
                    <a:pt x="2567" y="7791"/>
                    <a:pt x="5226" y="8632"/>
                    <a:pt x="8051" y="8702"/>
                  </a:cubicBezTo>
                  <a:cubicBezTo>
                    <a:pt x="10875" y="8772"/>
                    <a:pt x="13866" y="8071"/>
                    <a:pt x="15694" y="7300"/>
                  </a:cubicBezTo>
                  <a:cubicBezTo>
                    <a:pt x="17521" y="6528"/>
                    <a:pt x="18186" y="5687"/>
                    <a:pt x="18684" y="4775"/>
                  </a:cubicBezTo>
                  <a:cubicBezTo>
                    <a:pt x="19183" y="3863"/>
                    <a:pt x="19515" y="2881"/>
                    <a:pt x="19681" y="2811"/>
                  </a:cubicBezTo>
                  <a:cubicBezTo>
                    <a:pt x="19847" y="2741"/>
                    <a:pt x="19847" y="3583"/>
                    <a:pt x="20180" y="5546"/>
                  </a:cubicBezTo>
                  <a:cubicBezTo>
                    <a:pt x="20512" y="7510"/>
                    <a:pt x="21177" y="10596"/>
                    <a:pt x="21343" y="13120"/>
                  </a:cubicBezTo>
                  <a:cubicBezTo>
                    <a:pt x="21509" y="15645"/>
                    <a:pt x="21177" y="17609"/>
                    <a:pt x="20180" y="18871"/>
                  </a:cubicBezTo>
                  <a:cubicBezTo>
                    <a:pt x="19183" y="20133"/>
                    <a:pt x="17521" y="20694"/>
                    <a:pt x="15860" y="21045"/>
                  </a:cubicBezTo>
                  <a:cubicBezTo>
                    <a:pt x="14198" y="21396"/>
                    <a:pt x="12537" y="21536"/>
                    <a:pt x="11041" y="21396"/>
                  </a:cubicBezTo>
                  <a:cubicBezTo>
                    <a:pt x="9546" y="21255"/>
                    <a:pt x="8217" y="20835"/>
                    <a:pt x="8881" y="19713"/>
                  </a:cubicBezTo>
                  <a:cubicBezTo>
                    <a:pt x="9546" y="18591"/>
                    <a:pt x="12204" y="16767"/>
                    <a:pt x="14863" y="14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3475727" y="5712114"/>
              <a:ext cx="89430" cy="12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0960" fill="norm" stroke="1" extrusionOk="0">
                  <a:moveTo>
                    <a:pt x="19716" y="6301"/>
                  </a:moveTo>
                  <a:cubicBezTo>
                    <a:pt x="20218" y="4530"/>
                    <a:pt x="20721" y="2760"/>
                    <a:pt x="19716" y="1521"/>
                  </a:cubicBezTo>
                  <a:cubicBezTo>
                    <a:pt x="18711" y="281"/>
                    <a:pt x="16200" y="-427"/>
                    <a:pt x="12935" y="281"/>
                  </a:cubicBezTo>
                  <a:cubicBezTo>
                    <a:pt x="9670" y="989"/>
                    <a:pt x="5651" y="3114"/>
                    <a:pt x="3139" y="6301"/>
                  </a:cubicBezTo>
                  <a:cubicBezTo>
                    <a:pt x="628" y="9488"/>
                    <a:pt x="-377" y="13737"/>
                    <a:pt x="125" y="16393"/>
                  </a:cubicBezTo>
                  <a:cubicBezTo>
                    <a:pt x="628" y="19048"/>
                    <a:pt x="2637" y="20111"/>
                    <a:pt x="4897" y="20642"/>
                  </a:cubicBezTo>
                  <a:cubicBezTo>
                    <a:pt x="7158" y="21173"/>
                    <a:pt x="9670" y="21173"/>
                    <a:pt x="12181" y="19580"/>
                  </a:cubicBezTo>
                  <a:cubicBezTo>
                    <a:pt x="14693" y="17986"/>
                    <a:pt x="17204" y="14799"/>
                    <a:pt x="18460" y="12321"/>
                  </a:cubicBezTo>
                  <a:cubicBezTo>
                    <a:pt x="19716" y="9842"/>
                    <a:pt x="19716" y="8071"/>
                    <a:pt x="18460" y="6301"/>
                  </a:cubicBezTo>
                  <a:cubicBezTo>
                    <a:pt x="17204" y="4530"/>
                    <a:pt x="14693" y="2760"/>
                    <a:pt x="14442" y="2406"/>
                  </a:cubicBezTo>
                  <a:cubicBezTo>
                    <a:pt x="14190" y="2052"/>
                    <a:pt x="16200" y="3114"/>
                    <a:pt x="17707" y="3645"/>
                  </a:cubicBezTo>
                  <a:cubicBezTo>
                    <a:pt x="19214" y="4176"/>
                    <a:pt x="20218" y="4176"/>
                    <a:pt x="21223" y="4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3618849" y="5711679"/>
              <a:ext cx="143158" cy="93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15" fill="norm" stroke="1" extrusionOk="0">
                  <a:moveTo>
                    <a:pt x="518" y="0"/>
                  </a:moveTo>
                  <a:cubicBezTo>
                    <a:pt x="201" y="5280"/>
                    <a:pt x="-117" y="10560"/>
                    <a:pt x="42" y="14400"/>
                  </a:cubicBezTo>
                  <a:cubicBezTo>
                    <a:pt x="201" y="18240"/>
                    <a:pt x="836" y="20640"/>
                    <a:pt x="2107" y="21120"/>
                  </a:cubicBezTo>
                  <a:cubicBezTo>
                    <a:pt x="3377" y="21600"/>
                    <a:pt x="5283" y="20160"/>
                    <a:pt x="7824" y="19200"/>
                  </a:cubicBezTo>
                  <a:cubicBezTo>
                    <a:pt x="10365" y="18240"/>
                    <a:pt x="13542" y="17760"/>
                    <a:pt x="15924" y="15840"/>
                  </a:cubicBezTo>
                  <a:cubicBezTo>
                    <a:pt x="18307" y="13920"/>
                    <a:pt x="19895" y="10560"/>
                    <a:pt x="21483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3717556" y="5698979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168"/>
                    <a:pt x="0" y="8337"/>
                    <a:pt x="0" y="11747"/>
                  </a:cubicBezTo>
                  <a:cubicBezTo>
                    <a:pt x="0" y="15158"/>
                    <a:pt x="0" y="17811"/>
                    <a:pt x="3600" y="19326"/>
                  </a:cubicBezTo>
                  <a:cubicBezTo>
                    <a:pt x="7200" y="20842"/>
                    <a:pt x="14400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3787406" y="5692629"/>
              <a:ext cx="146051" cy="15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3551"/>
                  </a:moveTo>
                  <a:cubicBezTo>
                    <a:pt x="2504" y="7397"/>
                    <a:pt x="5009" y="11244"/>
                    <a:pt x="6104" y="14055"/>
                  </a:cubicBezTo>
                  <a:cubicBezTo>
                    <a:pt x="7200" y="16866"/>
                    <a:pt x="6887" y="18641"/>
                    <a:pt x="5948" y="19825"/>
                  </a:cubicBezTo>
                  <a:cubicBezTo>
                    <a:pt x="5009" y="21008"/>
                    <a:pt x="3443" y="21600"/>
                    <a:pt x="2661" y="21156"/>
                  </a:cubicBezTo>
                  <a:cubicBezTo>
                    <a:pt x="1878" y="20712"/>
                    <a:pt x="1878" y="19233"/>
                    <a:pt x="3600" y="15682"/>
                  </a:cubicBezTo>
                  <a:cubicBezTo>
                    <a:pt x="5322" y="12132"/>
                    <a:pt x="8765" y="6510"/>
                    <a:pt x="12052" y="3551"/>
                  </a:cubicBezTo>
                  <a:cubicBezTo>
                    <a:pt x="15339" y="592"/>
                    <a:pt x="18470" y="2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4133168" y="5521428"/>
              <a:ext cx="168589" cy="393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57" fill="norm" stroke="1" extrusionOk="0">
                  <a:moveTo>
                    <a:pt x="19639" y="3089"/>
                  </a:moveTo>
                  <a:cubicBezTo>
                    <a:pt x="19106" y="2055"/>
                    <a:pt x="18572" y="1021"/>
                    <a:pt x="17639" y="446"/>
                  </a:cubicBezTo>
                  <a:cubicBezTo>
                    <a:pt x="16706" y="-128"/>
                    <a:pt x="15372" y="-243"/>
                    <a:pt x="13772" y="676"/>
                  </a:cubicBezTo>
                  <a:cubicBezTo>
                    <a:pt x="12172" y="1595"/>
                    <a:pt x="10306" y="3548"/>
                    <a:pt x="9506" y="6191"/>
                  </a:cubicBezTo>
                  <a:cubicBezTo>
                    <a:pt x="8706" y="8834"/>
                    <a:pt x="8972" y="12166"/>
                    <a:pt x="9239" y="14406"/>
                  </a:cubicBezTo>
                  <a:cubicBezTo>
                    <a:pt x="9506" y="16646"/>
                    <a:pt x="9772" y="17795"/>
                    <a:pt x="9906" y="18657"/>
                  </a:cubicBezTo>
                  <a:cubicBezTo>
                    <a:pt x="10039" y="19519"/>
                    <a:pt x="10039" y="20093"/>
                    <a:pt x="9506" y="20553"/>
                  </a:cubicBezTo>
                  <a:cubicBezTo>
                    <a:pt x="8972" y="21012"/>
                    <a:pt x="7906" y="21357"/>
                    <a:pt x="6839" y="21357"/>
                  </a:cubicBezTo>
                  <a:cubicBezTo>
                    <a:pt x="5772" y="21357"/>
                    <a:pt x="4706" y="21012"/>
                    <a:pt x="3772" y="20610"/>
                  </a:cubicBezTo>
                  <a:cubicBezTo>
                    <a:pt x="2839" y="20208"/>
                    <a:pt x="2039" y="19748"/>
                    <a:pt x="1239" y="19002"/>
                  </a:cubicBezTo>
                  <a:cubicBezTo>
                    <a:pt x="439" y="18255"/>
                    <a:pt x="-361" y="17221"/>
                    <a:pt x="172" y="16531"/>
                  </a:cubicBezTo>
                  <a:cubicBezTo>
                    <a:pt x="706" y="15842"/>
                    <a:pt x="2572" y="15497"/>
                    <a:pt x="4972" y="15268"/>
                  </a:cubicBezTo>
                  <a:cubicBezTo>
                    <a:pt x="7372" y="15038"/>
                    <a:pt x="10306" y="14923"/>
                    <a:pt x="12306" y="15038"/>
                  </a:cubicBezTo>
                  <a:cubicBezTo>
                    <a:pt x="14306" y="15153"/>
                    <a:pt x="15372" y="15497"/>
                    <a:pt x="16172" y="16014"/>
                  </a:cubicBezTo>
                  <a:cubicBezTo>
                    <a:pt x="16972" y="16531"/>
                    <a:pt x="17506" y="17221"/>
                    <a:pt x="17772" y="17853"/>
                  </a:cubicBezTo>
                  <a:cubicBezTo>
                    <a:pt x="18039" y="18485"/>
                    <a:pt x="18039" y="19059"/>
                    <a:pt x="17772" y="19059"/>
                  </a:cubicBezTo>
                  <a:cubicBezTo>
                    <a:pt x="17506" y="19059"/>
                    <a:pt x="16972" y="18485"/>
                    <a:pt x="16706" y="17623"/>
                  </a:cubicBezTo>
                  <a:cubicBezTo>
                    <a:pt x="16439" y="16761"/>
                    <a:pt x="16439" y="15612"/>
                    <a:pt x="16439" y="14751"/>
                  </a:cubicBezTo>
                  <a:cubicBezTo>
                    <a:pt x="16439" y="13889"/>
                    <a:pt x="16439" y="13314"/>
                    <a:pt x="17106" y="12970"/>
                  </a:cubicBezTo>
                  <a:cubicBezTo>
                    <a:pt x="17772" y="12625"/>
                    <a:pt x="19106" y="12510"/>
                    <a:pt x="19906" y="12453"/>
                  </a:cubicBezTo>
                  <a:cubicBezTo>
                    <a:pt x="20706" y="12395"/>
                    <a:pt x="20972" y="12395"/>
                    <a:pt x="21239" y="12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4339856" y="5485603"/>
              <a:ext cx="339138" cy="392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95" fill="norm" stroke="1" extrusionOk="0">
                  <a:moveTo>
                    <a:pt x="0" y="14684"/>
                  </a:moveTo>
                  <a:cubicBezTo>
                    <a:pt x="134" y="16522"/>
                    <a:pt x="268" y="18361"/>
                    <a:pt x="268" y="19567"/>
                  </a:cubicBezTo>
                  <a:cubicBezTo>
                    <a:pt x="268" y="20774"/>
                    <a:pt x="134" y="21348"/>
                    <a:pt x="67" y="21291"/>
                  </a:cubicBezTo>
                  <a:cubicBezTo>
                    <a:pt x="0" y="21233"/>
                    <a:pt x="0" y="20544"/>
                    <a:pt x="201" y="19510"/>
                  </a:cubicBezTo>
                  <a:cubicBezTo>
                    <a:pt x="402" y="18476"/>
                    <a:pt x="805" y="17097"/>
                    <a:pt x="1207" y="16120"/>
                  </a:cubicBezTo>
                  <a:cubicBezTo>
                    <a:pt x="1610" y="15144"/>
                    <a:pt x="2012" y="14569"/>
                    <a:pt x="2482" y="14512"/>
                  </a:cubicBezTo>
                  <a:cubicBezTo>
                    <a:pt x="2952" y="14454"/>
                    <a:pt x="3488" y="14914"/>
                    <a:pt x="3958" y="15891"/>
                  </a:cubicBezTo>
                  <a:cubicBezTo>
                    <a:pt x="4427" y="16867"/>
                    <a:pt x="4830" y="18361"/>
                    <a:pt x="5232" y="19337"/>
                  </a:cubicBezTo>
                  <a:cubicBezTo>
                    <a:pt x="5635" y="20314"/>
                    <a:pt x="6037" y="20774"/>
                    <a:pt x="6574" y="21003"/>
                  </a:cubicBezTo>
                  <a:cubicBezTo>
                    <a:pt x="7111" y="21233"/>
                    <a:pt x="7781" y="21233"/>
                    <a:pt x="8653" y="20429"/>
                  </a:cubicBezTo>
                  <a:cubicBezTo>
                    <a:pt x="9525" y="19625"/>
                    <a:pt x="10599" y="18016"/>
                    <a:pt x="11202" y="16867"/>
                  </a:cubicBezTo>
                  <a:cubicBezTo>
                    <a:pt x="11806" y="15718"/>
                    <a:pt x="11940" y="15029"/>
                    <a:pt x="11739" y="14857"/>
                  </a:cubicBezTo>
                  <a:cubicBezTo>
                    <a:pt x="11538" y="14684"/>
                    <a:pt x="11001" y="15029"/>
                    <a:pt x="10465" y="15833"/>
                  </a:cubicBezTo>
                  <a:cubicBezTo>
                    <a:pt x="9928" y="16637"/>
                    <a:pt x="9391" y="17901"/>
                    <a:pt x="9123" y="18820"/>
                  </a:cubicBezTo>
                  <a:cubicBezTo>
                    <a:pt x="8855" y="19739"/>
                    <a:pt x="8855" y="20314"/>
                    <a:pt x="9190" y="20429"/>
                  </a:cubicBezTo>
                  <a:cubicBezTo>
                    <a:pt x="9525" y="20544"/>
                    <a:pt x="10196" y="20199"/>
                    <a:pt x="10867" y="20084"/>
                  </a:cubicBezTo>
                  <a:cubicBezTo>
                    <a:pt x="11538" y="19969"/>
                    <a:pt x="12209" y="20084"/>
                    <a:pt x="12880" y="20142"/>
                  </a:cubicBezTo>
                  <a:cubicBezTo>
                    <a:pt x="13550" y="20199"/>
                    <a:pt x="14221" y="20199"/>
                    <a:pt x="14825" y="19969"/>
                  </a:cubicBezTo>
                  <a:cubicBezTo>
                    <a:pt x="15429" y="19739"/>
                    <a:pt x="15965" y="19280"/>
                    <a:pt x="16837" y="17097"/>
                  </a:cubicBezTo>
                  <a:cubicBezTo>
                    <a:pt x="17709" y="14914"/>
                    <a:pt x="18917" y="11008"/>
                    <a:pt x="19722" y="8365"/>
                  </a:cubicBezTo>
                  <a:cubicBezTo>
                    <a:pt x="20527" y="5722"/>
                    <a:pt x="20929" y="4344"/>
                    <a:pt x="21198" y="3022"/>
                  </a:cubicBezTo>
                  <a:cubicBezTo>
                    <a:pt x="21466" y="1701"/>
                    <a:pt x="21600" y="437"/>
                    <a:pt x="21399" y="93"/>
                  </a:cubicBezTo>
                  <a:cubicBezTo>
                    <a:pt x="21198" y="-252"/>
                    <a:pt x="20661" y="322"/>
                    <a:pt x="20057" y="2505"/>
                  </a:cubicBezTo>
                  <a:cubicBezTo>
                    <a:pt x="19453" y="4688"/>
                    <a:pt x="18783" y="8480"/>
                    <a:pt x="18783" y="11525"/>
                  </a:cubicBezTo>
                  <a:cubicBezTo>
                    <a:pt x="18783" y="14569"/>
                    <a:pt x="19453" y="16867"/>
                    <a:pt x="20124" y="19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5036277" y="5675305"/>
              <a:ext cx="268780" cy="163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74" fill="norm" stroke="1" extrusionOk="0">
                  <a:moveTo>
                    <a:pt x="5734" y="13897"/>
                  </a:moveTo>
                  <a:cubicBezTo>
                    <a:pt x="5903" y="10297"/>
                    <a:pt x="6072" y="6697"/>
                    <a:pt x="6156" y="4205"/>
                  </a:cubicBezTo>
                  <a:cubicBezTo>
                    <a:pt x="6240" y="1712"/>
                    <a:pt x="6240" y="328"/>
                    <a:pt x="5903" y="51"/>
                  </a:cubicBezTo>
                  <a:cubicBezTo>
                    <a:pt x="5566" y="-226"/>
                    <a:pt x="4891" y="605"/>
                    <a:pt x="3878" y="2959"/>
                  </a:cubicBezTo>
                  <a:cubicBezTo>
                    <a:pt x="2866" y="5312"/>
                    <a:pt x="1516" y="9189"/>
                    <a:pt x="756" y="11820"/>
                  </a:cubicBezTo>
                  <a:cubicBezTo>
                    <a:pt x="-3" y="14451"/>
                    <a:pt x="-172" y="15836"/>
                    <a:pt x="166" y="16805"/>
                  </a:cubicBezTo>
                  <a:cubicBezTo>
                    <a:pt x="503" y="17774"/>
                    <a:pt x="1347" y="18328"/>
                    <a:pt x="2444" y="17082"/>
                  </a:cubicBezTo>
                  <a:cubicBezTo>
                    <a:pt x="3541" y="15836"/>
                    <a:pt x="4891" y="12789"/>
                    <a:pt x="5819" y="10436"/>
                  </a:cubicBezTo>
                  <a:cubicBezTo>
                    <a:pt x="6747" y="8082"/>
                    <a:pt x="7253" y="6420"/>
                    <a:pt x="7422" y="6282"/>
                  </a:cubicBezTo>
                  <a:cubicBezTo>
                    <a:pt x="7591" y="6143"/>
                    <a:pt x="7422" y="7528"/>
                    <a:pt x="7337" y="9189"/>
                  </a:cubicBezTo>
                  <a:cubicBezTo>
                    <a:pt x="7253" y="10851"/>
                    <a:pt x="7253" y="12789"/>
                    <a:pt x="7337" y="14451"/>
                  </a:cubicBezTo>
                  <a:cubicBezTo>
                    <a:pt x="7422" y="16112"/>
                    <a:pt x="7591" y="17497"/>
                    <a:pt x="8097" y="18466"/>
                  </a:cubicBezTo>
                  <a:cubicBezTo>
                    <a:pt x="8603" y="19436"/>
                    <a:pt x="9447" y="19989"/>
                    <a:pt x="10037" y="19574"/>
                  </a:cubicBezTo>
                  <a:cubicBezTo>
                    <a:pt x="10628" y="19159"/>
                    <a:pt x="10966" y="17774"/>
                    <a:pt x="11303" y="16251"/>
                  </a:cubicBezTo>
                  <a:cubicBezTo>
                    <a:pt x="11640" y="14728"/>
                    <a:pt x="11978" y="13066"/>
                    <a:pt x="12315" y="11128"/>
                  </a:cubicBezTo>
                  <a:cubicBezTo>
                    <a:pt x="12653" y="9189"/>
                    <a:pt x="12991" y="6974"/>
                    <a:pt x="13075" y="6559"/>
                  </a:cubicBezTo>
                  <a:cubicBezTo>
                    <a:pt x="13159" y="6143"/>
                    <a:pt x="12991" y="7528"/>
                    <a:pt x="12822" y="8912"/>
                  </a:cubicBezTo>
                  <a:cubicBezTo>
                    <a:pt x="12653" y="10297"/>
                    <a:pt x="12484" y="11682"/>
                    <a:pt x="12315" y="13066"/>
                  </a:cubicBezTo>
                  <a:cubicBezTo>
                    <a:pt x="12147" y="14451"/>
                    <a:pt x="11978" y="15836"/>
                    <a:pt x="11894" y="15836"/>
                  </a:cubicBezTo>
                  <a:cubicBezTo>
                    <a:pt x="11809" y="15836"/>
                    <a:pt x="11809" y="14451"/>
                    <a:pt x="12484" y="11820"/>
                  </a:cubicBezTo>
                  <a:cubicBezTo>
                    <a:pt x="13159" y="9189"/>
                    <a:pt x="14509" y="5312"/>
                    <a:pt x="15606" y="3097"/>
                  </a:cubicBezTo>
                  <a:cubicBezTo>
                    <a:pt x="16703" y="882"/>
                    <a:pt x="17547" y="328"/>
                    <a:pt x="18137" y="743"/>
                  </a:cubicBezTo>
                  <a:cubicBezTo>
                    <a:pt x="18728" y="1159"/>
                    <a:pt x="19065" y="2543"/>
                    <a:pt x="19319" y="5589"/>
                  </a:cubicBezTo>
                  <a:cubicBezTo>
                    <a:pt x="19572" y="8636"/>
                    <a:pt x="19741" y="13343"/>
                    <a:pt x="20078" y="16251"/>
                  </a:cubicBezTo>
                  <a:cubicBezTo>
                    <a:pt x="20415" y="19159"/>
                    <a:pt x="20922" y="20266"/>
                    <a:pt x="21428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5343591" y="5699773"/>
              <a:ext cx="75766" cy="13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0966" fill="norm" stroke="1" extrusionOk="0">
                  <a:moveTo>
                    <a:pt x="20896" y="6649"/>
                  </a:moveTo>
                  <a:cubicBezTo>
                    <a:pt x="20312" y="5037"/>
                    <a:pt x="19728" y="3425"/>
                    <a:pt x="17977" y="2297"/>
                  </a:cubicBezTo>
                  <a:cubicBezTo>
                    <a:pt x="16226" y="1169"/>
                    <a:pt x="13307" y="524"/>
                    <a:pt x="10388" y="201"/>
                  </a:cubicBezTo>
                  <a:cubicBezTo>
                    <a:pt x="7469" y="-121"/>
                    <a:pt x="4550" y="-121"/>
                    <a:pt x="2507" y="685"/>
                  </a:cubicBezTo>
                  <a:cubicBezTo>
                    <a:pt x="464" y="1491"/>
                    <a:pt x="-704" y="3103"/>
                    <a:pt x="464" y="5198"/>
                  </a:cubicBezTo>
                  <a:cubicBezTo>
                    <a:pt x="1631" y="7294"/>
                    <a:pt x="5134" y="9873"/>
                    <a:pt x="7177" y="12452"/>
                  </a:cubicBezTo>
                  <a:cubicBezTo>
                    <a:pt x="9220" y="15031"/>
                    <a:pt x="9804" y="17610"/>
                    <a:pt x="8637" y="19222"/>
                  </a:cubicBezTo>
                  <a:cubicBezTo>
                    <a:pt x="7469" y="20834"/>
                    <a:pt x="4550" y="21479"/>
                    <a:pt x="4258" y="20512"/>
                  </a:cubicBezTo>
                  <a:cubicBezTo>
                    <a:pt x="3966" y="19545"/>
                    <a:pt x="6301" y="16966"/>
                    <a:pt x="8637" y="14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5465923" y="5667229"/>
              <a:ext cx="162984" cy="13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561" y="0"/>
                  </a:moveTo>
                  <a:cubicBezTo>
                    <a:pt x="281" y="5236"/>
                    <a:pt x="0" y="10473"/>
                    <a:pt x="0" y="13909"/>
                  </a:cubicBezTo>
                  <a:cubicBezTo>
                    <a:pt x="0" y="17345"/>
                    <a:pt x="281" y="18982"/>
                    <a:pt x="982" y="19309"/>
                  </a:cubicBezTo>
                  <a:cubicBezTo>
                    <a:pt x="1683" y="19636"/>
                    <a:pt x="2805" y="18655"/>
                    <a:pt x="3927" y="17673"/>
                  </a:cubicBezTo>
                  <a:cubicBezTo>
                    <a:pt x="5049" y="16691"/>
                    <a:pt x="6171" y="15709"/>
                    <a:pt x="6732" y="16036"/>
                  </a:cubicBezTo>
                  <a:cubicBezTo>
                    <a:pt x="7294" y="16364"/>
                    <a:pt x="7294" y="18000"/>
                    <a:pt x="7855" y="19309"/>
                  </a:cubicBezTo>
                  <a:cubicBezTo>
                    <a:pt x="8416" y="20618"/>
                    <a:pt x="9538" y="21600"/>
                    <a:pt x="10660" y="21109"/>
                  </a:cubicBezTo>
                  <a:cubicBezTo>
                    <a:pt x="11782" y="20618"/>
                    <a:pt x="12904" y="18655"/>
                    <a:pt x="14026" y="15218"/>
                  </a:cubicBezTo>
                  <a:cubicBezTo>
                    <a:pt x="15148" y="11782"/>
                    <a:pt x="16270" y="6873"/>
                    <a:pt x="17532" y="4091"/>
                  </a:cubicBezTo>
                  <a:cubicBezTo>
                    <a:pt x="18795" y="1309"/>
                    <a:pt x="20197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635304" y="5696776"/>
              <a:ext cx="69803" cy="1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209" fill="norm" stroke="1" extrusionOk="0">
                  <a:moveTo>
                    <a:pt x="5703" y="10205"/>
                  </a:moveTo>
                  <a:cubicBezTo>
                    <a:pt x="7609" y="8575"/>
                    <a:pt x="9515" y="6945"/>
                    <a:pt x="11421" y="5111"/>
                  </a:cubicBezTo>
                  <a:cubicBezTo>
                    <a:pt x="13326" y="3277"/>
                    <a:pt x="15232" y="1239"/>
                    <a:pt x="14597" y="424"/>
                  </a:cubicBezTo>
                  <a:cubicBezTo>
                    <a:pt x="13962" y="-391"/>
                    <a:pt x="10785" y="17"/>
                    <a:pt x="7609" y="1239"/>
                  </a:cubicBezTo>
                  <a:cubicBezTo>
                    <a:pt x="4432" y="2462"/>
                    <a:pt x="1256" y="4500"/>
                    <a:pt x="303" y="7760"/>
                  </a:cubicBezTo>
                  <a:cubicBezTo>
                    <a:pt x="-650" y="11020"/>
                    <a:pt x="621" y="15503"/>
                    <a:pt x="4432" y="17949"/>
                  </a:cubicBezTo>
                  <a:cubicBezTo>
                    <a:pt x="8244" y="20394"/>
                    <a:pt x="14597" y="20801"/>
                    <a:pt x="20950" y="2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743206" y="5660879"/>
              <a:ext cx="1714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629"/>
                  </a:moveTo>
                  <a:cubicBezTo>
                    <a:pt x="533" y="3086"/>
                    <a:pt x="1067" y="1543"/>
                    <a:pt x="1733" y="1543"/>
                  </a:cubicBezTo>
                  <a:cubicBezTo>
                    <a:pt x="2400" y="1543"/>
                    <a:pt x="3200" y="3086"/>
                    <a:pt x="4267" y="5786"/>
                  </a:cubicBezTo>
                  <a:cubicBezTo>
                    <a:pt x="5333" y="8486"/>
                    <a:pt x="6667" y="12343"/>
                    <a:pt x="7200" y="14914"/>
                  </a:cubicBezTo>
                  <a:cubicBezTo>
                    <a:pt x="7733" y="17486"/>
                    <a:pt x="7467" y="18771"/>
                    <a:pt x="6800" y="19800"/>
                  </a:cubicBezTo>
                  <a:cubicBezTo>
                    <a:pt x="6133" y="20829"/>
                    <a:pt x="5067" y="21600"/>
                    <a:pt x="4000" y="21600"/>
                  </a:cubicBezTo>
                  <a:cubicBezTo>
                    <a:pt x="2933" y="21600"/>
                    <a:pt x="1867" y="20829"/>
                    <a:pt x="2000" y="19157"/>
                  </a:cubicBezTo>
                  <a:cubicBezTo>
                    <a:pt x="2133" y="17486"/>
                    <a:pt x="3467" y="14914"/>
                    <a:pt x="6933" y="11571"/>
                  </a:cubicBezTo>
                  <a:cubicBezTo>
                    <a:pt x="10400" y="8229"/>
                    <a:pt x="1600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24493" y="202355"/>
            <a:ext cx="9893301" cy="306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83" name="Drawing"/>
          <p:cNvGrpSpPr/>
          <p:nvPr/>
        </p:nvGrpSpPr>
        <p:grpSpPr>
          <a:xfrm>
            <a:off x="1429746" y="3551766"/>
            <a:ext cx="10971805" cy="4625551"/>
            <a:chOff x="0" y="0"/>
            <a:chExt cx="10971803" cy="4625549"/>
          </a:xfrm>
        </p:grpSpPr>
        <p:sp>
          <p:nvSpPr>
            <p:cNvPr id="1930" name="Line"/>
            <p:cNvSpPr/>
            <p:nvPr/>
          </p:nvSpPr>
          <p:spPr>
            <a:xfrm>
              <a:off x="183153" y="184742"/>
              <a:ext cx="150384" cy="35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06" fill="norm" stroke="1" extrusionOk="0">
                  <a:moveTo>
                    <a:pt x="0" y="2520"/>
                  </a:moveTo>
                  <a:cubicBezTo>
                    <a:pt x="300" y="1370"/>
                    <a:pt x="600" y="219"/>
                    <a:pt x="1200" y="28"/>
                  </a:cubicBezTo>
                  <a:cubicBezTo>
                    <a:pt x="1800" y="-164"/>
                    <a:pt x="2700" y="603"/>
                    <a:pt x="3300" y="2967"/>
                  </a:cubicBezTo>
                  <a:cubicBezTo>
                    <a:pt x="3900" y="5332"/>
                    <a:pt x="4200" y="9294"/>
                    <a:pt x="4350" y="11978"/>
                  </a:cubicBezTo>
                  <a:cubicBezTo>
                    <a:pt x="4500" y="14662"/>
                    <a:pt x="4500" y="16068"/>
                    <a:pt x="4800" y="16132"/>
                  </a:cubicBezTo>
                  <a:cubicBezTo>
                    <a:pt x="5100" y="16196"/>
                    <a:pt x="5700" y="14918"/>
                    <a:pt x="6750" y="13895"/>
                  </a:cubicBezTo>
                  <a:cubicBezTo>
                    <a:pt x="7800" y="12873"/>
                    <a:pt x="9300" y="12106"/>
                    <a:pt x="10950" y="11722"/>
                  </a:cubicBezTo>
                  <a:cubicBezTo>
                    <a:pt x="12600" y="11339"/>
                    <a:pt x="14400" y="11339"/>
                    <a:pt x="16200" y="11978"/>
                  </a:cubicBezTo>
                  <a:cubicBezTo>
                    <a:pt x="18000" y="12617"/>
                    <a:pt x="19800" y="13895"/>
                    <a:pt x="20700" y="14918"/>
                  </a:cubicBezTo>
                  <a:cubicBezTo>
                    <a:pt x="21600" y="15940"/>
                    <a:pt x="21600" y="16707"/>
                    <a:pt x="20100" y="17666"/>
                  </a:cubicBezTo>
                  <a:cubicBezTo>
                    <a:pt x="18600" y="18624"/>
                    <a:pt x="15600" y="19774"/>
                    <a:pt x="12300" y="20477"/>
                  </a:cubicBezTo>
                  <a:cubicBezTo>
                    <a:pt x="9000" y="21180"/>
                    <a:pt x="5400" y="21436"/>
                    <a:pt x="3300" y="21244"/>
                  </a:cubicBezTo>
                  <a:cubicBezTo>
                    <a:pt x="1200" y="21053"/>
                    <a:pt x="600" y="20414"/>
                    <a:pt x="750" y="19774"/>
                  </a:cubicBezTo>
                  <a:cubicBezTo>
                    <a:pt x="900" y="19135"/>
                    <a:pt x="1800" y="18496"/>
                    <a:pt x="2700" y="17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208553" y="372533"/>
              <a:ext cx="31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316503" y="232833"/>
              <a:ext cx="16024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10099" y="0"/>
                  </a:moveTo>
                  <a:cubicBezTo>
                    <a:pt x="12623" y="610"/>
                    <a:pt x="15148" y="1220"/>
                    <a:pt x="17392" y="3051"/>
                  </a:cubicBezTo>
                  <a:cubicBezTo>
                    <a:pt x="19636" y="4881"/>
                    <a:pt x="21600" y="7932"/>
                    <a:pt x="21179" y="10739"/>
                  </a:cubicBezTo>
                  <a:cubicBezTo>
                    <a:pt x="20758" y="13546"/>
                    <a:pt x="17953" y="16108"/>
                    <a:pt x="14026" y="17878"/>
                  </a:cubicBezTo>
                  <a:cubicBezTo>
                    <a:pt x="10099" y="19647"/>
                    <a:pt x="5049" y="20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8526" y="221582"/>
              <a:ext cx="120178" cy="34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9" h="21509" fill="norm" stroke="1" extrusionOk="0">
                  <a:moveTo>
                    <a:pt x="19359" y="1109"/>
                  </a:moveTo>
                  <a:cubicBezTo>
                    <a:pt x="17919" y="709"/>
                    <a:pt x="16479" y="309"/>
                    <a:pt x="14679" y="109"/>
                  </a:cubicBezTo>
                  <a:cubicBezTo>
                    <a:pt x="12879" y="-91"/>
                    <a:pt x="10719" y="-91"/>
                    <a:pt x="8379" y="776"/>
                  </a:cubicBezTo>
                  <a:cubicBezTo>
                    <a:pt x="6039" y="1642"/>
                    <a:pt x="3519" y="3376"/>
                    <a:pt x="1719" y="5842"/>
                  </a:cubicBezTo>
                  <a:cubicBezTo>
                    <a:pt x="-81" y="8309"/>
                    <a:pt x="-1161" y="11509"/>
                    <a:pt x="2079" y="14242"/>
                  </a:cubicBezTo>
                  <a:cubicBezTo>
                    <a:pt x="5319" y="16976"/>
                    <a:pt x="12879" y="19242"/>
                    <a:pt x="20439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687890" y="279261"/>
              <a:ext cx="113513" cy="26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375" fill="norm" stroke="1" extrusionOk="0">
                  <a:moveTo>
                    <a:pt x="18278" y="3468"/>
                  </a:moveTo>
                  <a:cubicBezTo>
                    <a:pt x="15529" y="2258"/>
                    <a:pt x="12780" y="1049"/>
                    <a:pt x="10424" y="444"/>
                  </a:cubicBezTo>
                  <a:cubicBezTo>
                    <a:pt x="8067" y="-161"/>
                    <a:pt x="6104" y="-161"/>
                    <a:pt x="4140" y="530"/>
                  </a:cubicBezTo>
                  <a:cubicBezTo>
                    <a:pt x="2176" y="1221"/>
                    <a:pt x="213" y="2604"/>
                    <a:pt x="16" y="4073"/>
                  </a:cubicBezTo>
                  <a:cubicBezTo>
                    <a:pt x="-180" y="5541"/>
                    <a:pt x="1391" y="7097"/>
                    <a:pt x="5122" y="8997"/>
                  </a:cubicBezTo>
                  <a:cubicBezTo>
                    <a:pt x="8853" y="10898"/>
                    <a:pt x="14744" y="13145"/>
                    <a:pt x="17885" y="14786"/>
                  </a:cubicBezTo>
                  <a:cubicBezTo>
                    <a:pt x="21027" y="16428"/>
                    <a:pt x="21420" y="17465"/>
                    <a:pt x="20831" y="18329"/>
                  </a:cubicBezTo>
                  <a:cubicBezTo>
                    <a:pt x="20242" y="19193"/>
                    <a:pt x="18671" y="19884"/>
                    <a:pt x="16904" y="20402"/>
                  </a:cubicBezTo>
                  <a:cubicBezTo>
                    <a:pt x="15136" y="20921"/>
                    <a:pt x="13173" y="21266"/>
                    <a:pt x="11995" y="21353"/>
                  </a:cubicBezTo>
                  <a:cubicBezTo>
                    <a:pt x="10816" y="21439"/>
                    <a:pt x="10424" y="21266"/>
                    <a:pt x="10031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833172" y="317694"/>
              <a:ext cx="131032" cy="207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62" fill="norm" stroke="1" extrusionOk="0">
                  <a:moveTo>
                    <a:pt x="9910" y="11544"/>
                  </a:moveTo>
                  <a:cubicBezTo>
                    <a:pt x="13338" y="8707"/>
                    <a:pt x="16767" y="5871"/>
                    <a:pt x="18653" y="3907"/>
                  </a:cubicBezTo>
                  <a:cubicBezTo>
                    <a:pt x="20538" y="1944"/>
                    <a:pt x="20881" y="853"/>
                    <a:pt x="19853" y="307"/>
                  </a:cubicBezTo>
                  <a:cubicBezTo>
                    <a:pt x="18824" y="-238"/>
                    <a:pt x="16424" y="-238"/>
                    <a:pt x="12824" y="1835"/>
                  </a:cubicBezTo>
                  <a:cubicBezTo>
                    <a:pt x="9224" y="3907"/>
                    <a:pt x="4424" y="8053"/>
                    <a:pt x="2024" y="11326"/>
                  </a:cubicBezTo>
                  <a:cubicBezTo>
                    <a:pt x="-376" y="14598"/>
                    <a:pt x="-376" y="16998"/>
                    <a:pt x="653" y="18526"/>
                  </a:cubicBezTo>
                  <a:cubicBezTo>
                    <a:pt x="1681" y="20053"/>
                    <a:pt x="3738" y="20707"/>
                    <a:pt x="7338" y="21035"/>
                  </a:cubicBezTo>
                  <a:cubicBezTo>
                    <a:pt x="10938" y="21362"/>
                    <a:pt x="16081" y="21362"/>
                    <a:pt x="21224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104772" y="185753"/>
              <a:ext cx="145182" cy="377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389" fill="norm" stroke="1" extrusionOk="0">
                  <a:moveTo>
                    <a:pt x="20867" y="509"/>
                  </a:moveTo>
                  <a:cubicBezTo>
                    <a:pt x="17521" y="149"/>
                    <a:pt x="14174" y="-211"/>
                    <a:pt x="10980" y="149"/>
                  </a:cubicBezTo>
                  <a:cubicBezTo>
                    <a:pt x="7785" y="509"/>
                    <a:pt x="4743" y="1589"/>
                    <a:pt x="2613" y="3929"/>
                  </a:cubicBezTo>
                  <a:cubicBezTo>
                    <a:pt x="484" y="6269"/>
                    <a:pt x="-733" y="9869"/>
                    <a:pt x="484" y="12749"/>
                  </a:cubicBezTo>
                  <a:cubicBezTo>
                    <a:pt x="1701" y="15629"/>
                    <a:pt x="5352" y="17789"/>
                    <a:pt x="8850" y="19109"/>
                  </a:cubicBezTo>
                  <a:cubicBezTo>
                    <a:pt x="12349" y="20429"/>
                    <a:pt x="15695" y="20909"/>
                    <a:pt x="19042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1319803" y="302683"/>
              <a:ext cx="1841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3877"/>
                    <a:pt x="7945" y="7754"/>
                    <a:pt x="11545" y="11354"/>
                  </a:cubicBezTo>
                  <a:cubicBezTo>
                    <a:pt x="15145" y="14954"/>
                    <a:pt x="18372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1357903" y="296333"/>
              <a:ext cx="1016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306"/>
                    <a:pt x="17100" y="613"/>
                    <a:pt x="14400" y="2451"/>
                  </a:cubicBezTo>
                  <a:cubicBezTo>
                    <a:pt x="11700" y="4289"/>
                    <a:pt x="8550" y="7660"/>
                    <a:pt x="6075" y="11106"/>
                  </a:cubicBezTo>
                  <a:cubicBezTo>
                    <a:pt x="3600" y="14553"/>
                    <a:pt x="1800" y="18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1269003" y="207433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4400"/>
                    <a:pt x="960" y="7200"/>
                    <a:pt x="4560" y="3600"/>
                  </a:cubicBezTo>
                  <a:cubicBezTo>
                    <a:pt x="8160" y="0"/>
                    <a:pt x="148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561103" y="143933"/>
              <a:ext cx="13759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600" fill="norm" stroke="1" extrusionOk="0">
                  <a:moveTo>
                    <a:pt x="0" y="0"/>
                  </a:moveTo>
                  <a:cubicBezTo>
                    <a:pt x="3869" y="873"/>
                    <a:pt x="7737" y="1745"/>
                    <a:pt x="11445" y="3545"/>
                  </a:cubicBezTo>
                  <a:cubicBezTo>
                    <a:pt x="15152" y="5345"/>
                    <a:pt x="18699" y="8073"/>
                    <a:pt x="20149" y="10636"/>
                  </a:cubicBezTo>
                  <a:cubicBezTo>
                    <a:pt x="21600" y="13200"/>
                    <a:pt x="20955" y="15600"/>
                    <a:pt x="19343" y="17400"/>
                  </a:cubicBezTo>
                  <a:cubicBezTo>
                    <a:pt x="17731" y="19200"/>
                    <a:pt x="15152" y="20400"/>
                    <a:pt x="13057" y="21000"/>
                  </a:cubicBezTo>
                  <a:cubicBezTo>
                    <a:pt x="10961" y="21600"/>
                    <a:pt x="9349" y="21600"/>
                    <a:pt x="77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827803" y="366183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821453" y="478366"/>
              <a:ext cx="2032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725" y="12960"/>
                    <a:pt x="9450" y="5400"/>
                    <a:pt x="13050" y="2160"/>
                  </a:cubicBezTo>
                  <a:cubicBezTo>
                    <a:pt x="16650" y="-1080"/>
                    <a:pt x="19125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2373903" y="0"/>
              <a:ext cx="1238251" cy="72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15051"/>
                  </a:moveTo>
                  <a:cubicBezTo>
                    <a:pt x="369" y="16751"/>
                    <a:pt x="738" y="18451"/>
                    <a:pt x="960" y="19459"/>
                  </a:cubicBezTo>
                  <a:cubicBezTo>
                    <a:pt x="1182" y="20466"/>
                    <a:pt x="1255" y="20781"/>
                    <a:pt x="1348" y="21065"/>
                  </a:cubicBezTo>
                  <a:cubicBezTo>
                    <a:pt x="1440" y="21348"/>
                    <a:pt x="1551" y="21600"/>
                    <a:pt x="1643" y="21537"/>
                  </a:cubicBezTo>
                  <a:cubicBezTo>
                    <a:pt x="1735" y="21474"/>
                    <a:pt x="1809" y="21096"/>
                    <a:pt x="1828" y="19868"/>
                  </a:cubicBezTo>
                  <a:cubicBezTo>
                    <a:pt x="1846" y="18640"/>
                    <a:pt x="1809" y="16562"/>
                    <a:pt x="1717" y="14578"/>
                  </a:cubicBezTo>
                  <a:cubicBezTo>
                    <a:pt x="1625" y="12595"/>
                    <a:pt x="1477" y="10706"/>
                    <a:pt x="1348" y="9068"/>
                  </a:cubicBezTo>
                  <a:cubicBezTo>
                    <a:pt x="1218" y="7431"/>
                    <a:pt x="1108" y="6045"/>
                    <a:pt x="1034" y="5195"/>
                  </a:cubicBezTo>
                  <a:cubicBezTo>
                    <a:pt x="960" y="4345"/>
                    <a:pt x="923" y="4030"/>
                    <a:pt x="886" y="3715"/>
                  </a:cubicBezTo>
                  <a:cubicBezTo>
                    <a:pt x="849" y="3401"/>
                    <a:pt x="812" y="3086"/>
                    <a:pt x="886" y="2928"/>
                  </a:cubicBezTo>
                  <a:cubicBezTo>
                    <a:pt x="960" y="2771"/>
                    <a:pt x="1145" y="2771"/>
                    <a:pt x="1680" y="2645"/>
                  </a:cubicBezTo>
                  <a:cubicBezTo>
                    <a:pt x="2215" y="2519"/>
                    <a:pt x="3102" y="2267"/>
                    <a:pt x="4191" y="1952"/>
                  </a:cubicBezTo>
                  <a:cubicBezTo>
                    <a:pt x="5280" y="1637"/>
                    <a:pt x="6572" y="1259"/>
                    <a:pt x="7920" y="945"/>
                  </a:cubicBezTo>
                  <a:cubicBezTo>
                    <a:pt x="9268" y="630"/>
                    <a:pt x="10671" y="378"/>
                    <a:pt x="12148" y="220"/>
                  </a:cubicBezTo>
                  <a:cubicBezTo>
                    <a:pt x="13625" y="63"/>
                    <a:pt x="15175" y="0"/>
                    <a:pt x="16634" y="0"/>
                  </a:cubicBezTo>
                  <a:cubicBezTo>
                    <a:pt x="18092" y="0"/>
                    <a:pt x="19458" y="63"/>
                    <a:pt x="20271" y="157"/>
                  </a:cubicBezTo>
                  <a:cubicBezTo>
                    <a:pt x="21083" y="252"/>
                    <a:pt x="21342" y="378"/>
                    <a:pt x="21600" y="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2577103" y="245533"/>
              <a:ext cx="196851" cy="35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952"/>
                  </a:moveTo>
                  <a:cubicBezTo>
                    <a:pt x="2323" y="5595"/>
                    <a:pt x="4645" y="9239"/>
                    <a:pt x="6271" y="12231"/>
                  </a:cubicBezTo>
                  <a:cubicBezTo>
                    <a:pt x="7897" y="15224"/>
                    <a:pt x="8826" y="17566"/>
                    <a:pt x="9523" y="19128"/>
                  </a:cubicBezTo>
                  <a:cubicBezTo>
                    <a:pt x="10219" y="20689"/>
                    <a:pt x="10684" y="21470"/>
                    <a:pt x="11148" y="21535"/>
                  </a:cubicBezTo>
                  <a:cubicBezTo>
                    <a:pt x="11613" y="21600"/>
                    <a:pt x="12077" y="20949"/>
                    <a:pt x="12658" y="18802"/>
                  </a:cubicBezTo>
                  <a:cubicBezTo>
                    <a:pt x="13239" y="16655"/>
                    <a:pt x="13935" y="13012"/>
                    <a:pt x="14516" y="10019"/>
                  </a:cubicBezTo>
                  <a:cubicBezTo>
                    <a:pt x="15097" y="7027"/>
                    <a:pt x="15561" y="4684"/>
                    <a:pt x="16723" y="3123"/>
                  </a:cubicBezTo>
                  <a:cubicBezTo>
                    <a:pt x="17884" y="1561"/>
                    <a:pt x="19742" y="7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2751992" y="405225"/>
              <a:ext cx="129912" cy="13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83" fill="norm" stroke="1" extrusionOk="0">
                  <a:moveTo>
                    <a:pt x="16156" y="1846"/>
                  </a:moveTo>
                  <a:cubicBezTo>
                    <a:pt x="14763" y="849"/>
                    <a:pt x="13369" y="-148"/>
                    <a:pt x="11105" y="18"/>
                  </a:cubicBezTo>
                  <a:cubicBezTo>
                    <a:pt x="8840" y="184"/>
                    <a:pt x="5705" y="1514"/>
                    <a:pt x="3614" y="4338"/>
                  </a:cubicBezTo>
                  <a:cubicBezTo>
                    <a:pt x="1524" y="7163"/>
                    <a:pt x="479" y="11483"/>
                    <a:pt x="130" y="14474"/>
                  </a:cubicBezTo>
                  <a:cubicBezTo>
                    <a:pt x="-218" y="17464"/>
                    <a:pt x="130" y="19126"/>
                    <a:pt x="1176" y="20123"/>
                  </a:cubicBezTo>
                  <a:cubicBezTo>
                    <a:pt x="2221" y="21120"/>
                    <a:pt x="3963" y="21452"/>
                    <a:pt x="5356" y="20954"/>
                  </a:cubicBezTo>
                  <a:cubicBezTo>
                    <a:pt x="6750" y="20455"/>
                    <a:pt x="7795" y="19126"/>
                    <a:pt x="8666" y="17630"/>
                  </a:cubicBezTo>
                  <a:cubicBezTo>
                    <a:pt x="9537" y="16135"/>
                    <a:pt x="10234" y="14474"/>
                    <a:pt x="10582" y="12480"/>
                  </a:cubicBezTo>
                  <a:cubicBezTo>
                    <a:pt x="10930" y="10486"/>
                    <a:pt x="10930" y="8160"/>
                    <a:pt x="11105" y="7827"/>
                  </a:cubicBezTo>
                  <a:cubicBezTo>
                    <a:pt x="11279" y="7495"/>
                    <a:pt x="11627" y="9157"/>
                    <a:pt x="13195" y="11483"/>
                  </a:cubicBezTo>
                  <a:cubicBezTo>
                    <a:pt x="14763" y="13809"/>
                    <a:pt x="17550" y="16800"/>
                    <a:pt x="19117" y="18461"/>
                  </a:cubicBezTo>
                  <a:cubicBezTo>
                    <a:pt x="20685" y="20123"/>
                    <a:pt x="21034" y="20455"/>
                    <a:pt x="21382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2894603" y="366183"/>
              <a:ext cx="152401" cy="194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2787"/>
                  </a:moveTo>
                  <a:cubicBezTo>
                    <a:pt x="3000" y="4413"/>
                    <a:pt x="6000" y="6039"/>
                    <a:pt x="8100" y="8361"/>
                  </a:cubicBezTo>
                  <a:cubicBezTo>
                    <a:pt x="10200" y="10684"/>
                    <a:pt x="11400" y="13703"/>
                    <a:pt x="12000" y="15794"/>
                  </a:cubicBezTo>
                  <a:cubicBezTo>
                    <a:pt x="12600" y="17884"/>
                    <a:pt x="12600" y="19045"/>
                    <a:pt x="12000" y="19974"/>
                  </a:cubicBezTo>
                  <a:cubicBezTo>
                    <a:pt x="11400" y="20903"/>
                    <a:pt x="10200" y="21600"/>
                    <a:pt x="9600" y="21252"/>
                  </a:cubicBezTo>
                  <a:cubicBezTo>
                    <a:pt x="9000" y="20903"/>
                    <a:pt x="9000" y="19510"/>
                    <a:pt x="10050" y="16374"/>
                  </a:cubicBezTo>
                  <a:cubicBezTo>
                    <a:pt x="11100" y="13239"/>
                    <a:pt x="13200" y="8361"/>
                    <a:pt x="15300" y="5342"/>
                  </a:cubicBezTo>
                  <a:cubicBezTo>
                    <a:pt x="17400" y="2323"/>
                    <a:pt x="19500" y="11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3187875" y="191930"/>
              <a:ext cx="125829" cy="44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530" fill="norm" stroke="1" extrusionOk="0">
                  <a:moveTo>
                    <a:pt x="21050" y="757"/>
                  </a:moveTo>
                  <a:cubicBezTo>
                    <a:pt x="19634" y="447"/>
                    <a:pt x="18217" y="137"/>
                    <a:pt x="16624" y="33"/>
                  </a:cubicBezTo>
                  <a:cubicBezTo>
                    <a:pt x="15030" y="-70"/>
                    <a:pt x="13260" y="33"/>
                    <a:pt x="10958" y="808"/>
                  </a:cubicBezTo>
                  <a:cubicBezTo>
                    <a:pt x="8657" y="1584"/>
                    <a:pt x="5824" y="3030"/>
                    <a:pt x="3522" y="4994"/>
                  </a:cubicBezTo>
                  <a:cubicBezTo>
                    <a:pt x="1220" y="6958"/>
                    <a:pt x="-550" y="9438"/>
                    <a:pt x="158" y="11919"/>
                  </a:cubicBezTo>
                  <a:cubicBezTo>
                    <a:pt x="866" y="14399"/>
                    <a:pt x="4053" y="16879"/>
                    <a:pt x="6532" y="18481"/>
                  </a:cubicBezTo>
                  <a:cubicBezTo>
                    <a:pt x="9011" y="20083"/>
                    <a:pt x="10781" y="20807"/>
                    <a:pt x="12552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3453402" y="188383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3383553" y="400795"/>
              <a:ext cx="15875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2592" y="11577"/>
                    <a:pt x="5184" y="3177"/>
                    <a:pt x="8784" y="777"/>
                  </a:cubicBezTo>
                  <a:cubicBezTo>
                    <a:pt x="12384" y="-1623"/>
                    <a:pt x="16992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3408953" y="495300"/>
              <a:ext cx="129678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4181" y="4582"/>
                  </a:moveTo>
                  <a:cubicBezTo>
                    <a:pt x="2787" y="7527"/>
                    <a:pt x="1394" y="10473"/>
                    <a:pt x="697" y="12764"/>
                  </a:cubicBezTo>
                  <a:cubicBezTo>
                    <a:pt x="0" y="15055"/>
                    <a:pt x="0" y="16691"/>
                    <a:pt x="0" y="18327"/>
                  </a:cubicBezTo>
                  <a:cubicBezTo>
                    <a:pt x="0" y="19964"/>
                    <a:pt x="0" y="21600"/>
                    <a:pt x="0" y="21600"/>
                  </a:cubicBezTo>
                  <a:cubicBezTo>
                    <a:pt x="0" y="21600"/>
                    <a:pt x="0" y="19964"/>
                    <a:pt x="1394" y="16527"/>
                  </a:cubicBezTo>
                  <a:cubicBezTo>
                    <a:pt x="2787" y="13091"/>
                    <a:pt x="5574" y="7855"/>
                    <a:pt x="8535" y="4582"/>
                  </a:cubicBezTo>
                  <a:cubicBezTo>
                    <a:pt x="11497" y="1309"/>
                    <a:pt x="14632" y="0"/>
                    <a:pt x="16897" y="0"/>
                  </a:cubicBezTo>
                  <a:cubicBezTo>
                    <a:pt x="19161" y="0"/>
                    <a:pt x="20555" y="1309"/>
                    <a:pt x="21077" y="4582"/>
                  </a:cubicBezTo>
                  <a:cubicBezTo>
                    <a:pt x="21600" y="7855"/>
                    <a:pt x="21252" y="13091"/>
                    <a:pt x="20903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3678739" y="277283"/>
              <a:ext cx="174715" cy="195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00" fill="norm" stroke="1" extrusionOk="0">
                  <a:moveTo>
                    <a:pt x="21481" y="0"/>
                  </a:moveTo>
                  <a:cubicBezTo>
                    <a:pt x="18358" y="697"/>
                    <a:pt x="15235" y="1394"/>
                    <a:pt x="12112" y="2671"/>
                  </a:cubicBezTo>
                  <a:cubicBezTo>
                    <a:pt x="8989" y="3948"/>
                    <a:pt x="5867" y="5806"/>
                    <a:pt x="3915" y="7316"/>
                  </a:cubicBezTo>
                  <a:cubicBezTo>
                    <a:pt x="1963" y="8826"/>
                    <a:pt x="1182" y="9987"/>
                    <a:pt x="1442" y="10684"/>
                  </a:cubicBezTo>
                  <a:cubicBezTo>
                    <a:pt x="1703" y="11381"/>
                    <a:pt x="3004" y="11613"/>
                    <a:pt x="4305" y="11729"/>
                  </a:cubicBezTo>
                  <a:cubicBezTo>
                    <a:pt x="5606" y="11845"/>
                    <a:pt x="6908" y="11845"/>
                    <a:pt x="8209" y="11845"/>
                  </a:cubicBezTo>
                  <a:cubicBezTo>
                    <a:pt x="9510" y="11845"/>
                    <a:pt x="10811" y="11845"/>
                    <a:pt x="10941" y="12426"/>
                  </a:cubicBezTo>
                  <a:cubicBezTo>
                    <a:pt x="11071" y="13006"/>
                    <a:pt x="10030" y="14168"/>
                    <a:pt x="8339" y="15329"/>
                  </a:cubicBezTo>
                  <a:cubicBezTo>
                    <a:pt x="6647" y="16490"/>
                    <a:pt x="4305" y="17652"/>
                    <a:pt x="2614" y="18697"/>
                  </a:cubicBezTo>
                  <a:cubicBezTo>
                    <a:pt x="922" y="19742"/>
                    <a:pt x="-119" y="20671"/>
                    <a:pt x="11" y="21135"/>
                  </a:cubicBezTo>
                  <a:cubicBezTo>
                    <a:pt x="141" y="21600"/>
                    <a:pt x="1442" y="21600"/>
                    <a:pt x="4305" y="21252"/>
                  </a:cubicBezTo>
                  <a:cubicBezTo>
                    <a:pt x="7168" y="20903"/>
                    <a:pt x="11592" y="20206"/>
                    <a:pt x="16016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3878852" y="302683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4114"/>
                    <a:pt x="10971" y="8229"/>
                    <a:pt x="14571" y="11829"/>
                  </a:cubicBezTo>
                  <a:cubicBezTo>
                    <a:pt x="18171" y="15429"/>
                    <a:pt x="19886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3859802" y="270933"/>
              <a:ext cx="1587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16" y="4500"/>
                    <a:pt x="11232" y="9000"/>
                    <a:pt x="7632" y="12600"/>
                  </a:cubicBezTo>
                  <a:cubicBezTo>
                    <a:pt x="4032" y="16200"/>
                    <a:pt x="2016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4031252" y="455083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4063002" y="340783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4113802" y="213783"/>
              <a:ext cx="11770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10055" y="0"/>
                  </a:moveTo>
                  <a:cubicBezTo>
                    <a:pt x="14524" y="3411"/>
                    <a:pt x="18993" y="6821"/>
                    <a:pt x="20297" y="9900"/>
                  </a:cubicBezTo>
                  <a:cubicBezTo>
                    <a:pt x="21600" y="12979"/>
                    <a:pt x="19738" y="15726"/>
                    <a:pt x="15828" y="17621"/>
                  </a:cubicBezTo>
                  <a:cubicBezTo>
                    <a:pt x="11917" y="19516"/>
                    <a:pt x="5959" y="20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4710702" y="385183"/>
              <a:ext cx="1460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443" y="11670"/>
                    <a:pt x="6887" y="3363"/>
                    <a:pt x="10487" y="870"/>
                  </a:cubicBezTo>
                  <a:cubicBezTo>
                    <a:pt x="14087" y="-1622"/>
                    <a:pt x="17843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4774202" y="524933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5206002" y="74446"/>
              <a:ext cx="1676401" cy="780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16146"/>
                  </a:moveTo>
                  <a:cubicBezTo>
                    <a:pt x="0" y="17024"/>
                    <a:pt x="0" y="17902"/>
                    <a:pt x="68" y="18692"/>
                  </a:cubicBezTo>
                  <a:cubicBezTo>
                    <a:pt x="136" y="19483"/>
                    <a:pt x="273" y="20185"/>
                    <a:pt x="382" y="20712"/>
                  </a:cubicBezTo>
                  <a:cubicBezTo>
                    <a:pt x="491" y="21239"/>
                    <a:pt x="573" y="21590"/>
                    <a:pt x="627" y="21590"/>
                  </a:cubicBezTo>
                  <a:cubicBezTo>
                    <a:pt x="682" y="21590"/>
                    <a:pt x="709" y="21239"/>
                    <a:pt x="709" y="19980"/>
                  </a:cubicBezTo>
                  <a:cubicBezTo>
                    <a:pt x="709" y="18722"/>
                    <a:pt x="682" y="16556"/>
                    <a:pt x="668" y="14214"/>
                  </a:cubicBezTo>
                  <a:cubicBezTo>
                    <a:pt x="655" y="11873"/>
                    <a:pt x="655" y="9356"/>
                    <a:pt x="627" y="7570"/>
                  </a:cubicBezTo>
                  <a:cubicBezTo>
                    <a:pt x="600" y="5785"/>
                    <a:pt x="545" y="4731"/>
                    <a:pt x="505" y="4058"/>
                  </a:cubicBezTo>
                  <a:cubicBezTo>
                    <a:pt x="464" y="3385"/>
                    <a:pt x="436" y="3092"/>
                    <a:pt x="382" y="2829"/>
                  </a:cubicBezTo>
                  <a:cubicBezTo>
                    <a:pt x="327" y="2566"/>
                    <a:pt x="245" y="2331"/>
                    <a:pt x="259" y="2302"/>
                  </a:cubicBezTo>
                  <a:cubicBezTo>
                    <a:pt x="273" y="2273"/>
                    <a:pt x="382" y="2449"/>
                    <a:pt x="573" y="2507"/>
                  </a:cubicBezTo>
                  <a:cubicBezTo>
                    <a:pt x="764" y="2566"/>
                    <a:pt x="1036" y="2507"/>
                    <a:pt x="1732" y="2273"/>
                  </a:cubicBezTo>
                  <a:cubicBezTo>
                    <a:pt x="2427" y="2039"/>
                    <a:pt x="3545" y="1629"/>
                    <a:pt x="4623" y="1278"/>
                  </a:cubicBezTo>
                  <a:cubicBezTo>
                    <a:pt x="5700" y="927"/>
                    <a:pt x="6736" y="634"/>
                    <a:pt x="7691" y="429"/>
                  </a:cubicBezTo>
                  <a:cubicBezTo>
                    <a:pt x="8645" y="224"/>
                    <a:pt x="9518" y="107"/>
                    <a:pt x="10459" y="49"/>
                  </a:cubicBezTo>
                  <a:cubicBezTo>
                    <a:pt x="11400" y="-10"/>
                    <a:pt x="12409" y="-10"/>
                    <a:pt x="13500" y="19"/>
                  </a:cubicBezTo>
                  <a:cubicBezTo>
                    <a:pt x="14591" y="49"/>
                    <a:pt x="15764" y="107"/>
                    <a:pt x="16868" y="166"/>
                  </a:cubicBezTo>
                  <a:cubicBezTo>
                    <a:pt x="17973" y="224"/>
                    <a:pt x="19009" y="283"/>
                    <a:pt x="19786" y="283"/>
                  </a:cubicBezTo>
                  <a:cubicBezTo>
                    <a:pt x="20564" y="283"/>
                    <a:pt x="21082" y="224"/>
                    <a:pt x="21600" y="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5434602" y="302683"/>
              <a:ext cx="31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6141"/>
                    <a:pt x="11520" y="12282"/>
                    <a:pt x="15120" y="15882"/>
                  </a:cubicBezTo>
                  <a:cubicBezTo>
                    <a:pt x="18720" y="19482"/>
                    <a:pt x="20160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5377452" y="537996"/>
              <a:ext cx="2349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54" y="11918"/>
                    <a:pt x="10508" y="3818"/>
                    <a:pt x="14108" y="1118"/>
                  </a:cubicBezTo>
                  <a:cubicBezTo>
                    <a:pt x="17708" y="-1582"/>
                    <a:pt x="1965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5460428" y="645583"/>
              <a:ext cx="120226" cy="153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21" fill="norm" stroke="1" extrusionOk="0">
                  <a:moveTo>
                    <a:pt x="3335" y="0"/>
                  </a:moveTo>
                  <a:cubicBezTo>
                    <a:pt x="2198" y="1168"/>
                    <a:pt x="1061" y="2335"/>
                    <a:pt x="492" y="4816"/>
                  </a:cubicBezTo>
                  <a:cubicBezTo>
                    <a:pt x="-76" y="7297"/>
                    <a:pt x="-76" y="11092"/>
                    <a:pt x="113" y="14449"/>
                  </a:cubicBezTo>
                  <a:cubicBezTo>
                    <a:pt x="303" y="17805"/>
                    <a:pt x="682" y="20724"/>
                    <a:pt x="871" y="21162"/>
                  </a:cubicBezTo>
                  <a:cubicBezTo>
                    <a:pt x="1061" y="21600"/>
                    <a:pt x="1061" y="19557"/>
                    <a:pt x="1440" y="16054"/>
                  </a:cubicBezTo>
                  <a:cubicBezTo>
                    <a:pt x="1819" y="12551"/>
                    <a:pt x="2577" y="7589"/>
                    <a:pt x="3713" y="4670"/>
                  </a:cubicBezTo>
                  <a:cubicBezTo>
                    <a:pt x="4850" y="1751"/>
                    <a:pt x="6366" y="876"/>
                    <a:pt x="8829" y="876"/>
                  </a:cubicBezTo>
                  <a:cubicBezTo>
                    <a:pt x="11292" y="876"/>
                    <a:pt x="14703" y="1751"/>
                    <a:pt x="16977" y="5108"/>
                  </a:cubicBezTo>
                  <a:cubicBezTo>
                    <a:pt x="19250" y="8465"/>
                    <a:pt x="20387" y="14303"/>
                    <a:pt x="21524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5650502" y="576675"/>
              <a:ext cx="82551" cy="90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2727"/>
                  </a:moveTo>
                  <a:cubicBezTo>
                    <a:pt x="2215" y="1255"/>
                    <a:pt x="4431" y="-218"/>
                    <a:pt x="6646" y="27"/>
                  </a:cubicBezTo>
                  <a:cubicBezTo>
                    <a:pt x="8862" y="273"/>
                    <a:pt x="11077" y="2237"/>
                    <a:pt x="11908" y="4446"/>
                  </a:cubicBezTo>
                  <a:cubicBezTo>
                    <a:pt x="12738" y="6655"/>
                    <a:pt x="12185" y="9109"/>
                    <a:pt x="10800" y="11318"/>
                  </a:cubicBezTo>
                  <a:cubicBezTo>
                    <a:pt x="9415" y="13527"/>
                    <a:pt x="7200" y="15491"/>
                    <a:pt x="4985" y="17209"/>
                  </a:cubicBezTo>
                  <a:cubicBezTo>
                    <a:pt x="2769" y="18927"/>
                    <a:pt x="554" y="20400"/>
                    <a:pt x="1108" y="20891"/>
                  </a:cubicBezTo>
                  <a:cubicBezTo>
                    <a:pt x="1662" y="21382"/>
                    <a:pt x="4985" y="20891"/>
                    <a:pt x="8862" y="19664"/>
                  </a:cubicBezTo>
                  <a:cubicBezTo>
                    <a:pt x="12738" y="18437"/>
                    <a:pt x="17169" y="16473"/>
                    <a:pt x="21600" y="14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5923552" y="277283"/>
              <a:ext cx="146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87"/>
                  </a:moveTo>
                  <a:cubicBezTo>
                    <a:pt x="2504" y="7826"/>
                    <a:pt x="5009" y="12365"/>
                    <a:pt x="6417" y="15104"/>
                  </a:cubicBezTo>
                  <a:cubicBezTo>
                    <a:pt x="7826" y="17843"/>
                    <a:pt x="8139" y="18783"/>
                    <a:pt x="8452" y="19722"/>
                  </a:cubicBezTo>
                  <a:cubicBezTo>
                    <a:pt x="8765" y="20661"/>
                    <a:pt x="9078" y="21600"/>
                    <a:pt x="9704" y="21600"/>
                  </a:cubicBezTo>
                  <a:cubicBezTo>
                    <a:pt x="10330" y="21600"/>
                    <a:pt x="11270" y="20661"/>
                    <a:pt x="12365" y="17687"/>
                  </a:cubicBezTo>
                  <a:cubicBezTo>
                    <a:pt x="13461" y="14713"/>
                    <a:pt x="14713" y="9704"/>
                    <a:pt x="15652" y="6809"/>
                  </a:cubicBezTo>
                  <a:cubicBezTo>
                    <a:pt x="16591" y="3913"/>
                    <a:pt x="17217" y="3130"/>
                    <a:pt x="17687" y="2348"/>
                  </a:cubicBezTo>
                  <a:cubicBezTo>
                    <a:pt x="18157" y="1565"/>
                    <a:pt x="18470" y="783"/>
                    <a:pt x="19096" y="391"/>
                  </a:cubicBezTo>
                  <a:cubicBezTo>
                    <a:pt x="19722" y="0"/>
                    <a:pt x="206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6054962" y="428360"/>
              <a:ext cx="97192" cy="90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0925" fill="norm" stroke="1" extrusionOk="0">
                  <a:moveTo>
                    <a:pt x="19723" y="6198"/>
                  </a:moveTo>
                  <a:cubicBezTo>
                    <a:pt x="18345" y="4234"/>
                    <a:pt x="16966" y="2270"/>
                    <a:pt x="14898" y="1043"/>
                  </a:cubicBezTo>
                  <a:cubicBezTo>
                    <a:pt x="12830" y="-184"/>
                    <a:pt x="10072" y="-675"/>
                    <a:pt x="7315" y="1534"/>
                  </a:cubicBezTo>
                  <a:cubicBezTo>
                    <a:pt x="4557" y="3743"/>
                    <a:pt x="1800" y="8652"/>
                    <a:pt x="651" y="12334"/>
                  </a:cubicBezTo>
                  <a:cubicBezTo>
                    <a:pt x="-498" y="16016"/>
                    <a:pt x="-38" y="18470"/>
                    <a:pt x="1340" y="19698"/>
                  </a:cubicBezTo>
                  <a:cubicBezTo>
                    <a:pt x="2719" y="20925"/>
                    <a:pt x="5017" y="20925"/>
                    <a:pt x="6855" y="19698"/>
                  </a:cubicBezTo>
                  <a:cubicBezTo>
                    <a:pt x="8693" y="18470"/>
                    <a:pt x="10072" y="16016"/>
                    <a:pt x="11451" y="13807"/>
                  </a:cubicBezTo>
                  <a:cubicBezTo>
                    <a:pt x="12830" y="11598"/>
                    <a:pt x="14208" y="9634"/>
                    <a:pt x="15128" y="9880"/>
                  </a:cubicBezTo>
                  <a:cubicBezTo>
                    <a:pt x="16047" y="10125"/>
                    <a:pt x="16506" y="12580"/>
                    <a:pt x="17425" y="14789"/>
                  </a:cubicBezTo>
                  <a:cubicBezTo>
                    <a:pt x="18345" y="16998"/>
                    <a:pt x="19723" y="18961"/>
                    <a:pt x="21102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6164852" y="353483"/>
              <a:ext cx="146051" cy="20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8596"/>
                  </a:moveTo>
                  <a:cubicBezTo>
                    <a:pt x="1565" y="8155"/>
                    <a:pt x="3130" y="7714"/>
                    <a:pt x="4539" y="7824"/>
                  </a:cubicBezTo>
                  <a:cubicBezTo>
                    <a:pt x="5948" y="7935"/>
                    <a:pt x="7200" y="8596"/>
                    <a:pt x="8765" y="10580"/>
                  </a:cubicBezTo>
                  <a:cubicBezTo>
                    <a:pt x="10330" y="12563"/>
                    <a:pt x="12209" y="15869"/>
                    <a:pt x="12678" y="18073"/>
                  </a:cubicBezTo>
                  <a:cubicBezTo>
                    <a:pt x="13148" y="20278"/>
                    <a:pt x="12209" y="21380"/>
                    <a:pt x="11113" y="21490"/>
                  </a:cubicBezTo>
                  <a:cubicBezTo>
                    <a:pt x="10017" y="21600"/>
                    <a:pt x="8765" y="20718"/>
                    <a:pt x="8609" y="18184"/>
                  </a:cubicBezTo>
                  <a:cubicBezTo>
                    <a:pt x="8452" y="15649"/>
                    <a:pt x="9391" y="11461"/>
                    <a:pt x="11739" y="8155"/>
                  </a:cubicBezTo>
                  <a:cubicBezTo>
                    <a:pt x="14087" y="4849"/>
                    <a:pt x="17843" y="2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6335172" y="285003"/>
              <a:ext cx="147182" cy="27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92" fill="norm" stroke="1" extrusionOk="0">
                  <a:moveTo>
                    <a:pt x="21456" y="1399"/>
                  </a:moveTo>
                  <a:cubicBezTo>
                    <a:pt x="20222" y="897"/>
                    <a:pt x="18987" y="394"/>
                    <a:pt x="17445" y="143"/>
                  </a:cubicBezTo>
                  <a:cubicBezTo>
                    <a:pt x="15902" y="-108"/>
                    <a:pt x="14050" y="-108"/>
                    <a:pt x="11582" y="813"/>
                  </a:cubicBezTo>
                  <a:cubicBezTo>
                    <a:pt x="9113" y="1734"/>
                    <a:pt x="6027" y="3576"/>
                    <a:pt x="3713" y="6255"/>
                  </a:cubicBezTo>
                  <a:cubicBezTo>
                    <a:pt x="1399" y="8934"/>
                    <a:pt x="-144" y="12450"/>
                    <a:pt x="10" y="15129"/>
                  </a:cubicBezTo>
                  <a:cubicBezTo>
                    <a:pt x="165" y="17808"/>
                    <a:pt x="2016" y="19650"/>
                    <a:pt x="4022" y="20571"/>
                  </a:cubicBezTo>
                  <a:cubicBezTo>
                    <a:pt x="6027" y="21492"/>
                    <a:pt x="8187" y="21492"/>
                    <a:pt x="10347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6451548" y="302683"/>
              <a:ext cx="202255" cy="234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3" fill="norm" stroke="1" extrusionOk="0">
                  <a:moveTo>
                    <a:pt x="21500" y="0"/>
                  </a:moveTo>
                  <a:cubicBezTo>
                    <a:pt x="16775" y="2335"/>
                    <a:pt x="12050" y="4670"/>
                    <a:pt x="9125" y="6130"/>
                  </a:cubicBezTo>
                  <a:cubicBezTo>
                    <a:pt x="6200" y="7589"/>
                    <a:pt x="5075" y="8173"/>
                    <a:pt x="4063" y="8757"/>
                  </a:cubicBezTo>
                  <a:cubicBezTo>
                    <a:pt x="3050" y="9341"/>
                    <a:pt x="2150" y="9924"/>
                    <a:pt x="2263" y="10314"/>
                  </a:cubicBezTo>
                  <a:cubicBezTo>
                    <a:pt x="2375" y="10703"/>
                    <a:pt x="3500" y="10897"/>
                    <a:pt x="4625" y="10897"/>
                  </a:cubicBezTo>
                  <a:cubicBezTo>
                    <a:pt x="5750" y="10897"/>
                    <a:pt x="6875" y="10703"/>
                    <a:pt x="8450" y="10605"/>
                  </a:cubicBezTo>
                  <a:cubicBezTo>
                    <a:pt x="10025" y="10508"/>
                    <a:pt x="12050" y="10508"/>
                    <a:pt x="12163" y="11189"/>
                  </a:cubicBezTo>
                  <a:cubicBezTo>
                    <a:pt x="12275" y="11870"/>
                    <a:pt x="10475" y="13232"/>
                    <a:pt x="8338" y="14497"/>
                  </a:cubicBezTo>
                  <a:cubicBezTo>
                    <a:pt x="6200" y="15762"/>
                    <a:pt x="3725" y="16930"/>
                    <a:pt x="2150" y="17903"/>
                  </a:cubicBezTo>
                  <a:cubicBezTo>
                    <a:pt x="575" y="18876"/>
                    <a:pt x="-100" y="19654"/>
                    <a:pt x="13" y="20335"/>
                  </a:cubicBezTo>
                  <a:cubicBezTo>
                    <a:pt x="125" y="21016"/>
                    <a:pt x="1025" y="21600"/>
                    <a:pt x="3275" y="21503"/>
                  </a:cubicBezTo>
                  <a:cubicBezTo>
                    <a:pt x="5525" y="21405"/>
                    <a:pt x="9125" y="20627"/>
                    <a:pt x="12725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6647452" y="347133"/>
              <a:ext cx="152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840"/>
                    <a:pt x="3600" y="7680"/>
                    <a:pt x="6450" y="11160"/>
                  </a:cubicBezTo>
                  <a:cubicBezTo>
                    <a:pt x="9300" y="14640"/>
                    <a:pt x="13200" y="17760"/>
                    <a:pt x="15900" y="19440"/>
                  </a:cubicBezTo>
                  <a:cubicBezTo>
                    <a:pt x="18600" y="21120"/>
                    <a:pt x="20100" y="21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6647452" y="296333"/>
              <a:ext cx="1143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604"/>
                    <a:pt x="12800" y="5209"/>
                    <a:pt x="9200" y="8809"/>
                  </a:cubicBezTo>
                  <a:cubicBezTo>
                    <a:pt x="5600" y="12409"/>
                    <a:pt x="2800" y="170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6799852" y="537633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6812552" y="423333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6882402" y="283633"/>
              <a:ext cx="9316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0" y="0"/>
                  </a:moveTo>
                  <a:cubicBezTo>
                    <a:pt x="2880" y="109"/>
                    <a:pt x="5760" y="218"/>
                    <a:pt x="9360" y="1691"/>
                  </a:cubicBezTo>
                  <a:cubicBezTo>
                    <a:pt x="12960" y="3164"/>
                    <a:pt x="17280" y="6000"/>
                    <a:pt x="19440" y="8891"/>
                  </a:cubicBezTo>
                  <a:cubicBezTo>
                    <a:pt x="21600" y="11782"/>
                    <a:pt x="21600" y="14727"/>
                    <a:pt x="19920" y="16855"/>
                  </a:cubicBezTo>
                  <a:cubicBezTo>
                    <a:pt x="18240" y="18982"/>
                    <a:pt x="14880" y="20291"/>
                    <a:pt x="11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7555502" y="518583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4400"/>
                    <a:pt x="11880" y="7200"/>
                    <a:pt x="15480" y="3600"/>
                  </a:cubicBezTo>
                  <a:cubicBezTo>
                    <a:pt x="19080" y="0"/>
                    <a:pt x="203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7574552" y="626533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7530637" y="251883"/>
              <a:ext cx="126467" cy="17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4" fill="norm" stroke="1" extrusionOk="0">
                  <a:moveTo>
                    <a:pt x="6389" y="0"/>
                  </a:moveTo>
                  <a:cubicBezTo>
                    <a:pt x="4229" y="4772"/>
                    <a:pt x="2069" y="9544"/>
                    <a:pt x="989" y="12558"/>
                  </a:cubicBezTo>
                  <a:cubicBezTo>
                    <a:pt x="-91" y="15572"/>
                    <a:pt x="-91" y="16828"/>
                    <a:pt x="89" y="18084"/>
                  </a:cubicBezTo>
                  <a:cubicBezTo>
                    <a:pt x="269" y="19340"/>
                    <a:pt x="629" y="20595"/>
                    <a:pt x="1889" y="21098"/>
                  </a:cubicBezTo>
                  <a:cubicBezTo>
                    <a:pt x="3149" y="21600"/>
                    <a:pt x="5309" y="21349"/>
                    <a:pt x="8729" y="20470"/>
                  </a:cubicBezTo>
                  <a:cubicBezTo>
                    <a:pt x="12149" y="19591"/>
                    <a:pt x="16829" y="18084"/>
                    <a:pt x="21509" y="1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7670337" y="296333"/>
              <a:ext cx="88367" cy="1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02" fill="norm" stroke="1" extrusionOk="0">
                  <a:moveTo>
                    <a:pt x="21470" y="0"/>
                  </a:moveTo>
                  <a:cubicBezTo>
                    <a:pt x="17356" y="0"/>
                    <a:pt x="13241" y="0"/>
                    <a:pt x="9641" y="1728"/>
                  </a:cubicBezTo>
                  <a:cubicBezTo>
                    <a:pt x="6041" y="3456"/>
                    <a:pt x="2956" y="6912"/>
                    <a:pt x="1413" y="9720"/>
                  </a:cubicBezTo>
                  <a:cubicBezTo>
                    <a:pt x="-130" y="12528"/>
                    <a:pt x="-130" y="14688"/>
                    <a:pt x="127" y="16848"/>
                  </a:cubicBezTo>
                  <a:cubicBezTo>
                    <a:pt x="384" y="19008"/>
                    <a:pt x="899" y="21168"/>
                    <a:pt x="4241" y="21384"/>
                  </a:cubicBezTo>
                  <a:cubicBezTo>
                    <a:pt x="7584" y="21600"/>
                    <a:pt x="13756" y="19872"/>
                    <a:pt x="17099" y="17928"/>
                  </a:cubicBezTo>
                  <a:cubicBezTo>
                    <a:pt x="20441" y="15984"/>
                    <a:pt x="20956" y="13824"/>
                    <a:pt x="21213" y="11664"/>
                  </a:cubicBezTo>
                  <a:cubicBezTo>
                    <a:pt x="21470" y="9504"/>
                    <a:pt x="21470" y="7344"/>
                    <a:pt x="20184" y="6048"/>
                  </a:cubicBezTo>
                  <a:cubicBezTo>
                    <a:pt x="18899" y="4752"/>
                    <a:pt x="16327" y="4320"/>
                    <a:pt x="13756" y="3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7815852" y="277283"/>
              <a:ext cx="120651" cy="12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8" fill="norm" stroke="1" extrusionOk="0">
                  <a:moveTo>
                    <a:pt x="0" y="0"/>
                  </a:moveTo>
                  <a:cubicBezTo>
                    <a:pt x="379" y="4759"/>
                    <a:pt x="758" y="9519"/>
                    <a:pt x="1326" y="13180"/>
                  </a:cubicBezTo>
                  <a:cubicBezTo>
                    <a:pt x="1895" y="16841"/>
                    <a:pt x="2653" y="19403"/>
                    <a:pt x="3979" y="20502"/>
                  </a:cubicBezTo>
                  <a:cubicBezTo>
                    <a:pt x="5305" y="21600"/>
                    <a:pt x="7200" y="21234"/>
                    <a:pt x="10232" y="17939"/>
                  </a:cubicBezTo>
                  <a:cubicBezTo>
                    <a:pt x="13263" y="14644"/>
                    <a:pt x="17432" y="8420"/>
                    <a:pt x="21600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7542802" y="829733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7580902" y="766233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7588261" y="672720"/>
              <a:ext cx="277582" cy="251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72" fill="norm" stroke="1" extrusionOk="0">
                  <a:moveTo>
                    <a:pt x="7718" y="12272"/>
                  </a:moveTo>
                  <a:cubicBezTo>
                    <a:pt x="5932" y="12272"/>
                    <a:pt x="4146" y="12272"/>
                    <a:pt x="2846" y="13082"/>
                  </a:cubicBezTo>
                  <a:cubicBezTo>
                    <a:pt x="1547" y="13892"/>
                    <a:pt x="735" y="15512"/>
                    <a:pt x="329" y="16772"/>
                  </a:cubicBezTo>
                  <a:cubicBezTo>
                    <a:pt x="-77" y="18032"/>
                    <a:pt x="-77" y="18932"/>
                    <a:pt x="167" y="19742"/>
                  </a:cubicBezTo>
                  <a:cubicBezTo>
                    <a:pt x="410" y="20552"/>
                    <a:pt x="897" y="21272"/>
                    <a:pt x="1547" y="21362"/>
                  </a:cubicBezTo>
                  <a:cubicBezTo>
                    <a:pt x="2197" y="21452"/>
                    <a:pt x="3009" y="20912"/>
                    <a:pt x="4227" y="18572"/>
                  </a:cubicBezTo>
                  <a:cubicBezTo>
                    <a:pt x="5445" y="16232"/>
                    <a:pt x="7069" y="12092"/>
                    <a:pt x="8125" y="9032"/>
                  </a:cubicBezTo>
                  <a:cubicBezTo>
                    <a:pt x="9180" y="5972"/>
                    <a:pt x="9667" y="3992"/>
                    <a:pt x="9992" y="2552"/>
                  </a:cubicBezTo>
                  <a:cubicBezTo>
                    <a:pt x="10317" y="1112"/>
                    <a:pt x="10479" y="212"/>
                    <a:pt x="10236" y="32"/>
                  </a:cubicBezTo>
                  <a:cubicBezTo>
                    <a:pt x="9992" y="-148"/>
                    <a:pt x="9343" y="392"/>
                    <a:pt x="8774" y="2462"/>
                  </a:cubicBezTo>
                  <a:cubicBezTo>
                    <a:pt x="8206" y="4532"/>
                    <a:pt x="7718" y="8132"/>
                    <a:pt x="7475" y="10472"/>
                  </a:cubicBezTo>
                  <a:cubicBezTo>
                    <a:pt x="7231" y="12812"/>
                    <a:pt x="7231" y="13892"/>
                    <a:pt x="7475" y="14792"/>
                  </a:cubicBezTo>
                  <a:cubicBezTo>
                    <a:pt x="7718" y="15692"/>
                    <a:pt x="8206" y="16412"/>
                    <a:pt x="8774" y="16412"/>
                  </a:cubicBezTo>
                  <a:cubicBezTo>
                    <a:pt x="9343" y="16412"/>
                    <a:pt x="9992" y="15692"/>
                    <a:pt x="10398" y="14882"/>
                  </a:cubicBezTo>
                  <a:cubicBezTo>
                    <a:pt x="10804" y="14072"/>
                    <a:pt x="10967" y="13172"/>
                    <a:pt x="10642" y="12632"/>
                  </a:cubicBezTo>
                  <a:cubicBezTo>
                    <a:pt x="10317" y="12092"/>
                    <a:pt x="9505" y="11912"/>
                    <a:pt x="8937" y="12362"/>
                  </a:cubicBezTo>
                  <a:cubicBezTo>
                    <a:pt x="8368" y="12812"/>
                    <a:pt x="8043" y="13892"/>
                    <a:pt x="7881" y="14882"/>
                  </a:cubicBezTo>
                  <a:cubicBezTo>
                    <a:pt x="7718" y="15872"/>
                    <a:pt x="7718" y="16772"/>
                    <a:pt x="8043" y="17492"/>
                  </a:cubicBezTo>
                  <a:cubicBezTo>
                    <a:pt x="8368" y="18212"/>
                    <a:pt x="9018" y="18752"/>
                    <a:pt x="9667" y="18752"/>
                  </a:cubicBezTo>
                  <a:cubicBezTo>
                    <a:pt x="10317" y="18752"/>
                    <a:pt x="10967" y="18212"/>
                    <a:pt x="11535" y="17492"/>
                  </a:cubicBezTo>
                  <a:cubicBezTo>
                    <a:pt x="12103" y="16772"/>
                    <a:pt x="12591" y="15872"/>
                    <a:pt x="12834" y="15872"/>
                  </a:cubicBezTo>
                  <a:cubicBezTo>
                    <a:pt x="13078" y="15872"/>
                    <a:pt x="13078" y="16772"/>
                    <a:pt x="13321" y="16682"/>
                  </a:cubicBezTo>
                  <a:cubicBezTo>
                    <a:pt x="13565" y="16592"/>
                    <a:pt x="14052" y="15512"/>
                    <a:pt x="14946" y="14162"/>
                  </a:cubicBezTo>
                  <a:cubicBezTo>
                    <a:pt x="15839" y="12812"/>
                    <a:pt x="17138" y="11192"/>
                    <a:pt x="18194" y="10292"/>
                  </a:cubicBezTo>
                  <a:cubicBezTo>
                    <a:pt x="19249" y="9392"/>
                    <a:pt x="20061" y="9212"/>
                    <a:pt x="20630" y="9572"/>
                  </a:cubicBezTo>
                  <a:cubicBezTo>
                    <a:pt x="21198" y="9932"/>
                    <a:pt x="21523" y="10832"/>
                    <a:pt x="21117" y="12722"/>
                  </a:cubicBezTo>
                  <a:cubicBezTo>
                    <a:pt x="20711" y="14612"/>
                    <a:pt x="19574" y="17492"/>
                    <a:pt x="18437" y="20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8476252" y="131233"/>
              <a:ext cx="1344500" cy="907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77" fill="norm" stroke="1" extrusionOk="0">
                  <a:moveTo>
                    <a:pt x="0" y="18881"/>
                  </a:moveTo>
                  <a:cubicBezTo>
                    <a:pt x="0" y="19687"/>
                    <a:pt x="0" y="20492"/>
                    <a:pt x="68" y="20971"/>
                  </a:cubicBezTo>
                  <a:cubicBezTo>
                    <a:pt x="136" y="21449"/>
                    <a:pt x="272" y="21600"/>
                    <a:pt x="408" y="21575"/>
                  </a:cubicBezTo>
                  <a:cubicBezTo>
                    <a:pt x="543" y="21550"/>
                    <a:pt x="679" y="21348"/>
                    <a:pt x="866" y="20442"/>
                  </a:cubicBezTo>
                  <a:cubicBezTo>
                    <a:pt x="1053" y="19536"/>
                    <a:pt x="1291" y="17924"/>
                    <a:pt x="1460" y="16162"/>
                  </a:cubicBezTo>
                  <a:cubicBezTo>
                    <a:pt x="1630" y="14400"/>
                    <a:pt x="1732" y="12487"/>
                    <a:pt x="1766" y="10699"/>
                  </a:cubicBezTo>
                  <a:cubicBezTo>
                    <a:pt x="1800" y="8912"/>
                    <a:pt x="1766" y="7250"/>
                    <a:pt x="1732" y="6017"/>
                  </a:cubicBezTo>
                  <a:cubicBezTo>
                    <a:pt x="1698" y="4783"/>
                    <a:pt x="1664" y="3978"/>
                    <a:pt x="1715" y="3449"/>
                  </a:cubicBezTo>
                  <a:cubicBezTo>
                    <a:pt x="1766" y="2920"/>
                    <a:pt x="1902" y="2669"/>
                    <a:pt x="2038" y="2669"/>
                  </a:cubicBezTo>
                  <a:cubicBezTo>
                    <a:pt x="2174" y="2669"/>
                    <a:pt x="2309" y="2920"/>
                    <a:pt x="2581" y="3021"/>
                  </a:cubicBezTo>
                  <a:cubicBezTo>
                    <a:pt x="2853" y="3122"/>
                    <a:pt x="3260" y="3071"/>
                    <a:pt x="4075" y="2820"/>
                  </a:cubicBezTo>
                  <a:cubicBezTo>
                    <a:pt x="4891" y="2568"/>
                    <a:pt x="6113" y="2115"/>
                    <a:pt x="7336" y="1737"/>
                  </a:cubicBezTo>
                  <a:cubicBezTo>
                    <a:pt x="8558" y="1359"/>
                    <a:pt x="9781" y="1057"/>
                    <a:pt x="11055" y="831"/>
                  </a:cubicBezTo>
                  <a:cubicBezTo>
                    <a:pt x="12328" y="604"/>
                    <a:pt x="13653" y="453"/>
                    <a:pt x="15045" y="327"/>
                  </a:cubicBezTo>
                  <a:cubicBezTo>
                    <a:pt x="16438" y="201"/>
                    <a:pt x="17898" y="101"/>
                    <a:pt x="18934" y="50"/>
                  </a:cubicBezTo>
                  <a:cubicBezTo>
                    <a:pt x="19970" y="0"/>
                    <a:pt x="20581" y="0"/>
                    <a:pt x="20972" y="0"/>
                  </a:cubicBezTo>
                  <a:cubicBezTo>
                    <a:pt x="21362" y="0"/>
                    <a:pt x="21532" y="0"/>
                    <a:pt x="21566" y="101"/>
                  </a:cubicBezTo>
                  <a:cubicBezTo>
                    <a:pt x="21600" y="201"/>
                    <a:pt x="21498" y="403"/>
                    <a:pt x="21396" y="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8857252" y="385233"/>
              <a:ext cx="423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253"/>
                    <a:pt x="21600" y="12505"/>
                    <a:pt x="21600" y="16105"/>
                  </a:cubicBezTo>
                  <a:cubicBezTo>
                    <a:pt x="21600" y="19705"/>
                    <a:pt x="10800" y="206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8762002" y="651933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4400"/>
                    <a:pt x="10080" y="7200"/>
                    <a:pt x="13680" y="3600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8774702" y="780674"/>
              <a:ext cx="133351" cy="186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4114" y="5563"/>
                  </a:moveTo>
                  <a:cubicBezTo>
                    <a:pt x="2743" y="7723"/>
                    <a:pt x="1371" y="9883"/>
                    <a:pt x="686" y="12043"/>
                  </a:cubicBezTo>
                  <a:cubicBezTo>
                    <a:pt x="0" y="14203"/>
                    <a:pt x="0" y="16363"/>
                    <a:pt x="0" y="18163"/>
                  </a:cubicBezTo>
                  <a:cubicBezTo>
                    <a:pt x="0" y="19963"/>
                    <a:pt x="0" y="21403"/>
                    <a:pt x="343" y="21163"/>
                  </a:cubicBezTo>
                  <a:cubicBezTo>
                    <a:pt x="686" y="20923"/>
                    <a:pt x="1371" y="19003"/>
                    <a:pt x="2743" y="15643"/>
                  </a:cubicBezTo>
                  <a:cubicBezTo>
                    <a:pt x="4114" y="12283"/>
                    <a:pt x="6171" y="7483"/>
                    <a:pt x="8229" y="4483"/>
                  </a:cubicBezTo>
                  <a:cubicBezTo>
                    <a:pt x="10286" y="1483"/>
                    <a:pt x="12343" y="283"/>
                    <a:pt x="14057" y="43"/>
                  </a:cubicBezTo>
                  <a:cubicBezTo>
                    <a:pt x="15771" y="-197"/>
                    <a:pt x="17143" y="523"/>
                    <a:pt x="18343" y="3643"/>
                  </a:cubicBezTo>
                  <a:cubicBezTo>
                    <a:pt x="19543" y="6763"/>
                    <a:pt x="20571" y="12283"/>
                    <a:pt x="21600" y="17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8958852" y="716375"/>
              <a:ext cx="101601" cy="8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1" fill="norm" stroke="1" extrusionOk="0">
                  <a:moveTo>
                    <a:pt x="0" y="2927"/>
                  </a:moveTo>
                  <a:cubicBezTo>
                    <a:pt x="1800" y="1346"/>
                    <a:pt x="3600" y="-234"/>
                    <a:pt x="5400" y="29"/>
                  </a:cubicBezTo>
                  <a:cubicBezTo>
                    <a:pt x="7200" y="293"/>
                    <a:pt x="9000" y="2400"/>
                    <a:pt x="9225" y="4771"/>
                  </a:cubicBezTo>
                  <a:cubicBezTo>
                    <a:pt x="9450" y="7142"/>
                    <a:pt x="8100" y="9776"/>
                    <a:pt x="6075" y="12673"/>
                  </a:cubicBezTo>
                  <a:cubicBezTo>
                    <a:pt x="4050" y="15571"/>
                    <a:pt x="1350" y="18732"/>
                    <a:pt x="1125" y="20049"/>
                  </a:cubicBezTo>
                  <a:cubicBezTo>
                    <a:pt x="900" y="21366"/>
                    <a:pt x="3150" y="20839"/>
                    <a:pt x="6975" y="19522"/>
                  </a:cubicBezTo>
                  <a:cubicBezTo>
                    <a:pt x="10800" y="18205"/>
                    <a:pt x="16200" y="16098"/>
                    <a:pt x="21600" y="13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9162052" y="594783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9283497" y="433830"/>
              <a:ext cx="107157" cy="200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79" fill="norm" stroke="1" extrusionOk="0">
                  <a:moveTo>
                    <a:pt x="4923" y="4959"/>
                  </a:moveTo>
                  <a:cubicBezTo>
                    <a:pt x="4076" y="9684"/>
                    <a:pt x="3229" y="14409"/>
                    <a:pt x="2382" y="17334"/>
                  </a:cubicBezTo>
                  <a:cubicBezTo>
                    <a:pt x="1535" y="20259"/>
                    <a:pt x="688" y="21384"/>
                    <a:pt x="265" y="21272"/>
                  </a:cubicBezTo>
                  <a:cubicBezTo>
                    <a:pt x="-159" y="21159"/>
                    <a:pt x="-159" y="19809"/>
                    <a:pt x="900" y="16659"/>
                  </a:cubicBezTo>
                  <a:cubicBezTo>
                    <a:pt x="1959" y="13509"/>
                    <a:pt x="4076" y="8559"/>
                    <a:pt x="5770" y="5522"/>
                  </a:cubicBezTo>
                  <a:cubicBezTo>
                    <a:pt x="7465" y="2484"/>
                    <a:pt x="8735" y="1359"/>
                    <a:pt x="10641" y="684"/>
                  </a:cubicBezTo>
                  <a:cubicBezTo>
                    <a:pt x="12547" y="9"/>
                    <a:pt x="15088" y="-216"/>
                    <a:pt x="16782" y="234"/>
                  </a:cubicBezTo>
                  <a:cubicBezTo>
                    <a:pt x="18476" y="684"/>
                    <a:pt x="19323" y="1809"/>
                    <a:pt x="19959" y="4509"/>
                  </a:cubicBezTo>
                  <a:cubicBezTo>
                    <a:pt x="20594" y="7209"/>
                    <a:pt x="21017" y="11484"/>
                    <a:pt x="21441" y="15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9441452" y="575733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9600202" y="315746"/>
              <a:ext cx="146051" cy="28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1907"/>
                  </a:moveTo>
                  <a:cubicBezTo>
                    <a:pt x="1565" y="6581"/>
                    <a:pt x="3130" y="11256"/>
                    <a:pt x="4070" y="14157"/>
                  </a:cubicBezTo>
                  <a:cubicBezTo>
                    <a:pt x="5009" y="17059"/>
                    <a:pt x="5322" y="18187"/>
                    <a:pt x="5948" y="19235"/>
                  </a:cubicBezTo>
                  <a:cubicBezTo>
                    <a:pt x="6574" y="20283"/>
                    <a:pt x="7513" y="21250"/>
                    <a:pt x="8452" y="21330"/>
                  </a:cubicBezTo>
                  <a:cubicBezTo>
                    <a:pt x="9391" y="21411"/>
                    <a:pt x="10330" y="20605"/>
                    <a:pt x="12052" y="17301"/>
                  </a:cubicBezTo>
                  <a:cubicBezTo>
                    <a:pt x="13774" y="13996"/>
                    <a:pt x="16278" y="8193"/>
                    <a:pt x="17687" y="4808"/>
                  </a:cubicBezTo>
                  <a:cubicBezTo>
                    <a:pt x="19096" y="1423"/>
                    <a:pt x="19409" y="456"/>
                    <a:pt x="19878" y="133"/>
                  </a:cubicBezTo>
                  <a:cubicBezTo>
                    <a:pt x="20348" y="-189"/>
                    <a:pt x="20974" y="133"/>
                    <a:pt x="21600" y="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9728054" y="443326"/>
              <a:ext cx="75350" cy="12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40" fill="norm" stroke="1" extrusionOk="0">
                  <a:moveTo>
                    <a:pt x="17759" y="7400"/>
                  </a:moveTo>
                  <a:cubicBezTo>
                    <a:pt x="18359" y="5600"/>
                    <a:pt x="18959" y="3800"/>
                    <a:pt x="18059" y="2360"/>
                  </a:cubicBezTo>
                  <a:cubicBezTo>
                    <a:pt x="17159" y="920"/>
                    <a:pt x="14759" y="-160"/>
                    <a:pt x="12059" y="20"/>
                  </a:cubicBezTo>
                  <a:cubicBezTo>
                    <a:pt x="9359" y="200"/>
                    <a:pt x="6359" y="1640"/>
                    <a:pt x="4259" y="3260"/>
                  </a:cubicBezTo>
                  <a:cubicBezTo>
                    <a:pt x="2159" y="4880"/>
                    <a:pt x="959" y="6680"/>
                    <a:pt x="359" y="9020"/>
                  </a:cubicBezTo>
                  <a:cubicBezTo>
                    <a:pt x="-241" y="11360"/>
                    <a:pt x="-241" y="14240"/>
                    <a:pt x="1559" y="15320"/>
                  </a:cubicBezTo>
                  <a:cubicBezTo>
                    <a:pt x="3359" y="16400"/>
                    <a:pt x="6959" y="15680"/>
                    <a:pt x="9659" y="14060"/>
                  </a:cubicBezTo>
                  <a:cubicBezTo>
                    <a:pt x="12359" y="12440"/>
                    <a:pt x="14159" y="9920"/>
                    <a:pt x="15059" y="10100"/>
                  </a:cubicBezTo>
                  <a:cubicBezTo>
                    <a:pt x="15959" y="10280"/>
                    <a:pt x="15959" y="13160"/>
                    <a:pt x="16859" y="15500"/>
                  </a:cubicBezTo>
                  <a:cubicBezTo>
                    <a:pt x="17759" y="17840"/>
                    <a:pt x="19559" y="19640"/>
                    <a:pt x="21359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9860552" y="423333"/>
              <a:ext cx="10795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3651"/>
                  </a:moveTo>
                  <a:cubicBezTo>
                    <a:pt x="3388" y="8518"/>
                    <a:pt x="6776" y="13386"/>
                    <a:pt x="8259" y="16580"/>
                  </a:cubicBezTo>
                  <a:cubicBezTo>
                    <a:pt x="9741" y="19775"/>
                    <a:pt x="9318" y="21296"/>
                    <a:pt x="8471" y="21448"/>
                  </a:cubicBezTo>
                  <a:cubicBezTo>
                    <a:pt x="7624" y="21600"/>
                    <a:pt x="6353" y="20383"/>
                    <a:pt x="5718" y="18101"/>
                  </a:cubicBezTo>
                  <a:cubicBezTo>
                    <a:pt x="5082" y="15820"/>
                    <a:pt x="5082" y="12473"/>
                    <a:pt x="7835" y="9279"/>
                  </a:cubicBezTo>
                  <a:cubicBezTo>
                    <a:pt x="10588" y="6085"/>
                    <a:pt x="16094" y="30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10015838" y="293071"/>
              <a:ext cx="92365" cy="26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521" fill="norm" stroke="1" extrusionOk="0">
                  <a:moveTo>
                    <a:pt x="20946" y="1822"/>
                  </a:moveTo>
                  <a:cubicBezTo>
                    <a:pt x="19026" y="958"/>
                    <a:pt x="17106" y="94"/>
                    <a:pt x="14946" y="7"/>
                  </a:cubicBezTo>
                  <a:cubicBezTo>
                    <a:pt x="12786" y="-79"/>
                    <a:pt x="10386" y="612"/>
                    <a:pt x="7506" y="2772"/>
                  </a:cubicBezTo>
                  <a:cubicBezTo>
                    <a:pt x="4626" y="4932"/>
                    <a:pt x="1266" y="8561"/>
                    <a:pt x="306" y="11758"/>
                  </a:cubicBezTo>
                  <a:cubicBezTo>
                    <a:pt x="-654" y="14955"/>
                    <a:pt x="786" y="17719"/>
                    <a:pt x="2706" y="19275"/>
                  </a:cubicBezTo>
                  <a:cubicBezTo>
                    <a:pt x="4626" y="20830"/>
                    <a:pt x="7026" y="21175"/>
                    <a:pt x="9426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0159002" y="347133"/>
              <a:ext cx="133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4246"/>
                    <a:pt x="6857" y="8492"/>
                    <a:pt x="10457" y="12092"/>
                  </a:cubicBezTo>
                  <a:cubicBezTo>
                    <a:pt x="14057" y="15692"/>
                    <a:pt x="17829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0152652" y="309033"/>
              <a:ext cx="139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150"/>
                    <a:pt x="17673" y="300"/>
                    <a:pt x="15382" y="1500"/>
                  </a:cubicBezTo>
                  <a:cubicBezTo>
                    <a:pt x="13091" y="2700"/>
                    <a:pt x="10473" y="4950"/>
                    <a:pt x="7855" y="7875"/>
                  </a:cubicBezTo>
                  <a:cubicBezTo>
                    <a:pt x="5236" y="10800"/>
                    <a:pt x="2618" y="14400"/>
                    <a:pt x="1309" y="1680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0324102" y="505883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0419352" y="296333"/>
              <a:ext cx="5911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fill="norm" stroke="1" extrusionOk="0">
                  <a:moveTo>
                    <a:pt x="17280" y="0"/>
                  </a:moveTo>
                  <a:cubicBezTo>
                    <a:pt x="19440" y="4275"/>
                    <a:pt x="21600" y="8550"/>
                    <a:pt x="18720" y="12150"/>
                  </a:cubicBezTo>
                  <a:cubicBezTo>
                    <a:pt x="15840" y="15750"/>
                    <a:pt x="7920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796053" y="1674283"/>
              <a:ext cx="2032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75" y="10800"/>
                    <a:pt x="12150" y="21600"/>
                    <a:pt x="15750" y="21600"/>
                  </a:cubicBezTo>
                  <a:cubicBezTo>
                    <a:pt x="19350" y="21600"/>
                    <a:pt x="20475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897653" y="1845733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2564403" y="1544355"/>
              <a:ext cx="577851" cy="66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15377"/>
                  </a:moveTo>
                  <a:cubicBezTo>
                    <a:pt x="712" y="17211"/>
                    <a:pt x="1424" y="19045"/>
                    <a:pt x="1938" y="20132"/>
                  </a:cubicBezTo>
                  <a:cubicBezTo>
                    <a:pt x="2453" y="21218"/>
                    <a:pt x="2769" y="21558"/>
                    <a:pt x="3007" y="21422"/>
                  </a:cubicBezTo>
                  <a:cubicBezTo>
                    <a:pt x="3244" y="21286"/>
                    <a:pt x="3402" y="20675"/>
                    <a:pt x="3521" y="19113"/>
                  </a:cubicBezTo>
                  <a:cubicBezTo>
                    <a:pt x="3640" y="17550"/>
                    <a:pt x="3719" y="15037"/>
                    <a:pt x="3798" y="12490"/>
                  </a:cubicBezTo>
                  <a:cubicBezTo>
                    <a:pt x="3877" y="9943"/>
                    <a:pt x="3956" y="7362"/>
                    <a:pt x="4035" y="5528"/>
                  </a:cubicBezTo>
                  <a:cubicBezTo>
                    <a:pt x="4114" y="3694"/>
                    <a:pt x="4193" y="2607"/>
                    <a:pt x="4826" y="1894"/>
                  </a:cubicBezTo>
                  <a:cubicBezTo>
                    <a:pt x="5459" y="1181"/>
                    <a:pt x="6646" y="841"/>
                    <a:pt x="8743" y="569"/>
                  </a:cubicBezTo>
                  <a:cubicBezTo>
                    <a:pt x="10840" y="298"/>
                    <a:pt x="13846" y="94"/>
                    <a:pt x="16022" y="26"/>
                  </a:cubicBezTo>
                  <a:cubicBezTo>
                    <a:pt x="18198" y="-42"/>
                    <a:pt x="19543" y="26"/>
                    <a:pt x="20334" y="196"/>
                  </a:cubicBezTo>
                  <a:cubicBezTo>
                    <a:pt x="21125" y="366"/>
                    <a:pt x="21363" y="637"/>
                    <a:pt x="21600" y="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775227" y="1782233"/>
              <a:ext cx="208277" cy="148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15" fill="norm" stroke="1" extrusionOk="0">
                  <a:moveTo>
                    <a:pt x="8378" y="1825"/>
                  </a:moveTo>
                  <a:cubicBezTo>
                    <a:pt x="7724" y="6997"/>
                    <a:pt x="7069" y="12169"/>
                    <a:pt x="6414" y="15363"/>
                  </a:cubicBezTo>
                  <a:cubicBezTo>
                    <a:pt x="5760" y="18558"/>
                    <a:pt x="5105" y="19775"/>
                    <a:pt x="4233" y="20535"/>
                  </a:cubicBezTo>
                  <a:cubicBezTo>
                    <a:pt x="3360" y="21296"/>
                    <a:pt x="2269" y="21600"/>
                    <a:pt x="1505" y="20992"/>
                  </a:cubicBezTo>
                  <a:cubicBezTo>
                    <a:pt x="742" y="20383"/>
                    <a:pt x="305" y="18862"/>
                    <a:pt x="87" y="16580"/>
                  </a:cubicBezTo>
                  <a:cubicBezTo>
                    <a:pt x="-131" y="14299"/>
                    <a:pt x="-131" y="11256"/>
                    <a:pt x="2487" y="8366"/>
                  </a:cubicBezTo>
                  <a:cubicBezTo>
                    <a:pt x="5105" y="5476"/>
                    <a:pt x="10342" y="2738"/>
                    <a:pt x="13942" y="1369"/>
                  </a:cubicBezTo>
                  <a:cubicBezTo>
                    <a:pt x="17542" y="0"/>
                    <a:pt x="19505" y="0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2989853" y="1628370"/>
              <a:ext cx="114301" cy="160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3560"/>
                  </a:moveTo>
                  <a:cubicBezTo>
                    <a:pt x="1200" y="2438"/>
                    <a:pt x="2400" y="1316"/>
                    <a:pt x="4400" y="615"/>
                  </a:cubicBezTo>
                  <a:cubicBezTo>
                    <a:pt x="6400" y="-86"/>
                    <a:pt x="9200" y="-367"/>
                    <a:pt x="11200" y="755"/>
                  </a:cubicBezTo>
                  <a:cubicBezTo>
                    <a:pt x="13200" y="1877"/>
                    <a:pt x="14400" y="4402"/>
                    <a:pt x="13600" y="6927"/>
                  </a:cubicBezTo>
                  <a:cubicBezTo>
                    <a:pt x="12800" y="9451"/>
                    <a:pt x="10000" y="11976"/>
                    <a:pt x="7800" y="13939"/>
                  </a:cubicBezTo>
                  <a:cubicBezTo>
                    <a:pt x="5600" y="15903"/>
                    <a:pt x="4000" y="17306"/>
                    <a:pt x="4200" y="18147"/>
                  </a:cubicBezTo>
                  <a:cubicBezTo>
                    <a:pt x="4400" y="18989"/>
                    <a:pt x="6400" y="19269"/>
                    <a:pt x="9600" y="19690"/>
                  </a:cubicBezTo>
                  <a:cubicBezTo>
                    <a:pt x="12800" y="20111"/>
                    <a:pt x="17200" y="20672"/>
                    <a:pt x="21600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2780303" y="1972733"/>
              <a:ext cx="317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2" y="16560"/>
                    <a:pt x="9504" y="11520"/>
                    <a:pt x="13104" y="7920"/>
                  </a:cubicBezTo>
                  <a:cubicBezTo>
                    <a:pt x="16704" y="4320"/>
                    <a:pt x="19152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2894603" y="2116533"/>
              <a:ext cx="171451" cy="14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2" fill="norm" stroke="1" extrusionOk="0">
                  <a:moveTo>
                    <a:pt x="0" y="1253"/>
                  </a:moveTo>
                  <a:cubicBezTo>
                    <a:pt x="267" y="6191"/>
                    <a:pt x="533" y="11128"/>
                    <a:pt x="800" y="14676"/>
                  </a:cubicBezTo>
                  <a:cubicBezTo>
                    <a:pt x="1067" y="18225"/>
                    <a:pt x="1333" y="20385"/>
                    <a:pt x="1600" y="20693"/>
                  </a:cubicBezTo>
                  <a:cubicBezTo>
                    <a:pt x="1867" y="21002"/>
                    <a:pt x="2133" y="19459"/>
                    <a:pt x="3067" y="16219"/>
                  </a:cubicBezTo>
                  <a:cubicBezTo>
                    <a:pt x="4000" y="12979"/>
                    <a:pt x="5600" y="8042"/>
                    <a:pt x="7733" y="4648"/>
                  </a:cubicBezTo>
                  <a:cubicBezTo>
                    <a:pt x="9867" y="1253"/>
                    <a:pt x="12533" y="-598"/>
                    <a:pt x="14667" y="173"/>
                  </a:cubicBezTo>
                  <a:cubicBezTo>
                    <a:pt x="16800" y="945"/>
                    <a:pt x="18400" y="4339"/>
                    <a:pt x="19467" y="7733"/>
                  </a:cubicBezTo>
                  <a:cubicBezTo>
                    <a:pt x="20533" y="11128"/>
                    <a:pt x="21067" y="14522"/>
                    <a:pt x="21600" y="17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11346" y="2879390"/>
              <a:ext cx="154358" cy="24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267" fill="norm" stroke="1" extrusionOk="0">
                  <a:moveTo>
                    <a:pt x="14758" y="5150"/>
                  </a:moveTo>
                  <a:cubicBezTo>
                    <a:pt x="15610" y="4405"/>
                    <a:pt x="16463" y="3660"/>
                    <a:pt x="16747" y="2729"/>
                  </a:cubicBezTo>
                  <a:cubicBezTo>
                    <a:pt x="17031" y="1798"/>
                    <a:pt x="16747" y="681"/>
                    <a:pt x="15894" y="216"/>
                  </a:cubicBezTo>
                  <a:cubicBezTo>
                    <a:pt x="15042" y="-250"/>
                    <a:pt x="13621" y="-64"/>
                    <a:pt x="10921" y="1798"/>
                  </a:cubicBezTo>
                  <a:cubicBezTo>
                    <a:pt x="8221" y="3660"/>
                    <a:pt x="4242" y="7198"/>
                    <a:pt x="1968" y="10457"/>
                  </a:cubicBezTo>
                  <a:cubicBezTo>
                    <a:pt x="-306" y="13716"/>
                    <a:pt x="-874" y="16695"/>
                    <a:pt x="1684" y="18557"/>
                  </a:cubicBezTo>
                  <a:cubicBezTo>
                    <a:pt x="4242" y="20419"/>
                    <a:pt x="9926" y="21164"/>
                    <a:pt x="13621" y="21257"/>
                  </a:cubicBezTo>
                  <a:cubicBezTo>
                    <a:pt x="17315" y="21350"/>
                    <a:pt x="19021" y="20791"/>
                    <a:pt x="20726" y="20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322853" y="2880783"/>
              <a:ext cx="7448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5400" y="0"/>
                  </a:moveTo>
                  <a:cubicBezTo>
                    <a:pt x="8400" y="171"/>
                    <a:pt x="11400" y="343"/>
                    <a:pt x="14400" y="1886"/>
                  </a:cubicBezTo>
                  <a:cubicBezTo>
                    <a:pt x="17400" y="3429"/>
                    <a:pt x="20400" y="6343"/>
                    <a:pt x="21000" y="9171"/>
                  </a:cubicBezTo>
                  <a:cubicBezTo>
                    <a:pt x="21600" y="12000"/>
                    <a:pt x="19800" y="14743"/>
                    <a:pt x="15900" y="16800"/>
                  </a:cubicBezTo>
                  <a:cubicBezTo>
                    <a:pt x="12000" y="18857"/>
                    <a:pt x="6000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-1" y="2837983"/>
              <a:ext cx="100605" cy="347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68" fill="norm" stroke="1" extrusionOk="0">
                  <a:moveTo>
                    <a:pt x="13288" y="2631"/>
                  </a:moveTo>
                  <a:cubicBezTo>
                    <a:pt x="13288" y="1590"/>
                    <a:pt x="13288" y="549"/>
                    <a:pt x="12163" y="158"/>
                  </a:cubicBezTo>
                  <a:cubicBezTo>
                    <a:pt x="11038" y="-232"/>
                    <a:pt x="8788" y="28"/>
                    <a:pt x="6088" y="1720"/>
                  </a:cubicBezTo>
                  <a:cubicBezTo>
                    <a:pt x="3388" y="3411"/>
                    <a:pt x="238" y="6534"/>
                    <a:pt x="13" y="9397"/>
                  </a:cubicBezTo>
                  <a:cubicBezTo>
                    <a:pt x="-212" y="12260"/>
                    <a:pt x="2488" y="14862"/>
                    <a:pt x="6538" y="16814"/>
                  </a:cubicBezTo>
                  <a:cubicBezTo>
                    <a:pt x="10588" y="18766"/>
                    <a:pt x="15988" y="20067"/>
                    <a:pt x="21388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970553" y="2912533"/>
              <a:ext cx="254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54"/>
                    <a:pt x="7200" y="8308"/>
                    <a:pt x="3600" y="11908"/>
                  </a:cubicBezTo>
                  <a:cubicBezTo>
                    <a:pt x="0" y="15508"/>
                    <a:pt x="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938803" y="2893483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7280"/>
                    <a:pt x="3703" y="12960"/>
                    <a:pt x="7303" y="9360"/>
                  </a:cubicBezTo>
                  <a:cubicBezTo>
                    <a:pt x="10903" y="5760"/>
                    <a:pt x="1625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957853" y="3064933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1103903" y="3052233"/>
              <a:ext cx="107951" cy="16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525"/>
                  </a:moveTo>
                  <a:cubicBezTo>
                    <a:pt x="2118" y="3086"/>
                    <a:pt x="4235" y="3647"/>
                    <a:pt x="5929" y="6171"/>
                  </a:cubicBezTo>
                  <a:cubicBezTo>
                    <a:pt x="7624" y="8696"/>
                    <a:pt x="8894" y="13184"/>
                    <a:pt x="9106" y="16270"/>
                  </a:cubicBezTo>
                  <a:cubicBezTo>
                    <a:pt x="9318" y="19356"/>
                    <a:pt x="8471" y="21039"/>
                    <a:pt x="7412" y="21319"/>
                  </a:cubicBezTo>
                  <a:cubicBezTo>
                    <a:pt x="6353" y="21600"/>
                    <a:pt x="5082" y="20478"/>
                    <a:pt x="5294" y="17673"/>
                  </a:cubicBezTo>
                  <a:cubicBezTo>
                    <a:pt x="5506" y="14868"/>
                    <a:pt x="7200" y="10379"/>
                    <a:pt x="10165" y="7153"/>
                  </a:cubicBezTo>
                  <a:cubicBezTo>
                    <a:pt x="13129" y="3927"/>
                    <a:pt x="17365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1175123" y="3083983"/>
              <a:ext cx="93881" cy="12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039" fill="norm" stroke="1" extrusionOk="0">
                  <a:moveTo>
                    <a:pt x="21289" y="0"/>
                  </a:moveTo>
                  <a:cubicBezTo>
                    <a:pt x="15529" y="2197"/>
                    <a:pt x="9769" y="4393"/>
                    <a:pt x="6169" y="6407"/>
                  </a:cubicBezTo>
                  <a:cubicBezTo>
                    <a:pt x="2569" y="8420"/>
                    <a:pt x="1129" y="10251"/>
                    <a:pt x="409" y="12814"/>
                  </a:cubicBezTo>
                  <a:cubicBezTo>
                    <a:pt x="-311" y="15376"/>
                    <a:pt x="-311" y="18671"/>
                    <a:pt x="2329" y="20136"/>
                  </a:cubicBezTo>
                  <a:cubicBezTo>
                    <a:pt x="4969" y="21600"/>
                    <a:pt x="10249" y="21234"/>
                    <a:pt x="13849" y="19403"/>
                  </a:cubicBezTo>
                  <a:cubicBezTo>
                    <a:pt x="17449" y="17573"/>
                    <a:pt x="19369" y="14278"/>
                    <a:pt x="20089" y="11532"/>
                  </a:cubicBezTo>
                  <a:cubicBezTo>
                    <a:pt x="20809" y="8786"/>
                    <a:pt x="20329" y="6590"/>
                    <a:pt x="19849" y="4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326153" y="3103033"/>
              <a:ext cx="171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" y="5280"/>
                    <a:pt x="533" y="10560"/>
                    <a:pt x="667" y="14640"/>
                  </a:cubicBezTo>
                  <a:cubicBezTo>
                    <a:pt x="800" y="18720"/>
                    <a:pt x="800" y="21600"/>
                    <a:pt x="800" y="21600"/>
                  </a:cubicBezTo>
                  <a:cubicBezTo>
                    <a:pt x="800" y="21600"/>
                    <a:pt x="800" y="18720"/>
                    <a:pt x="1067" y="15840"/>
                  </a:cubicBezTo>
                  <a:cubicBezTo>
                    <a:pt x="1333" y="12960"/>
                    <a:pt x="1867" y="10080"/>
                    <a:pt x="2400" y="7440"/>
                  </a:cubicBezTo>
                  <a:cubicBezTo>
                    <a:pt x="2933" y="4800"/>
                    <a:pt x="3467" y="2400"/>
                    <a:pt x="4267" y="2160"/>
                  </a:cubicBezTo>
                  <a:cubicBezTo>
                    <a:pt x="5067" y="1920"/>
                    <a:pt x="6133" y="3840"/>
                    <a:pt x="6667" y="6000"/>
                  </a:cubicBezTo>
                  <a:cubicBezTo>
                    <a:pt x="7200" y="8160"/>
                    <a:pt x="7200" y="10560"/>
                    <a:pt x="7733" y="11040"/>
                  </a:cubicBezTo>
                  <a:cubicBezTo>
                    <a:pt x="8267" y="11520"/>
                    <a:pt x="9333" y="10080"/>
                    <a:pt x="10267" y="8160"/>
                  </a:cubicBezTo>
                  <a:cubicBezTo>
                    <a:pt x="11200" y="6240"/>
                    <a:pt x="12000" y="3840"/>
                    <a:pt x="13067" y="2400"/>
                  </a:cubicBezTo>
                  <a:cubicBezTo>
                    <a:pt x="14133" y="960"/>
                    <a:pt x="15467" y="480"/>
                    <a:pt x="16533" y="1200"/>
                  </a:cubicBezTo>
                  <a:cubicBezTo>
                    <a:pt x="17600" y="1920"/>
                    <a:pt x="18400" y="3840"/>
                    <a:pt x="19200" y="7440"/>
                  </a:cubicBezTo>
                  <a:cubicBezTo>
                    <a:pt x="20000" y="11040"/>
                    <a:pt x="20800" y="16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069103" y="3074193"/>
              <a:ext cx="121782" cy="43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68" fill="norm" stroke="1" extrusionOk="0">
                  <a:moveTo>
                    <a:pt x="6703" y="3870"/>
                  </a:moveTo>
                  <a:cubicBezTo>
                    <a:pt x="7076" y="7058"/>
                    <a:pt x="7448" y="10247"/>
                    <a:pt x="7262" y="13024"/>
                  </a:cubicBezTo>
                  <a:cubicBezTo>
                    <a:pt x="7076" y="15801"/>
                    <a:pt x="6331" y="18167"/>
                    <a:pt x="5772" y="19607"/>
                  </a:cubicBezTo>
                  <a:cubicBezTo>
                    <a:pt x="5214" y="21047"/>
                    <a:pt x="4841" y="21561"/>
                    <a:pt x="4283" y="21304"/>
                  </a:cubicBezTo>
                  <a:cubicBezTo>
                    <a:pt x="3724" y="21047"/>
                    <a:pt x="2979" y="20018"/>
                    <a:pt x="2048" y="17652"/>
                  </a:cubicBezTo>
                  <a:cubicBezTo>
                    <a:pt x="1117" y="15287"/>
                    <a:pt x="0" y="11584"/>
                    <a:pt x="0" y="8652"/>
                  </a:cubicBezTo>
                  <a:cubicBezTo>
                    <a:pt x="0" y="5721"/>
                    <a:pt x="1117" y="3561"/>
                    <a:pt x="2234" y="2275"/>
                  </a:cubicBezTo>
                  <a:cubicBezTo>
                    <a:pt x="3352" y="990"/>
                    <a:pt x="4469" y="578"/>
                    <a:pt x="5959" y="321"/>
                  </a:cubicBezTo>
                  <a:cubicBezTo>
                    <a:pt x="7448" y="64"/>
                    <a:pt x="9310" y="-39"/>
                    <a:pt x="11172" y="12"/>
                  </a:cubicBezTo>
                  <a:cubicBezTo>
                    <a:pt x="13034" y="64"/>
                    <a:pt x="14897" y="270"/>
                    <a:pt x="16945" y="938"/>
                  </a:cubicBezTo>
                  <a:cubicBezTo>
                    <a:pt x="18993" y="1607"/>
                    <a:pt x="21228" y="2738"/>
                    <a:pt x="21414" y="3921"/>
                  </a:cubicBezTo>
                  <a:cubicBezTo>
                    <a:pt x="21600" y="5104"/>
                    <a:pt x="19738" y="6338"/>
                    <a:pt x="16572" y="7110"/>
                  </a:cubicBezTo>
                  <a:cubicBezTo>
                    <a:pt x="13407" y="7881"/>
                    <a:pt x="8938" y="8190"/>
                    <a:pt x="4469" y="8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2222445" y="3105382"/>
              <a:ext cx="113359" cy="11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0978" fill="norm" stroke="1" extrusionOk="0">
                  <a:moveTo>
                    <a:pt x="17822" y="9156"/>
                  </a:moveTo>
                  <a:cubicBezTo>
                    <a:pt x="18222" y="6756"/>
                    <a:pt x="18622" y="4356"/>
                    <a:pt x="17822" y="2556"/>
                  </a:cubicBezTo>
                  <a:cubicBezTo>
                    <a:pt x="17022" y="756"/>
                    <a:pt x="15022" y="-444"/>
                    <a:pt x="12422" y="156"/>
                  </a:cubicBezTo>
                  <a:cubicBezTo>
                    <a:pt x="9822" y="756"/>
                    <a:pt x="6622" y="3156"/>
                    <a:pt x="4222" y="6356"/>
                  </a:cubicBezTo>
                  <a:cubicBezTo>
                    <a:pt x="1822" y="9556"/>
                    <a:pt x="222" y="13556"/>
                    <a:pt x="22" y="16356"/>
                  </a:cubicBezTo>
                  <a:cubicBezTo>
                    <a:pt x="-178" y="19156"/>
                    <a:pt x="1022" y="20756"/>
                    <a:pt x="2422" y="20956"/>
                  </a:cubicBezTo>
                  <a:cubicBezTo>
                    <a:pt x="3822" y="21156"/>
                    <a:pt x="5422" y="19956"/>
                    <a:pt x="6822" y="18556"/>
                  </a:cubicBezTo>
                  <a:cubicBezTo>
                    <a:pt x="8222" y="17156"/>
                    <a:pt x="9422" y="15556"/>
                    <a:pt x="10822" y="14156"/>
                  </a:cubicBezTo>
                  <a:cubicBezTo>
                    <a:pt x="12222" y="12756"/>
                    <a:pt x="13822" y="11556"/>
                    <a:pt x="15622" y="12556"/>
                  </a:cubicBezTo>
                  <a:cubicBezTo>
                    <a:pt x="17422" y="13556"/>
                    <a:pt x="19422" y="16756"/>
                    <a:pt x="21422" y="19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2354853" y="3090333"/>
              <a:ext cx="114301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8576"/>
                  </a:moveTo>
                  <a:cubicBezTo>
                    <a:pt x="2000" y="8576"/>
                    <a:pt x="4000" y="8576"/>
                    <a:pt x="6200" y="10165"/>
                  </a:cubicBezTo>
                  <a:cubicBezTo>
                    <a:pt x="8400" y="11753"/>
                    <a:pt x="10800" y="14929"/>
                    <a:pt x="12000" y="17312"/>
                  </a:cubicBezTo>
                  <a:cubicBezTo>
                    <a:pt x="13200" y="19694"/>
                    <a:pt x="13200" y="21282"/>
                    <a:pt x="12600" y="21441"/>
                  </a:cubicBezTo>
                  <a:cubicBezTo>
                    <a:pt x="12000" y="21600"/>
                    <a:pt x="10800" y="20329"/>
                    <a:pt x="10200" y="17788"/>
                  </a:cubicBezTo>
                  <a:cubicBezTo>
                    <a:pt x="9600" y="15247"/>
                    <a:pt x="9600" y="11435"/>
                    <a:pt x="11600" y="8259"/>
                  </a:cubicBezTo>
                  <a:cubicBezTo>
                    <a:pt x="13600" y="5082"/>
                    <a:pt x="17600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2520961" y="2988733"/>
              <a:ext cx="3074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3714" y="2847"/>
                    <a:pt x="6514" y="5693"/>
                    <a:pt x="2914" y="8958"/>
                  </a:cubicBezTo>
                  <a:cubicBezTo>
                    <a:pt x="-686" y="12223"/>
                    <a:pt x="-686" y="15907"/>
                    <a:pt x="1474" y="18084"/>
                  </a:cubicBezTo>
                  <a:cubicBezTo>
                    <a:pt x="3634" y="20260"/>
                    <a:pt x="7954" y="20930"/>
                    <a:pt x="1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2496438" y="3141133"/>
              <a:ext cx="8701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8799" y="21600"/>
                  </a:moveTo>
                  <a:cubicBezTo>
                    <a:pt x="4685" y="19200"/>
                    <a:pt x="571" y="16800"/>
                    <a:pt x="56" y="14400"/>
                  </a:cubicBezTo>
                  <a:cubicBezTo>
                    <a:pt x="-458" y="12000"/>
                    <a:pt x="2628" y="9600"/>
                    <a:pt x="6742" y="7200"/>
                  </a:cubicBezTo>
                  <a:cubicBezTo>
                    <a:pt x="10856" y="4800"/>
                    <a:pt x="15999" y="2400"/>
                    <a:pt x="211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2959161" y="2982539"/>
              <a:ext cx="240243" cy="310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78" fill="norm" stroke="1" extrusionOk="0">
                  <a:moveTo>
                    <a:pt x="14116" y="1740"/>
                  </a:moveTo>
                  <a:cubicBezTo>
                    <a:pt x="13547" y="1011"/>
                    <a:pt x="12979" y="281"/>
                    <a:pt x="12221" y="62"/>
                  </a:cubicBezTo>
                  <a:cubicBezTo>
                    <a:pt x="11463" y="-157"/>
                    <a:pt x="10516" y="135"/>
                    <a:pt x="8810" y="2032"/>
                  </a:cubicBezTo>
                  <a:cubicBezTo>
                    <a:pt x="7105" y="3929"/>
                    <a:pt x="4642" y="7432"/>
                    <a:pt x="3031" y="10278"/>
                  </a:cubicBezTo>
                  <a:cubicBezTo>
                    <a:pt x="1421" y="13124"/>
                    <a:pt x="663" y="15313"/>
                    <a:pt x="284" y="16846"/>
                  </a:cubicBezTo>
                  <a:cubicBezTo>
                    <a:pt x="-95" y="18378"/>
                    <a:pt x="-95" y="19254"/>
                    <a:pt x="284" y="19984"/>
                  </a:cubicBezTo>
                  <a:cubicBezTo>
                    <a:pt x="663" y="20713"/>
                    <a:pt x="1421" y="21297"/>
                    <a:pt x="3410" y="21370"/>
                  </a:cubicBezTo>
                  <a:cubicBezTo>
                    <a:pt x="5400" y="21443"/>
                    <a:pt x="8621" y="21005"/>
                    <a:pt x="10800" y="19765"/>
                  </a:cubicBezTo>
                  <a:cubicBezTo>
                    <a:pt x="12979" y="18524"/>
                    <a:pt x="14116" y="16481"/>
                    <a:pt x="14779" y="15094"/>
                  </a:cubicBezTo>
                  <a:cubicBezTo>
                    <a:pt x="15442" y="13708"/>
                    <a:pt x="15631" y="12978"/>
                    <a:pt x="15252" y="12613"/>
                  </a:cubicBezTo>
                  <a:cubicBezTo>
                    <a:pt x="14873" y="12248"/>
                    <a:pt x="13926" y="12248"/>
                    <a:pt x="12979" y="12686"/>
                  </a:cubicBezTo>
                  <a:cubicBezTo>
                    <a:pt x="12031" y="13124"/>
                    <a:pt x="11084" y="14000"/>
                    <a:pt x="10516" y="14948"/>
                  </a:cubicBezTo>
                  <a:cubicBezTo>
                    <a:pt x="9947" y="15897"/>
                    <a:pt x="9758" y="16919"/>
                    <a:pt x="10137" y="17429"/>
                  </a:cubicBezTo>
                  <a:cubicBezTo>
                    <a:pt x="10516" y="17940"/>
                    <a:pt x="11463" y="17940"/>
                    <a:pt x="12221" y="17648"/>
                  </a:cubicBezTo>
                  <a:cubicBezTo>
                    <a:pt x="12979" y="17357"/>
                    <a:pt x="13547" y="16773"/>
                    <a:pt x="15063" y="16846"/>
                  </a:cubicBezTo>
                  <a:cubicBezTo>
                    <a:pt x="16579" y="16919"/>
                    <a:pt x="19042" y="17648"/>
                    <a:pt x="21505" y="18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250203" y="3014133"/>
              <a:ext cx="889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769"/>
                    <a:pt x="14400" y="5538"/>
                    <a:pt x="18000" y="9138"/>
                  </a:cubicBezTo>
                  <a:cubicBezTo>
                    <a:pt x="21600" y="12738"/>
                    <a:pt x="21600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396253" y="3293533"/>
              <a:ext cx="44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927390" y="2931583"/>
              <a:ext cx="129264" cy="377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26" fill="norm" stroke="1" extrusionOk="0">
                  <a:moveTo>
                    <a:pt x="2463" y="0"/>
                  </a:moveTo>
                  <a:cubicBezTo>
                    <a:pt x="2115" y="2293"/>
                    <a:pt x="1766" y="4585"/>
                    <a:pt x="2289" y="7844"/>
                  </a:cubicBezTo>
                  <a:cubicBezTo>
                    <a:pt x="2811" y="11102"/>
                    <a:pt x="4205" y="15325"/>
                    <a:pt x="4728" y="17859"/>
                  </a:cubicBezTo>
                  <a:cubicBezTo>
                    <a:pt x="5250" y="20393"/>
                    <a:pt x="4902" y="21238"/>
                    <a:pt x="4728" y="21298"/>
                  </a:cubicBezTo>
                  <a:cubicBezTo>
                    <a:pt x="4553" y="21359"/>
                    <a:pt x="4553" y="20635"/>
                    <a:pt x="5076" y="19187"/>
                  </a:cubicBezTo>
                  <a:cubicBezTo>
                    <a:pt x="5599" y="17739"/>
                    <a:pt x="6644" y="15566"/>
                    <a:pt x="7863" y="14179"/>
                  </a:cubicBezTo>
                  <a:cubicBezTo>
                    <a:pt x="9082" y="12791"/>
                    <a:pt x="10476" y="12188"/>
                    <a:pt x="12044" y="11946"/>
                  </a:cubicBezTo>
                  <a:cubicBezTo>
                    <a:pt x="13611" y="11705"/>
                    <a:pt x="15353" y="11826"/>
                    <a:pt x="17270" y="12791"/>
                  </a:cubicBezTo>
                  <a:cubicBezTo>
                    <a:pt x="19186" y="13756"/>
                    <a:pt x="21276" y="15566"/>
                    <a:pt x="21276" y="17015"/>
                  </a:cubicBezTo>
                  <a:cubicBezTo>
                    <a:pt x="21276" y="18463"/>
                    <a:pt x="19186" y="19549"/>
                    <a:pt x="16224" y="20273"/>
                  </a:cubicBezTo>
                  <a:cubicBezTo>
                    <a:pt x="13263" y="20997"/>
                    <a:pt x="9431" y="21359"/>
                    <a:pt x="6470" y="21479"/>
                  </a:cubicBezTo>
                  <a:cubicBezTo>
                    <a:pt x="3508" y="21600"/>
                    <a:pt x="1418" y="21479"/>
                    <a:pt x="547" y="21178"/>
                  </a:cubicBezTo>
                  <a:cubicBezTo>
                    <a:pt x="-324" y="20876"/>
                    <a:pt x="24" y="20393"/>
                    <a:pt x="373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4132852" y="3086664"/>
              <a:ext cx="44451" cy="17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12343" y="13245"/>
                  </a:moveTo>
                  <a:cubicBezTo>
                    <a:pt x="11314" y="14501"/>
                    <a:pt x="10286" y="15756"/>
                    <a:pt x="8229" y="17389"/>
                  </a:cubicBezTo>
                  <a:cubicBezTo>
                    <a:pt x="6171" y="19022"/>
                    <a:pt x="3086" y="21031"/>
                    <a:pt x="1543" y="21156"/>
                  </a:cubicBezTo>
                  <a:cubicBezTo>
                    <a:pt x="0" y="21282"/>
                    <a:pt x="0" y="19524"/>
                    <a:pt x="0" y="16510"/>
                  </a:cubicBezTo>
                  <a:cubicBezTo>
                    <a:pt x="0" y="13496"/>
                    <a:pt x="0" y="9226"/>
                    <a:pt x="514" y="5961"/>
                  </a:cubicBezTo>
                  <a:cubicBezTo>
                    <a:pt x="1029" y="2696"/>
                    <a:pt x="2057" y="435"/>
                    <a:pt x="5657" y="59"/>
                  </a:cubicBezTo>
                  <a:cubicBezTo>
                    <a:pt x="9257" y="-318"/>
                    <a:pt x="15429" y="1189"/>
                    <a:pt x="21600" y="2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4168836" y="3128868"/>
              <a:ext cx="167218" cy="123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1" fill="norm" stroke="1" extrusionOk="0">
                  <a:moveTo>
                    <a:pt x="13397" y="6406"/>
                  </a:moveTo>
                  <a:cubicBezTo>
                    <a:pt x="13124" y="4606"/>
                    <a:pt x="12851" y="2806"/>
                    <a:pt x="12030" y="1546"/>
                  </a:cubicBezTo>
                  <a:cubicBezTo>
                    <a:pt x="11210" y="286"/>
                    <a:pt x="9843" y="-434"/>
                    <a:pt x="7929" y="286"/>
                  </a:cubicBezTo>
                  <a:cubicBezTo>
                    <a:pt x="6015" y="1006"/>
                    <a:pt x="3554" y="3166"/>
                    <a:pt x="2051" y="6226"/>
                  </a:cubicBezTo>
                  <a:cubicBezTo>
                    <a:pt x="547" y="9286"/>
                    <a:pt x="0" y="13246"/>
                    <a:pt x="0" y="16126"/>
                  </a:cubicBezTo>
                  <a:cubicBezTo>
                    <a:pt x="0" y="19006"/>
                    <a:pt x="547" y="20806"/>
                    <a:pt x="2051" y="20986"/>
                  </a:cubicBezTo>
                  <a:cubicBezTo>
                    <a:pt x="3554" y="21166"/>
                    <a:pt x="6015" y="19726"/>
                    <a:pt x="7656" y="18106"/>
                  </a:cubicBezTo>
                  <a:cubicBezTo>
                    <a:pt x="9296" y="16486"/>
                    <a:pt x="10116" y="14686"/>
                    <a:pt x="10800" y="12886"/>
                  </a:cubicBezTo>
                  <a:cubicBezTo>
                    <a:pt x="11484" y="11086"/>
                    <a:pt x="12030" y="9286"/>
                    <a:pt x="12577" y="10006"/>
                  </a:cubicBezTo>
                  <a:cubicBezTo>
                    <a:pt x="13124" y="10726"/>
                    <a:pt x="13671" y="13966"/>
                    <a:pt x="15175" y="15946"/>
                  </a:cubicBezTo>
                  <a:cubicBezTo>
                    <a:pt x="16678" y="17926"/>
                    <a:pt x="19139" y="18646"/>
                    <a:pt x="21600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4317002" y="3122075"/>
              <a:ext cx="100659" cy="16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06" fill="norm" stroke="1" extrusionOk="0">
                  <a:moveTo>
                    <a:pt x="18900" y="3282"/>
                  </a:moveTo>
                  <a:cubicBezTo>
                    <a:pt x="17100" y="1915"/>
                    <a:pt x="15300" y="548"/>
                    <a:pt x="13050" y="138"/>
                  </a:cubicBezTo>
                  <a:cubicBezTo>
                    <a:pt x="10800" y="-272"/>
                    <a:pt x="8100" y="275"/>
                    <a:pt x="6525" y="1232"/>
                  </a:cubicBezTo>
                  <a:cubicBezTo>
                    <a:pt x="4950" y="2189"/>
                    <a:pt x="4500" y="3556"/>
                    <a:pt x="6075" y="5333"/>
                  </a:cubicBezTo>
                  <a:cubicBezTo>
                    <a:pt x="7650" y="7110"/>
                    <a:pt x="11250" y="9298"/>
                    <a:pt x="13725" y="10938"/>
                  </a:cubicBezTo>
                  <a:cubicBezTo>
                    <a:pt x="16200" y="12579"/>
                    <a:pt x="17550" y="13672"/>
                    <a:pt x="18900" y="15039"/>
                  </a:cubicBezTo>
                  <a:cubicBezTo>
                    <a:pt x="20250" y="16406"/>
                    <a:pt x="21600" y="18047"/>
                    <a:pt x="21375" y="19277"/>
                  </a:cubicBezTo>
                  <a:cubicBezTo>
                    <a:pt x="21150" y="20508"/>
                    <a:pt x="19350" y="21328"/>
                    <a:pt x="15525" y="21191"/>
                  </a:cubicBezTo>
                  <a:cubicBezTo>
                    <a:pt x="11700" y="21055"/>
                    <a:pt x="5850" y="19961"/>
                    <a:pt x="0" y="18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4586121" y="3012341"/>
              <a:ext cx="143633" cy="31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36" fill="norm" stroke="1" extrusionOk="0">
                  <a:moveTo>
                    <a:pt x="20939" y="1825"/>
                  </a:moveTo>
                  <a:cubicBezTo>
                    <a:pt x="20013" y="1115"/>
                    <a:pt x="19088" y="404"/>
                    <a:pt x="17853" y="120"/>
                  </a:cubicBezTo>
                  <a:cubicBezTo>
                    <a:pt x="16619" y="-164"/>
                    <a:pt x="15076" y="-22"/>
                    <a:pt x="12145" y="1399"/>
                  </a:cubicBezTo>
                  <a:cubicBezTo>
                    <a:pt x="9213" y="2820"/>
                    <a:pt x="4893" y="5520"/>
                    <a:pt x="2425" y="8575"/>
                  </a:cubicBezTo>
                  <a:cubicBezTo>
                    <a:pt x="-44" y="11631"/>
                    <a:pt x="-661" y="15041"/>
                    <a:pt x="728" y="17244"/>
                  </a:cubicBezTo>
                  <a:cubicBezTo>
                    <a:pt x="2116" y="19447"/>
                    <a:pt x="5510" y="20441"/>
                    <a:pt x="8905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4774202" y="3096683"/>
              <a:ext cx="139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5643"/>
                    <a:pt x="11782" y="11286"/>
                    <a:pt x="15382" y="14886"/>
                  </a:cubicBezTo>
                  <a:cubicBezTo>
                    <a:pt x="18982" y="18486"/>
                    <a:pt x="20291" y="200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4755152" y="3115733"/>
              <a:ext cx="165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108"/>
                    <a:pt x="16062" y="2215"/>
                    <a:pt x="12738" y="5169"/>
                  </a:cubicBezTo>
                  <a:cubicBezTo>
                    <a:pt x="9415" y="8123"/>
                    <a:pt x="5538" y="12923"/>
                    <a:pt x="3323" y="15969"/>
                  </a:cubicBezTo>
                  <a:cubicBezTo>
                    <a:pt x="1108" y="19015"/>
                    <a:pt x="554" y="20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4755152" y="3033183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4990102" y="3001433"/>
              <a:ext cx="5884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7" h="21600" fill="norm" stroke="1" extrusionOk="0">
                  <a:moveTo>
                    <a:pt x="2160" y="0"/>
                  </a:moveTo>
                  <a:cubicBezTo>
                    <a:pt x="5760" y="1662"/>
                    <a:pt x="9360" y="3323"/>
                    <a:pt x="13320" y="5746"/>
                  </a:cubicBezTo>
                  <a:cubicBezTo>
                    <a:pt x="17280" y="8169"/>
                    <a:pt x="21600" y="11354"/>
                    <a:pt x="19440" y="14123"/>
                  </a:cubicBezTo>
                  <a:cubicBezTo>
                    <a:pt x="17280" y="16892"/>
                    <a:pt x="8640" y="19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5275852" y="3115733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0800"/>
                    <a:pt x="6545" y="0"/>
                    <a:pt x="10145" y="0"/>
                  </a:cubicBezTo>
                  <a:cubicBezTo>
                    <a:pt x="13745" y="0"/>
                    <a:pt x="1767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5256802" y="3249083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5595815" y="3090333"/>
              <a:ext cx="156580" cy="20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1109" fill="norm" stroke="1" extrusionOk="0">
                  <a:moveTo>
                    <a:pt x="16293" y="0"/>
                  </a:moveTo>
                  <a:cubicBezTo>
                    <a:pt x="13524" y="648"/>
                    <a:pt x="10755" y="1296"/>
                    <a:pt x="7847" y="3780"/>
                  </a:cubicBezTo>
                  <a:cubicBezTo>
                    <a:pt x="4939" y="6264"/>
                    <a:pt x="1893" y="10584"/>
                    <a:pt x="647" y="13932"/>
                  </a:cubicBezTo>
                  <a:cubicBezTo>
                    <a:pt x="-599" y="17280"/>
                    <a:pt x="-45" y="19656"/>
                    <a:pt x="2309" y="20628"/>
                  </a:cubicBezTo>
                  <a:cubicBezTo>
                    <a:pt x="4663" y="21600"/>
                    <a:pt x="8816" y="21168"/>
                    <a:pt x="12278" y="18684"/>
                  </a:cubicBezTo>
                  <a:cubicBezTo>
                    <a:pt x="15739" y="16200"/>
                    <a:pt x="18509" y="11664"/>
                    <a:pt x="19755" y="8856"/>
                  </a:cubicBezTo>
                  <a:cubicBezTo>
                    <a:pt x="21001" y="6048"/>
                    <a:pt x="20724" y="4968"/>
                    <a:pt x="18370" y="4320"/>
                  </a:cubicBezTo>
                  <a:cubicBezTo>
                    <a:pt x="16016" y="3672"/>
                    <a:pt x="11586" y="3456"/>
                    <a:pt x="7155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012838" y="3685882"/>
              <a:ext cx="113551" cy="452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463" fill="norm" stroke="1" extrusionOk="0">
                  <a:moveTo>
                    <a:pt x="19252" y="5188"/>
                  </a:moveTo>
                  <a:cubicBezTo>
                    <a:pt x="20038" y="3982"/>
                    <a:pt x="20823" y="2776"/>
                    <a:pt x="21020" y="1923"/>
                  </a:cubicBezTo>
                  <a:cubicBezTo>
                    <a:pt x="21216" y="1069"/>
                    <a:pt x="20823" y="566"/>
                    <a:pt x="19645" y="265"/>
                  </a:cubicBezTo>
                  <a:cubicBezTo>
                    <a:pt x="18467" y="-37"/>
                    <a:pt x="16503" y="-137"/>
                    <a:pt x="14147" y="265"/>
                  </a:cubicBezTo>
                  <a:cubicBezTo>
                    <a:pt x="11791" y="667"/>
                    <a:pt x="9041" y="1571"/>
                    <a:pt x="6489" y="3932"/>
                  </a:cubicBezTo>
                  <a:cubicBezTo>
                    <a:pt x="3936" y="6293"/>
                    <a:pt x="1580" y="10110"/>
                    <a:pt x="598" y="12823"/>
                  </a:cubicBezTo>
                  <a:cubicBezTo>
                    <a:pt x="-384" y="15536"/>
                    <a:pt x="9" y="17143"/>
                    <a:pt x="598" y="18399"/>
                  </a:cubicBezTo>
                  <a:cubicBezTo>
                    <a:pt x="1187" y="19655"/>
                    <a:pt x="1972" y="20559"/>
                    <a:pt x="2169" y="21011"/>
                  </a:cubicBezTo>
                  <a:cubicBezTo>
                    <a:pt x="2365" y="21463"/>
                    <a:pt x="1972" y="21463"/>
                    <a:pt x="158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954859" y="3965501"/>
              <a:ext cx="320495" cy="12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042" fill="norm" stroke="1" extrusionOk="0">
                  <a:moveTo>
                    <a:pt x="201" y="9750"/>
                  </a:moveTo>
                  <a:cubicBezTo>
                    <a:pt x="59" y="7979"/>
                    <a:pt x="-83" y="6209"/>
                    <a:pt x="59" y="4615"/>
                  </a:cubicBezTo>
                  <a:cubicBezTo>
                    <a:pt x="201" y="3022"/>
                    <a:pt x="628" y="1605"/>
                    <a:pt x="2546" y="1428"/>
                  </a:cubicBezTo>
                  <a:cubicBezTo>
                    <a:pt x="4464" y="1251"/>
                    <a:pt x="7875" y="2314"/>
                    <a:pt x="10006" y="4438"/>
                  </a:cubicBezTo>
                  <a:cubicBezTo>
                    <a:pt x="12138" y="6563"/>
                    <a:pt x="12991" y="9750"/>
                    <a:pt x="13417" y="12405"/>
                  </a:cubicBezTo>
                  <a:cubicBezTo>
                    <a:pt x="13843" y="15061"/>
                    <a:pt x="13843" y="17186"/>
                    <a:pt x="13559" y="18779"/>
                  </a:cubicBezTo>
                  <a:cubicBezTo>
                    <a:pt x="13275" y="20373"/>
                    <a:pt x="12706" y="21435"/>
                    <a:pt x="12351" y="20904"/>
                  </a:cubicBezTo>
                  <a:cubicBezTo>
                    <a:pt x="11996" y="20373"/>
                    <a:pt x="11854" y="18248"/>
                    <a:pt x="11783" y="15238"/>
                  </a:cubicBezTo>
                  <a:cubicBezTo>
                    <a:pt x="11712" y="12228"/>
                    <a:pt x="11712" y="8333"/>
                    <a:pt x="12351" y="5324"/>
                  </a:cubicBezTo>
                  <a:cubicBezTo>
                    <a:pt x="12991" y="2314"/>
                    <a:pt x="14270" y="189"/>
                    <a:pt x="15904" y="12"/>
                  </a:cubicBezTo>
                  <a:cubicBezTo>
                    <a:pt x="17538" y="-165"/>
                    <a:pt x="19528" y="1605"/>
                    <a:pt x="21517" y="3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1243581" y="3974684"/>
              <a:ext cx="76223" cy="100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0610" fill="norm" stroke="1" extrusionOk="0">
                  <a:moveTo>
                    <a:pt x="21022" y="2245"/>
                  </a:moveTo>
                  <a:cubicBezTo>
                    <a:pt x="16936" y="949"/>
                    <a:pt x="12849" y="-347"/>
                    <a:pt x="9638" y="85"/>
                  </a:cubicBezTo>
                  <a:cubicBezTo>
                    <a:pt x="6427" y="517"/>
                    <a:pt x="4092" y="2677"/>
                    <a:pt x="2341" y="4837"/>
                  </a:cubicBezTo>
                  <a:cubicBezTo>
                    <a:pt x="590" y="6997"/>
                    <a:pt x="-578" y="9157"/>
                    <a:pt x="298" y="11965"/>
                  </a:cubicBezTo>
                  <a:cubicBezTo>
                    <a:pt x="1173" y="14773"/>
                    <a:pt x="4092" y="18229"/>
                    <a:pt x="7011" y="19741"/>
                  </a:cubicBezTo>
                  <a:cubicBezTo>
                    <a:pt x="9930" y="21253"/>
                    <a:pt x="12849" y="20821"/>
                    <a:pt x="14892" y="18229"/>
                  </a:cubicBezTo>
                  <a:cubicBezTo>
                    <a:pt x="16936" y="15637"/>
                    <a:pt x="18103" y="10885"/>
                    <a:pt x="19271" y="6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357903" y="3944169"/>
              <a:ext cx="234245" cy="132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132" fill="norm" stroke="1" extrusionOk="0">
                  <a:moveTo>
                    <a:pt x="0" y="9657"/>
                  </a:moveTo>
                  <a:cubicBezTo>
                    <a:pt x="771" y="8644"/>
                    <a:pt x="1543" y="7632"/>
                    <a:pt x="2121" y="8138"/>
                  </a:cubicBezTo>
                  <a:cubicBezTo>
                    <a:pt x="2700" y="8644"/>
                    <a:pt x="3086" y="10669"/>
                    <a:pt x="3375" y="12526"/>
                  </a:cubicBezTo>
                  <a:cubicBezTo>
                    <a:pt x="3664" y="14382"/>
                    <a:pt x="3857" y="16069"/>
                    <a:pt x="3954" y="17757"/>
                  </a:cubicBezTo>
                  <a:cubicBezTo>
                    <a:pt x="4050" y="19444"/>
                    <a:pt x="4050" y="21132"/>
                    <a:pt x="4050" y="21132"/>
                  </a:cubicBezTo>
                  <a:cubicBezTo>
                    <a:pt x="4050" y="21132"/>
                    <a:pt x="4050" y="19444"/>
                    <a:pt x="4436" y="16407"/>
                  </a:cubicBezTo>
                  <a:cubicBezTo>
                    <a:pt x="4821" y="13369"/>
                    <a:pt x="5593" y="8982"/>
                    <a:pt x="6364" y="6282"/>
                  </a:cubicBezTo>
                  <a:cubicBezTo>
                    <a:pt x="7136" y="3582"/>
                    <a:pt x="7907" y="2569"/>
                    <a:pt x="8582" y="3076"/>
                  </a:cubicBezTo>
                  <a:cubicBezTo>
                    <a:pt x="9257" y="3582"/>
                    <a:pt x="9836" y="5607"/>
                    <a:pt x="10125" y="7463"/>
                  </a:cubicBezTo>
                  <a:cubicBezTo>
                    <a:pt x="10414" y="9319"/>
                    <a:pt x="10414" y="11007"/>
                    <a:pt x="10511" y="12694"/>
                  </a:cubicBezTo>
                  <a:cubicBezTo>
                    <a:pt x="10607" y="14382"/>
                    <a:pt x="10800" y="16069"/>
                    <a:pt x="10993" y="15901"/>
                  </a:cubicBezTo>
                  <a:cubicBezTo>
                    <a:pt x="11186" y="15732"/>
                    <a:pt x="11379" y="13707"/>
                    <a:pt x="12150" y="11007"/>
                  </a:cubicBezTo>
                  <a:cubicBezTo>
                    <a:pt x="12921" y="8307"/>
                    <a:pt x="14271" y="4932"/>
                    <a:pt x="15332" y="2738"/>
                  </a:cubicBezTo>
                  <a:cubicBezTo>
                    <a:pt x="16393" y="544"/>
                    <a:pt x="17164" y="-468"/>
                    <a:pt x="18225" y="207"/>
                  </a:cubicBezTo>
                  <a:cubicBezTo>
                    <a:pt x="19286" y="882"/>
                    <a:pt x="20636" y="3244"/>
                    <a:pt x="21118" y="6619"/>
                  </a:cubicBezTo>
                  <a:cubicBezTo>
                    <a:pt x="21600" y="9994"/>
                    <a:pt x="21214" y="14382"/>
                    <a:pt x="20829" y="18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2081803" y="3847353"/>
              <a:ext cx="127001" cy="27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21600" y="1399"/>
                  </a:moveTo>
                  <a:cubicBezTo>
                    <a:pt x="20160" y="897"/>
                    <a:pt x="18720" y="394"/>
                    <a:pt x="17100" y="143"/>
                  </a:cubicBezTo>
                  <a:cubicBezTo>
                    <a:pt x="15480" y="-108"/>
                    <a:pt x="13680" y="-108"/>
                    <a:pt x="11160" y="813"/>
                  </a:cubicBezTo>
                  <a:cubicBezTo>
                    <a:pt x="8640" y="1734"/>
                    <a:pt x="5400" y="3576"/>
                    <a:pt x="3240" y="6339"/>
                  </a:cubicBezTo>
                  <a:cubicBezTo>
                    <a:pt x="1080" y="9101"/>
                    <a:pt x="0" y="12785"/>
                    <a:pt x="0" y="15464"/>
                  </a:cubicBezTo>
                  <a:cubicBezTo>
                    <a:pt x="0" y="18143"/>
                    <a:pt x="1080" y="19818"/>
                    <a:pt x="3780" y="20655"/>
                  </a:cubicBezTo>
                  <a:cubicBezTo>
                    <a:pt x="6480" y="21492"/>
                    <a:pt x="10800" y="21492"/>
                    <a:pt x="1512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2247328" y="3877733"/>
              <a:ext cx="81399" cy="281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45" fill="norm" stroke="1" extrusionOk="0">
                  <a:moveTo>
                    <a:pt x="9858" y="0"/>
                  </a:moveTo>
                  <a:cubicBezTo>
                    <a:pt x="7643" y="4191"/>
                    <a:pt x="5427" y="8382"/>
                    <a:pt x="4043" y="11364"/>
                  </a:cubicBezTo>
                  <a:cubicBezTo>
                    <a:pt x="2658" y="14346"/>
                    <a:pt x="2104" y="16119"/>
                    <a:pt x="1551" y="17490"/>
                  </a:cubicBezTo>
                  <a:cubicBezTo>
                    <a:pt x="997" y="18860"/>
                    <a:pt x="443" y="19827"/>
                    <a:pt x="166" y="19827"/>
                  </a:cubicBezTo>
                  <a:cubicBezTo>
                    <a:pt x="-111" y="19827"/>
                    <a:pt x="-111" y="18860"/>
                    <a:pt x="720" y="17651"/>
                  </a:cubicBezTo>
                  <a:cubicBezTo>
                    <a:pt x="1551" y="16442"/>
                    <a:pt x="3212" y="14991"/>
                    <a:pt x="4874" y="13863"/>
                  </a:cubicBezTo>
                  <a:cubicBezTo>
                    <a:pt x="6535" y="12734"/>
                    <a:pt x="8197" y="11928"/>
                    <a:pt x="10412" y="11445"/>
                  </a:cubicBezTo>
                  <a:cubicBezTo>
                    <a:pt x="12627" y="10961"/>
                    <a:pt x="15397" y="10800"/>
                    <a:pt x="17335" y="11122"/>
                  </a:cubicBezTo>
                  <a:cubicBezTo>
                    <a:pt x="19274" y="11445"/>
                    <a:pt x="20381" y="12251"/>
                    <a:pt x="20935" y="13621"/>
                  </a:cubicBezTo>
                  <a:cubicBezTo>
                    <a:pt x="21489" y="14991"/>
                    <a:pt x="21489" y="16925"/>
                    <a:pt x="20381" y="18296"/>
                  </a:cubicBezTo>
                  <a:cubicBezTo>
                    <a:pt x="19274" y="19666"/>
                    <a:pt x="17058" y="20472"/>
                    <a:pt x="14566" y="20955"/>
                  </a:cubicBezTo>
                  <a:cubicBezTo>
                    <a:pt x="12074" y="21439"/>
                    <a:pt x="9304" y="21600"/>
                    <a:pt x="7089" y="21278"/>
                  </a:cubicBezTo>
                  <a:cubicBezTo>
                    <a:pt x="4874" y="20955"/>
                    <a:pt x="3212" y="20149"/>
                    <a:pt x="1551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2367553" y="3839633"/>
              <a:ext cx="10893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600" fill="norm" stroke="1" extrusionOk="0">
                  <a:moveTo>
                    <a:pt x="7336" y="0"/>
                  </a:moveTo>
                  <a:cubicBezTo>
                    <a:pt x="10189" y="0"/>
                    <a:pt x="13042" y="0"/>
                    <a:pt x="15283" y="600"/>
                  </a:cubicBezTo>
                  <a:cubicBezTo>
                    <a:pt x="17525" y="1200"/>
                    <a:pt x="19155" y="2400"/>
                    <a:pt x="20174" y="4533"/>
                  </a:cubicBezTo>
                  <a:cubicBezTo>
                    <a:pt x="21192" y="6667"/>
                    <a:pt x="21600" y="9733"/>
                    <a:pt x="19155" y="12667"/>
                  </a:cubicBezTo>
                  <a:cubicBezTo>
                    <a:pt x="16709" y="15600"/>
                    <a:pt x="11411" y="18400"/>
                    <a:pt x="7743" y="19867"/>
                  </a:cubicBezTo>
                  <a:cubicBezTo>
                    <a:pt x="4075" y="21333"/>
                    <a:pt x="2038" y="21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2500903" y="4163483"/>
              <a:ext cx="88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3218453" y="3961233"/>
              <a:ext cx="107951" cy="26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21600" y="4037"/>
                  </a:moveTo>
                  <a:cubicBezTo>
                    <a:pt x="21176" y="3180"/>
                    <a:pt x="20753" y="2323"/>
                    <a:pt x="19906" y="1552"/>
                  </a:cubicBezTo>
                  <a:cubicBezTo>
                    <a:pt x="19059" y="780"/>
                    <a:pt x="17788" y="94"/>
                    <a:pt x="15035" y="9"/>
                  </a:cubicBezTo>
                  <a:cubicBezTo>
                    <a:pt x="12282" y="-77"/>
                    <a:pt x="8047" y="437"/>
                    <a:pt x="6776" y="2752"/>
                  </a:cubicBezTo>
                  <a:cubicBezTo>
                    <a:pt x="5506" y="5066"/>
                    <a:pt x="7200" y="9180"/>
                    <a:pt x="9318" y="11923"/>
                  </a:cubicBezTo>
                  <a:cubicBezTo>
                    <a:pt x="11435" y="14666"/>
                    <a:pt x="13976" y="16037"/>
                    <a:pt x="15459" y="17237"/>
                  </a:cubicBezTo>
                  <a:cubicBezTo>
                    <a:pt x="16941" y="18437"/>
                    <a:pt x="17365" y="19466"/>
                    <a:pt x="15671" y="20237"/>
                  </a:cubicBezTo>
                  <a:cubicBezTo>
                    <a:pt x="13976" y="21009"/>
                    <a:pt x="10165" y="21523"/>
                    <a:pt x="7200" y="21094"/>
                  </a:cubicBezTo>
                  <a:cubicBezTo>
                    <a:pt x="4235" y="20666"/>
                    <a:pt x="2118" y="19294"/>
                    <a:pt x="0" y="1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3365244" y="3997773"/>
              <a:ext cx="183410" cy="199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0957" fill="norm" stroke="1" extrusionOk="0">
                  <a:moveTo>
                    <a:pt x="4284" y="9417"/>
                  </a:moveTo>
                  <a:cubicBezTo>
                    <a:pt x="6711" y="8304"/>
                    <a:pt x="9138" y="7190"/>
                    <a:pt x="10715" y="6188"/>
                  </a:cubicBezTo>
                  <a:cubicBezTo>
                    <a:pt x="12293" y="5186"/>
                    <a:pt x="13021" y="4295"/>
                    <a:pt x="13385" y="3293"/>
                  </a:cubicBezTo>
                  <a:cubicBezTo>
                    <a:pt x="13749" y="2291"/>
                    <a:pt x="13749" y="1178"/>
                    <a:pt x="13142" y="510"/>
                  </a:cubicBezTo>
                  <a:cubicBezTo>
                    <a:pt x="12536" y="-158"/>
                    <a:pt x="11322" y="-381"/>
                    <a:pt x="9017" y="1178"/>
                  </a:cubicBezTo>
                  <a:cubicBezTo>
                    <a:pt x="6711" y="2737"/>
                    <a:pt x="3313" y="6077"/>
                    <a:pt x="1493" y="9083"/>
                  </a:cubicBezTo>
                  <a:cubicBezTo>
                    <a:pt x="-327" y="12089"/>
                    <a:pt x="-570" y="14761"/>
                    <a:pt x="1250" y="16877"/>
                  </a:cubicBezTo>
                  <a:cubicBezTo>
                    <a:pt x="3070" y="18992"/>
                    <a:pt x="6954" y="20551"/>
                    <a:pt x="10594" y="20885"/>
                  </a:cubicBezTo>
                  <a:cubicBezTo>
                    <a:pt x="14234" y="21219"/>
                    <a:pt x="17632" y="20328"/>
                    <a:pt x="21030" y="19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3632578" y="3901914"/>
              <a:ext cx="134420" cy="358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413" fill="norm" stroke="1" extrusionOk="0">
                  <a:moveTo>
                    <a:pt x="20405" y="2346"/>
                  </a:moveTo>
                  <a:cubicBezTo>
                    <a:pt x="20733" y="1714"/>
                    <a:pt x="21060" y="1083"/>
                    <a:pt x="20405" y="641"/>
                  </a:cubicBezTo>
                  <a:cubicBezTo>
                    <a:pt x="19751" y="199"/>
                    <a:pt x="18115" y="-54"/>
                    <a:pt x="16642" y="9"/>
                  </a:cubicBezTo>
                  <a:cubicBezTo>
                    <a:pt x="15169" y="72"/>
                    <a:pt x="13860" y="451"/>
                    <a:pt x="11242" y="2220"/>
                  </a:cubicBezTo>
                  <a:cubicBezTo>
                    <a:pt x="8624" y="3988"/>
                    <a:pt x="4696" y="7146"/>
                    <a:pt x="2405" y="10114"/>
                  </a:cubicBezTo>
                  <a:cubicBezTo>
                    <a:pt x="115" y="13083"/>
                    <a:pt x="-540" y="15862"/>
                    <a:pt x="442" y="17757"/>
                  </a:cubicBezTo>
                  <a:cubicBezTo>
                    <a:pt x="1424" y="19651"/>
                    <a:pt x="4042" y="20662"/>
                    <a:pt x="6824" y="21104"/>
                  </a:cubicBezTo>
                  <a:cubicBezTo>
                    <a:pt x="9605" y="21546"/>
                    <a:pt x="12551" y="21420"/>
                    <a:pt x="15496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3853452" y="4017433"/>
              <a:ext cx="1651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4447"/>
                    <a:pt x="11077" y="8894"/>
                    <a:pt x="14677" y="12494"/>
                  </a:cubicBezTo>
                  <a:cubicBezTo>
                    <a:pt x="18277" y="16094"/>
                    <a:pt x="19938" y="188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3851724" y="4030133"/>
              <a:ext cx="15413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7169" y="2400"/>
                    <a:pt x="13082" y="4800"/>
                    <a:pt x="9433" y="7846"/>
                  </a:cubicBezTo>
                  <a:cubicBezTo>
                    <a:pt x="5785" y="10892"/>
                    <a:pt x="2574" y="14585"/>
                    <a:pt x="1114" y="16985"/>
                  </a:cubicBezTo>
                  <a:cubicBezTo>
                    <a:pt x="-345" y="19385"/>
                    <a:pt x="-53" y="20492"/>
                    <a:pt x="2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3815352" y="3922183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4107452" y="3877733"/>
              <a:ext cx="110862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461" fill="norm" stroke="1" extrusionOk="0">
                  <a:moveTo>
                    <a:pt x="0" y="0"/>
                  </a:moveTo>
                  <a:cubicBezTo>
                    <a:pt x="7462" y="3623"/>
                    <a:pt x="14924" y="7246"/>
                    <a:pt x="18262" y="10312"/>
                  </a:cubicBezTo>
                  <a:cubicBezTo>
                    <a:pt x="21600" y="13378"/>
                    <a:pt x="20815" y="15886"/>
                    <a:pt x="19047" y="17628"/>
                  </a:cubicBezTo>
                  <a:cubicBezTo>
                    <a:pt x="17280" y="19370"/>
                    <a:pt x="14531" y="20346"/>
                    <a:pt x="12175" y="20903"/>
                  </a:cubicBezTo>
                  <a:cubicBezTo>
                    <a:pt x="9818" y="21461"/>
                    <a:pt x="7855" y="21600"/>
                    <a:pt x="6676" y="21321"/>
                  </a:cubicBezTo>
                  <a:cubicBezTo>
                    <a:pt x="5498" y="21043"/>
                    <a:pt x="5105" y="20346"/>
                    <a:pt x="4713" y="19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4405902" y="4042833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4393202" y="4157133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4976192" y="3988942"/>
              <a:ext cx="318712" cy="12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0463" fill="norm" stroke="1" extrusionOk="0">
                  <a:moveTo>
                    <a:pt x="6902" y="2517"/>
                  </a:moveTo>
                  <a:cubicBezTo>
                    <a:pt x="7044" y="5892"/>
                    <a:pt x="7186" y="9268"/>
                    <a:pt x="6689" y="12474"/>
                  </a:cubicBezTo>
                  <a:cubicBezTo>
                    <a:pt x="6192" y="15680"/>
                    <a:pt x="5055" y="18718"/>
                    <a:pt x="3847" y="19899"/>
                  </a:cubicBezTo>
                  <a:cubicBezTo>
                    <a:pt x="2639" y="21080"/>
                    <a:pt x="1360" y="20405"/>
                    <a:pt x="650" y="17874"/>
                  </a:cubicBezTo>
                  <a:cubicBezTo>
                    <a:pt x="-61" y="15343"/>
                    <a:pt x="-203" y="10955"/>
                    <a:pt x="294" y="7411"/>
                  </a:cubicBezTo>
                  <a:cubicBezTo>
                    <a:pt x="792" y="3867"/>
                    <a:pt x="1929" y="1167"/>
                    <a:pt x="3989" y="324"/>
                  </a:cubicBezTo>
                  <a:cubicBezTo>
                    <a:pt x="6050" y="-520"/>
                    <a:pt x="9034" y="492"/>
                    <a:pt x="12089" y="999"/>
                  </a:cubicBezTo>
                  <a:cubicBezTo>
                    <a:pt x="15144" y="1505"/>
                    <a:pt x="18271" y="1505"/>
                    <a:pt x="21397" y="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4939302" y="4214718"/>
              <a:ext cx="336551" cy="3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30" fill="norm" stroke="1" extrusionOk="0">
                  <a:moveTo>
                    <a:pt x="0" y="20230"/>
                  </a:moveTo>
                  <a:cubicBezTo>
                    <a:pt x="408" y="14546"/>
                    <a:pt x="815" y="8862"/>
                    <a:pt x="2717" y="4883"/>
                  </a:cubicBezTo>
                  <a:cubicBezTo>
                    <a:pt x="4619" y="904"/>
                    <a:pt x="8015" y="-1370"/>
                    <a:pt x="11411" y="904"/>
                  </a:cubicBezTo>
                  <a:cubicBezTo>
                    <a:pt x="14808" y="3177"/>
                    <a:pt x="18204" y="9998"/>
                    <a:pt x="21600" y="16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4920252" y="4300748"/>
              <a:ext cx="323851" cy="324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13036"/>
                  </a:moveTo>
                  <a:cubicBezTo>
                    <a:pt x="706" y="14559"/>
                    <a:pt x="1412" y="16082"/>
                    <a:pt x="1976" y="17674"/>
                  </a:cubicBezTo>
                  <a:cubicBezTo>
                    <a:pt x="2541" y="19267"/>
                    <a:pt x="2965" y="20928"/>
                    <a:pt x="3388" y="21205"/>
                  </a:cubicBezTo>
                  <a:cubicBezTo>
                    <a:pt x="3812" y="21482"/>
                    <a:pt x="4235" y="20374"/>
                    <a:pt x="4729" y="17744"/>
                  </a:cubicBezTo>
                  <a:cubicBezTo>
                    <a:pt x="5224" y="15113"/>
                    <a:pt x="5788" y="10959"/>
                    <a:pt x="6635" y="7913"/>
                  </a:cubicBezTo>
                  <a:cubicBezTo>
                    <a:pt x="7482" y="4867"/>
                    <a:pt x="8612" y="2928"/>
                    <a:pt x="10518" y="1682"/>
                  </a:cubicBezTo>
                  <a:cubicBezTo>
                    <a:pt x="12424" y="436"/>
                    <a:pt x="15106" y="-118"/>
                    <a:pt x="17082" y="20"/>
                  </a:cubicBezTo>
                  <a:cubicBezTo>
                    <a:pt x="19059" y="159"/>
                    <a:pt x="20329" y="990"/>
                    <a:pt x="21600" y="1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5069237" y="4413249"/>
              <a:ext cx="149467" cy="153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839" fill="norm" stroke="1" extrusionOk="0">
                  <a:moveTo>
                    <a:pt x="2316" y="7488"/>
                  </a:moveTo>
                  <a:cubicBezTo>
                    <a:pt x="2012" y="8928"/>
                    <a:pt x="1707" y="10368"/>
                    <a:pt x="1251" y="12960"/>
                  </a:cubicBezTo>
                  <a:cubicBezTo>
                    <a:pt x="795" y="15552"/>
                    <a:pt x="186" y="19296"/>
                    <a:pt x="34" y="20448"/>
                  </a:cubicBezTo>
                  <a:cubicBezTo>
                    <a:pt x="-118" y="21600"/>
                    <a:pt x="186" y="20160"/>
                    <a:pt x="1859" y="16704"/>
                  </a:cubicBezTo>
                  <a:cubicBezTo>
                    <a:pt x="3533" y="13248"/>
                    <a:pt x="6575" y="7776"/>
                    <a:pt x="8705" y="4464"/>
                  </a:cubicBezTo>
                  <a:cubicBezTo>
                    <a:pt x="10834" y="1152"/>
                    <a:pt x="12051" y="0"/>
                    <a:pt x="13876" y="0"/>
                  </a:cubicBezTo>
                  <a:cubicBezTo>
                    <a:pt x="15702" y="0"/>
                    <a:pt x="18136" y="1152"/>
                    <a:pt x="19505" y="4464"/>
                  </a:cubicBezTo>
                  <a:cubicBezTo>
                    <a:pt x="20874" y="7776"/>
                    <a:pt x="21178" y="13248"/>
                    <a:pt x="21482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5764802" y="4252383"/>
              <a:ext cx="495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8720"/>
                    <a:pt x="4431" y="15840"/>
                    <a:pt x="7154" y="12960"/>
                  </a:cubicBezTo>
                  <a:cubicBezTo>
                    <a:pt x="9877" y="10080"/>
                    <a:pt x="13108" y="7200"/>
                    <a:pt x="15600" y="5040"/>
                  </a:cubicBezTo>
                  <a:cubicBezTo>
                    <a:pt x="18092" y="2880"/>
                    <a:pt x="1984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6171202" y="4162267"/>
              <a:ext cx="108942" cy="159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479" fill="norm" stroke="1" extrusionOk="0">
                  <a:moveTo>
                    <a:pt x="0" y="1868"/>
                  </a:moveTo>
                  <a:cubicBezTo>
                    <a:pt x="1630" y="1016"/>
                    <a:pt x="3260" y="163"/>
                    <a:pt x="5094" y="21"/>
                  </a:cubicBezTo>
                  <a:cubicBezTo>
                    <a:pt x="6928" y="-121"/>
                    <a:pt x="8966" y="447"/>
                    <a:pt x="11819" y="1868"/>
                  </a:cubicBezTo>
                  <a:cubicBezTo>
                    <a:pt x="14672" y="3290"/>
                    <a:pt x="18340" y="5563"/>
                    <a:pt x="19970" y="8121"/>
                  </a:cubicBezTo>
                  <a:cubicBezTo>
                    <a:pt x="21600" y="10679"/>
                    <a:pt x="21192" y="13521"/>
                    <a:pt x="19155" y="15795"/>
                  </a:cubicBezTo>
                  <a:cubicBezTo>
                    <a:pt x="17117" y="18068"/>
                    <a:pt x="13449" y="19774"/>
                    <a:pt x="9781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6470294" y="4149588"/>
              <a:ext cx="167209" cy="18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0532" fill="norm" stroke="1" extrusionOk="0">
                  <a:moveTo>
                    <a:pt x="18320" y="837"/>
                  </a:moveTo>
                  <a:cubicBezTo>
                    <a:pt x="17253" y="132"/>
                    <a:pt x="16186" y="-572"/>
                    <a:pt x="13253" y="719"/>
                  </a:cubicBezTo>
                  <a:cubicBezTo>
                    <a:pt x="10320" y="2011"/>
                    <a:pt x="5520" y="5298"/>
                    <a:pt x="2853" y="8232"/>
                  </a:cubicBezTo>
                  <a:cubicBezTo>
                    <a:pt x="186" y="11167"/>
                    <a:pt x="-347" y="13750"/>
                    <a:pt x="186" y="16215"/>
                  </a:cubicBezTo>
                  <a:cubicBezTo>
                    <a:pt x="720" y="18680"/>
                    <a:pt x="2320" y="21028"/>
                    <a:pt x="5920" y="20441"/>
                  </a:cubicBezTo>
                  <a:cubicBezTo>
                    <a:pt x="9520" y="19854"/>
                    <a:pt x="15120" y="16332"/>
                    <a:pt x="18053" y="13045"/>
                  </a:cubicBezTo>
                  <a:cubicBezTo>
                    <a:pt x="20986" y="9758"/>
                    <a:pt x="21253" y="6706"/>
                    <a:pt x="20986" y="4593"/>
                  </a:cubicBezTo>
                  <a:cubicBezTo>
                    <a:pt x="20720" y="2480"/>
                    <a:pt x="19920" y="1306"/>
                    <a:pt x="18320" y="1071"/>
                  </a:cubicBezTo>
                  <a:cubicBezTo>
                    <a:pt x="16720" y="837"/>
                    <a:pt x="14320" y="1541"/>
                    <a:pt x="11920" y="2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5689502" y="3945328"/>
              <a:ext cx="119752" cy="173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57" fill="norm" stroke="1" extrusionOk="0">
                  <a:moveTo>
                    <a:pt x="2113" y="1839"/>
                  </a:moveTo>
                  <a:cubicBezTo>
                    <a:pt x="2113" y="6003"/>
                    <a:pt x="2113" y="10167"/>
                    <a:pt x="1734" y="12899"/>
                  </a:cubicBezTo>
                  <a:cubicBezTo>
                    <a:pt x="1355" y="15632"/>
                    <a:pt x="597" y="16933"/>
                    <a:pt x="218" y="16673"/>
                  </a:cubicBezTo>
                  <a:cubicBezTo>
                    <a:pt x="-161" y="16412"/>
                    <a:pt x="-161" y="14591"/>
                    <a:pt x="1165" y="11988"/>
                  </a:cubicBezTo>
                  <a:cubicBezTo>
                    <a:pt x="2492" y="9386"/>
                    <a:pt x="5144" y="6003"/>
                    <a:pt x="7039" y="3791"/>
                  </a:cubicBezTo>
                  <a:cubicBezTo>
                    <a:pt x="8934" y="1579"/>
                    <a:pt x="10071" y="538"/>
                    <a:pt x="11586" y="147"/>
                  </a:cubicBezTo>
                  <a:cubicBezTo>
                    <a:pt x="13102" y="-243"/>
                    <a:pt x="14997" y="17"/>
                    <a:pt x="16513" y="2490"/>
                  </a:cubicBezTo>
                  <a:cubicBezTo>
                    <a:pt x="18028" y="4962"/>
                    <a:pt x="19165" y="9646"/>
                    <a:pt x="19923" y="13159"/>
                  </a:cubicBezTo>
                  <a:cubicBezTo>
                    <a:pt x="20681" y="16673"/>
                    <a:pt x="21060" y="19015"/>
                    <a:pt x="21439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5841002" y="4002362"/>
              <a:ext cx="215901" cy="27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2" fill="norm" stroke="1" extrusionOk="0">
                  <a:moveTo>
                    <a:pt x="0" y="20242"/>
                  </a:moveTo>
                  <a:cubicBezTo>
                    <a:pt x="424" y="12528"/>
                    <a:pt x="847" y="4813"/>
                    <a:pt x="3388" y="1728"/>
                  </a:cubicBezTo>
                  <a:cubicBezTo>
                    <a:pt x="5929" y="-1358"/>
                    <a:pt x="10588" y="185"/>
                    <a:pt x="13447" y="2499"/>
                  </a:cubicBezTo>
                  <a:cubicBezTo>
                    <a:pt x="16306" y="4813"/>
                    <a:pt x="17365" y="7899"/>
                    <a:pt x="18424" y="10213"/>
                  </a:cubicBezTo>
                  <a:cubicBezTo>
                    <a:pt x="19482" y="12528"/>
                    <a:pt x="20541" y="14071"/>
                    <a:pt x="21071" y="15613"/>
                  </a:cubicBezTo>
                  <a:cubicBezTo>
                    <a:pt x="21600" y="17156"/>
                    <a:pt x="21600" y="18699"/>
                    <a:pt x="21600" y="20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5993402" y="3966082"/>
              <a:ext cx="74919" cy="111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070" fill="norm" stroke="1" extrusionOk="0">
                  <a:moveTo>
                    <a:pt x="0" y="3704"/>
                  </a:moveTo>
                  <a:cubicBezTo>
                    <a:pt x="1800" y="2104"/>
                    <a:pt x="3600" y="504"/>
                    <a:pt x="6000" y="104"/>
                  </a:cubicBezTo>
                  <a:cubicBezTo>
                    <a:pt x="8400" y="-296"/>
                    <a:pt x="11400" y="504"/>
                    <a:pt x="14100" y="1704"/>
                  </a:cubicBezTo>
                  <a:cubicBezTo>
                    <a:pt x="16800" y="2904"/>
                    <a:pt x="19200" y="4504"/>
                    <a:pt x="20400" y="7304"/>
                  </a:cubicBezTo>
                  <a:cubicBezTo>
                    <a:pt x="21600" y="10104"/>
                    <a:pt x="21600" y="14104"/>
                    <a:pt x="19800" y="16704"/>
                  </a:cubicBezTo>
                  <a:cubicBezTo>
                    <a:pt x="18000" y="19304"/>
                    <a:pt x="14400" y="20504"/>
                    <a:pt x="12000" y="20904"/>
                  </a:cubicBezTo>
                  <a:cubicBezTo>
                    <a:pt x="9600" y="21304"/>
                    <a:pt x="8400" y="20904"/>
                    <a:pt x="7200" y="20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6124976" y="3914901"/>
              <a:ext cx="184983" cy="12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618" fill="norm" stroke="1" extrusionOk="0">
                  <a:moveTo>
                    <a:pt x="10397" y="1179"/>
                  </a:moveTo>
                  <a:cubicBezTo>
                    <a:pt x="8212" y="7351"/>
                    <a:pt x="6028" y="13522"/>
                    <a:pt x="4208" y="16951"/>
                  </a:cubicBezTo>
                  <a:cubicBezTo>
                    <a:pt x="2388" y="20379"/>
                    <a:pt x="931" y="21065"/>
                    <a:pt x="325" y="20379"/>
                  </a:cubicBezTo>
                  <a:cubicBezTo>
                    <a:pt x="-282" y="19694"/>
                    <a:pt x="-39" y="17636"/>
                    <a:pt x="1053" y="15408"/>
                  </a:cubicBezTo>
                  <a:cubicBezTo>
                    <a:pt x="2145" y="13179"/>
                    <a:pt x="4087" y="10779"/>
                    <a:pt x="5664" y="9579"/>
                  </a:cubicBezTo>
                  <a:cubicBezTo>
                    <a:pt x="7242" y="8379"/>
                    <a:pt x="8455" y="8379"/>
                    <a:pt x="10033" y="9751"/>
                  </a:cubicBezTo>
                  <a:cubicBezTo>
                    <a:pt x="11610" y="11122"/>
                    <a:pt x="13552" y="13865"/>
                    <a:pt x="15129" y="15065"/>
                  </a:cubicBezTo>
                  <a:cubicBezTo>
                    <a:pt x="16707" y="16265"/>
                    <a:pt x="17920" y="15922"/>
                    <a:pt x="19012" y="14036"/>
                  </a:cubicBezTo>
                  <a:cubicBezTo>
                    <a:pt x="20105" y="12151"/>
                    <a:pt x="21075" y="8722"/>
                    <a:pt x="21197" y="6151"/>
                  </a:cubicBezTo>
                  <a:cubicBezTo>
                    <a:pt x="21318" y="3579"/>
                    <a:pt x="20590" y="1865"/>
                    <a:pt x="19012" y="836"/>
                  </a:cubicBezTo>
                  <a:cubicBezTo>
                    <a:pt x="17435" y="-192"/>
                    <a:pt x="15008" y="-535"/>
                    <a:pt x="12824" y="1351"/>
                  </a:cubicBezTo>
                  <a:cubicBezTo>
                    <a:pt x="10639" y="3236"/>
                    <a:pt x="8698" y="7351"/>
                    <a:pt x="6756" y="1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7174502" y="3124625"/>
              <a:ext cx="193438" cy="141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561" fill="norm" stroke="1" extrusionOk="0">
                  <a:moveTo>
                    <a:pt x="0" y="639"/>
                  </a:moveTo>
                  <a:cubicBezTo>
                    <a:pt x="3217" y="413"/>
                    <a:pt x="6434" y="187"/>
                    <a:pt x="9651" y="74"/>
                  </a:cubicBezTo>
                  <a:cubicBezTo>
                    <a:pt x="12868" y="-39"/>
                    <a:pt x="16085" y="-39"/>
                    <a:pt x="18268" y="187"/>
                  </a:cubicBezTo>
                  <a:cubicBezTo>
                    <a:pt x="20451" y="413"/>
                    <a:pt x="21600" y="865"/>
                    <a:pt x="20681" y="1624"/>
                  </a:cubicBezTo>
                  <a:cubicBezTo>
                    <a:pt x="19762" y="2383"/>
                    <a:pt x="16774" y="3448"/>
                    <a:pt x="13787" y="4465"/>
                  </a:cubicBezTo>
                  <a:cubicBezTo>
                    <a:pt x="10800" y="5482"/>
                    <a:pt x="7813" y="6451"/>
                    <a:pt x="6089" y="7532"/>
                  </a:cubicBezTo>
                  <a:cubicBezTo>
                    <a:pt x="4366" y="8614"/>
                    <a:pt x="3906" y="9809"/>
                    <a:pt x="4251" y="10955"/>
                  </a:cubicBezTo>
                  <a:cubicBezTo>
                    <a:pt x="4596" y="12101"/>
                    <a:pt x="5745" y="13199"/>
                    <a:pt x="7353" y="14232"/>
                  </a:cubicBezTo>
                  <a:cubicBezTo>
                    <a:pt x="8962" y="15265"/>
                    <a:pt x="11030" y="16234"/>
                    <a:pt x="12409" y="17057"/>
                  </a:cubicBezTo>
                  <a:cubicBezTo>
                    <a:pt x="13787" y="17880"/>
                    <a:pt x="14477" y="18558"/>
                    <a:pt x="13672" y="19204"/>
                  </a:cubicBezTo>
                  <a:cubicBezTo>
                    <a:pt x="12868" y="19850"/>
                    <a:pt x="10570" y="20463"/>
                    <a:pt x="8617" y="20851"/>
                  </a:cubicBezTo>
                  <a:cubicBezTo>
                    <a:pt x="6664" y="21238"/>
                    <a:pt x="5055" y="21400"/>
                    <a:pt x="3447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7860302" y="359198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720602" y="3757083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7892052" y="3763433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8260352" y="3553883"/>
              <a:ext cx="1905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40" y="2810"/>
                    <a:pt x="5280" y="5620"/>
                    <a:pt x="8880" y="9220"/>
                  </a:cubicBezTo>
                  <a:cubicBezTo>
                    <a:pt x="12480" y="12820"/>
                    <a:pt x="17040" y="172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8260352" y="3560233"/>
              <a:ext cx="184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79" y="4000"/>
                    <a:pt x="13159" y="8000"/>
                    <a:pt x="9559" y="11600"/>
                  </a:cubicBezTo>
                  <a:cubicBezTo>
                    <a:pt x="5959" y="15200"/>
                    <a:pt x="2979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8146052" y="3417076"/>
              <a:ext cx="368301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1255"/>
                  </a:moveTo>
                  <a:cubicBezTo>
                    <a:pt x="1614" y="15620"/>
                    <a:pt x="3228" y="9985"/>
                    <a:pt x="6269" y="6229"/>
                  </a:cubicBezTo>
                  <a:cubicBezTo>
                    <a:pt x="9310" y="2472"/>
                    <a:pt x="13779" y="594"/>
                    <a:pt x="16572" y="125"/>
                  </a:cubicBezTo>
                  <a:cubicBezTo>
                    <a:pt x="19366" y="-345"/>
                    <a:pt x="20483" y="594"/>
                    <a:pt x="21600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8952502" y="3699933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8946152" y="3586629"/>
              <a:ext cx="76201" cy="5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9223"/>
                  </a:moveTo>
                  <a:cubicBezTo>
                    <a:pt x="1200" y="4423"/>
                    <a:pt x="2400" y="-377"/>
                    <a:pt x="4500" y="23"/>
                  </a:cubicBezTo>
                  <a:cubicBezTo>
                    <a:pt x="6600" y="423"/>
                    <a:pt x="9600" y="6023"/>
                    <a:pt x="12600" y="10423"/>
                  </a:cubicBezTo>
                  <a:cubicBezTo>
                    <a:pt x="15600" y="14823"/>
                    <a:pt x="18600" y="18023"/>
                    <a:pt x="21600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9049707" y="3627173"/>
              <a:ext cx="101653" cy="218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265" fill="norm" stroke="1" extrusionOk="0">
                  <a:moveTo>
                    <a:pt x="15153" y="3985"/>
                  </a:moveTo>
                  <a:cubicBezTo>
                    <a:pt x="13857" y="3162"/>
                    <a:pt x="12561" y="2340"/>
                    <a:pt x="11049" y="1620"/>
                  </a:cubicBezTo>
                  <a:cubicBezTo>
                    <a:pt x="9537" y="900"/>
                    <a:pt x="7809" y="282"/>
                    <a:pt x="5865" y="77"/>
                  </a:cubicBezTo>
                  <a:cubicBezTo>
                    <a:pt x="3921" y="-129"/>
                    <a:pt x="1761" y="77"/>
                    <a:pt x="681" y="694"/>
                  </a:cubicBezTo>
                  <a:cubicBezTo>
                    <a:pt x="-399" y="1311"/>
                    <a:pt x="-399" y="2340"/>
                    <a:pt x="2193" y="4705"/>
                  </a:cubicBezTo>
                  <a:cubicBezTo>
                    <a:pt x="4785" y="7071"/>
                    <a:pt x="9969" y="10774"/>
                    <a:pt x="13425" y="13037"/>
                  </a:cubicBezTo>
                  <a:cubicBezTo>
                    <a:pt x="16881" y="15300"/>
                    <a:pt x="18609" y="16122"/>
                    <a:pt x="19689" y="17151"/>
                  </a:cubicBezTo>
                  <a:cubicBezTo>
                    <a:pt x="20769" y="18180"/>
                    <a:pt x="21201" y="19414"/>
                    <a:pt x="20121" y="20237"/>
                  </a:cubicBezTo>
                  <a:cubicBezTo>
                    <a:pt x="19041" y="21060"/>
                    <a:pt x="16449" y="21471"/>
                    <a:pt x="13209" y="21162"/>
                  </a:cubicBezTo>
                  <a:cubicBezTo>
                    <a:pt x="9969" y="20854"/>
                    <a:pt x="6081" y="19825"/>
                    <a:pt x="2193" y="18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9584286" y="3650129"/>
              <a:ext cx="168318" cy="210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023" fill="norm" stroke="1" extrusionOk="0">
                  <a:moveTo>
                    <a:pt x="14625" y="2441"/>
                  </a:moveTo>
                  <a:cubicBezTo>
                    <a:pt x="13308" y="1171"/>
                    <a:pt x="11991" y="-100"/>
                    <a:pt x="9620" y="6"/>
                  </a:cubicBezTo>
                  <a:cubicBezTo>
                    <a:pt x="7249" y="112"/>
                    <a:pt x="3825" y="1594"/>
                    <a:pt x="1849" y="4982"/>
                  </a:cubicBezTo>
                  <a:cubicBezTo>
                    <a:pt x="-126" y="8371"/>
                    <a:pt x="-653" y="13665"/>
                    <a:pt x="927" y="16947"/>
                  </a:cubicBezTo>
                  <a:cubicBezTo>
                    <a:pt x="2508" y="20229"/>
                    <a:pt x="6196" y="21500"/>
                    <a:pt x="9884" y="20865"/>
                  </a:cubicBezTo>
                  <a:cubicBezTo>
                    <a:pt x="13571" y="20229"/>
                    <a:pt x="17259" y="17688"/>
                    <a:pt x="20947" y="15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9682811" y="3714283"/>
              <a:ext cx="115886" cy="12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0855" fill="norm" stroke="1" extrusionOk="0">
                  <a:moveTo>
                    <a:pt x="15906" y="4876"/>
                  </a:moveTo>
                  <a:cubicBezTo>
                    <a:pt x="15148" y="3162"/>
                    <a:pt x="14390" y="1447"/>
                    <a:pt x="12495" y="590"/>
                  </a:cubicBezTo>
                  <a:cubicBezTo>
                    <a:pt x="10600" y="-267"/>
                    <a:pt x="7569" y="-267"/>
                    <a:pt x="5106" y="1104"/>
                  </a:cubicBezTo>
                  <a:cubicBezTo>
                    <a:pt x="2643" y="2476"/>
                    <a:pt x="748" y="5219"/>
                    <a:pt x="179" y="8476"/>
                  </a:cubicBezTo>
                  <a:cubicBezTo>
                    <a:pt x="-389" y="11733"/>
                    <a:pt x="369" y="15504"/>
                    <a:pt x="2832" y="17904"/>
                  </a:cubicBezTo>
                  <a:cubicBezTo>
                    <a:pt x="5295" y="20304"/>
                    <a:pt x="9464" y="21333"/>
                    <a:pt x="12874" y="20647"/>
                  </a:cubicBezTo>
                  <a:cubicBezTo>
                    <a:pt x="16285" y="19962"/>
                    <a:pt x="18937" y="17562"/>
                    <a:pt x="20074" y="14304"/>
                  </a:cubicBezTo>
                  <a:cubicBezTo>
                    <a:pt x="21211" y="11047"/>
                    <a:pt x="20832" y="6933"/>
                    <a:pt x="19506" y="4704"/>
                  </a:cubicBezTo>
                  <a:cubicBezTo>
                    <a:pt x="18179" y="2476"/>
                    <a:pt x="15906" y="2133"/>
                    <a:pt x="15906" y="2647"/>
                  </a:cubicBezTo>
                  <a:cubicBezTo>
                    <a:pt x="15906" y="3162"/>
                    <a:pt x="18179" y="4533"/>
                    <a:pt x="20453" y="5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9819866" y="3689932"/>
              <a:ext cx="138372" cy="17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58" fill="norm" stroke="1" extrusionOk="0">
                  <a:moveTo>
                    <a:pt x="4262" y="5775"/>
                  </a:moveTo>
                  <a:cubicBezTo>
                    <a:pt x="3940" y="9841"/>
                    <a:pt x="3618" y="13907"/>
                    <a:pt x="2973" y="16702"/>
                  </a:cubicBezTo>
                  <a:cubicBezTo>
                    <a:pt x="2328" y="19497"/>
                    <a:pt x="1361" y="21022"/>
                    <a:pt x="716" y="21149"/>
                  </a:cubicBezTo>
                  <a:cubicBezTo>
                    <a:pt x="71" y="21276"/>
                    <a:pt x="-251" y="20005"/>
                    <a:pt x="233" y="16702"/>
                  </a:cubicBezTo>
                  <a:cubicBezTo>
                    <a:pt x="716" y="13398"/>
                    <a:pt x="2006" y="8062"/>
                    <a:pt x="4262" y="4631"/>
                  </a:cubicBezTo>
                  <a:cubicBezTo>
                    <a:pt x="6519" y="1201"/>
                    <a:pt x="9743" y="-324"/>
                    <a:pt x="12645" y="57"/>
                  </a:cubicBezTo>
                  <a:cubicBezTo>
                    <a:pt x="15546" y="438"/>
                    <a:pt x="18125" y="2725"/>
                    <a:pt x="19576" y="5267"/>
                  </a:cubicBezTo>
                  <a:cubicBezTo>
                    <a:pt x="21027" y="7808"/>
                    <a:pt x="21349" y="10603"/>
                    <a:pt x="20865" y="12890"/>
                  </a:cubicBezTo>
                  <a:cubicBezTo>
                    <a:pt x="20382" y="15177"/>
                    <a:pt x="19092" y="16956"/>
                    <a:pt x="18931" y="17337"/>
                  </a:cubicBezTo>
                  <a:cubicBezTo>
                    <a:pt x="18770" y="17718"/>
                    <a:pt x="19737" y="16702"/>
                    <a:pt x="20704" y="15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9993902" y="3660619"/>
              <a:ext cx="91579" cy="19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24" fill="norm" stroke="1" extrusionOk="0">
                  <a:moveTo>
                    <a:pt x="20618" y="5121"/>
                  </a:moveTo>
                  <a:cubicBezTo>
                    <a:pt x="21109" y="3934"/>
                    <a:pt x="21600" y="2747"/>
                    <a:pt x="20864" y="1798"/>
                  </a:cubicBezTo>
                  <a:cubicBezTo>
                    <a:pt x="20127" y="848"/>
                    <a:pt x="18164" y="136"/>
                    <a:pt x="15955" y="18"/>
                  </a:cubicBezTo>
                  <a:cubicBezTo>
                    <a:pt x="13745" y="-101"/>
                    <a:pt x="11291" y="374"/>
                    <a:pt x="9082" y="1798"/>
                  </a:cubicBezTo>
                  <a:cubicBezTo>
                    <a:pt x="6873" y="3222"/>
                    <a:pt x="4909" y="5596"/>
                    <a:pt x="5645" y="8444"/>
                  </a:cubicBezTo>
                  <a:cubicBezTo>
                    <a:pt x="6382" y="11292"/>
                    <a:pt x="9818" y="14615"/>
                    <a:pt x="11782" y="16870"/>
                  </a:cubicBezTo>
                  <a:cubicBezTo>
                    <a:pt x="13745" y="19125"/>
                    <a:pt x="14236" y="20312"/>
                    <a:pt x="13009" y="20906"/>
                  </a:cubicBezTo>
                  <a:cubicBezTo>
                    <a:pt x="11782" y="21499"/>
                    <a:pt x="8836" y="21499"/>
                    <a:pt x="6382" y="20668"/>
                  </a:cubicBezTo>
                  <a:cubicBezTo>
                    <a:pt x="3927" y="19837"/>
                    <a:pt x="1964" y="18176"/>
                    <a:pt x="0" y="16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0127252" y="3687233"/>
              <a:ext cx="508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10171702" y="3579283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10220386" y="3663012"/>
              <a:ext cx="76668" cy="214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31" fill="norm" stroke="1" extrusionOk="0">
                  <a:moveTo>
                    <a:pt x="18097" y="3058"/>
                  </a:moveTo>
                  <a:cubicBezTo>
                    <a:pt x="18681" y="2000"/>
                    <a:pt x="19265" y="941"/>
                    <a:pt x="18097" y="411"/>
                  </a:cubicBezTo>
                  <a:cubicBezTo>
                    <a:pt x="16930" y="-118"/>
                    <a:pt x="14011" y="-118"/>
                    <a:pt x="11676" y="306"/>
                  </a:cubicBezTo>
                  <a:cubicBezTo>
                    <a:pt x="9341" y="729"/>
                    <a:pt x="7589" y="1576"/>
                    <a:pt x="7005" y="3058"/>
                  </a:cubicBezTo>
                  <a:cubicBezTo>
                    <a:pt x="6422" y="4541"/>
                    <a:pt x="7005" y="6658"/>
                    <a:pt x="9632" y="9200"/>
                  </a:cubicBezTo>
                  <a:cubicBezTo>
                    <a:pt x="12259" y="11741"/>
                    <a:pt x="16930" y="14706"/>
                    <a:pt x="19265" y="16717"/>
                  </a:cubicBezTo>
                  <a:cubicBezTo>
                    <a:pt x="21600" y="18729"/>
                    <a:pt x="21600" y="19788"/>
                    <a:pt x="20141" y="20423"/>
                  </a:cubicBezTo>
                  <a:cubicBezTo>
                    <a:pt x="18681" y="21058"/>
                    <a:pt x="15762" y="21270"/>
                    <a:pt x="12551" y="21376"/>
                  </a:cubicBezTo>
                  <a:cubicBezTo>
                    <a:pt x="9341" y="21482"/>
                    <a:pt x="5838" y="21482"/>
                    <a:pt x="3503" y="20953"/>
                  </a:cubicBezTo>
                  <a:cubicBezTo>
                    <a:pt x="1168" y="20423"/>
                    <a:pt x="0" y="19364"/>
                    <a:pt x="0" y="18200"/>
                  </a:cubicBezTo>
                  <a:cubicBezTo>
                    <a:pt x="0" y="17035"/>
                    <a:pt x="1168" y="15764"/>
                    <a:pt x="2335" y="14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10381787" y="3515783"/>
              <a:ext cx="11376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6699" y="3125"/>
                    <a:pt x="11899" y="6249"/>
                    <a:pt x="8299" y="9034"/>
                  </a:cubicBezTo>
                  <a:cubicBezTo>
                    <a:pt x="4699" y="11819"/>
                    <a:pt x="2299" y="14264"/>
                    <a:pt x="1099" y="15962"/>
                  </a:cubicBezTo>
                  <a:cubicBezTo>
                    <a:pt x="-101" y="17660"/>
                    <a:pt x="-101" y="18611"/>
                    <a:pt x="99" y="19426"/>
                  </a:cubicBezTo>
                  <a:cubicBezTo>
                    <a:pt x="299" y="20242"/>
                    <a:pt x="699" y="20921"/>
                    <a:pt x="1899" y="21260"/>
                  </a:cubicBezTo>
                  <a:cubicBezTo>
                    <a:pt x="3099" y="21600"/>
                    <a:pt x="5099" y="21600"/>
                    <a:pt x="70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10368552" y="3666607"/>
              <a:ext cx="374146" cy="17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285" fill="norm" stroke="1" extrusionOk="0">
                  <a:moveTo>
                    <a:pt x="0" y="6215"/>
                  </a:moveTo>
                  <a:cubicBezTo>
                    <a:pt x="3173" y="6215"/>
                    <a:pt x="6346" y="6215"/>
                    <a:pt x="8237" y="5964"/>
                  </a:cubicBezTo>
                  <a:cubicBezTo>
                    <a:pt x="10129" y="5713"/>
                    <a:pt x="10739" y="5211"/>
                    <a:pt x="10739" y="4708"/>
                  </a:cubicBezTo>
                  <a:cubicBezTo>
                    <a:pt x="10739" y="4206"/>
                    <a:pt x="10129" y="3704"/>
                    <a:pt x="9153" y="4080"/>
                  </a:cubicBezTo>
                  <a:cubicBezTo>
                    <a:pt x="8176" y="4457"/>
                    <a:pt x="6834" y="5713"/>
                    <a:pt x="5980" y="7471"/>
                  </a:cubicBezTo>
                  <a:cubicBezTo>
                    <a:pt x="5125" y="9229"/>
                    <a:pt x="4759" y="11490"/>
                    <a:pt x="4637" y="13248"/>
                  </a:cubicBezTo>
                  <a:cubicBezTo>
                    <a:pt x="4515" y="15006"/>
                    <a:pt x="4637" y="16262"/>
                    <a:pt x="5003" y="16890"/>
                  </a:cubicBezTo>
                  <a:cubicBezTo>
                    <a:pt x="5369" y="17518"/>
                    <a:pt x="5980" y="17518"/>
                    <a:pt x="7200" y="16764"/>
                  </a:cubicBezTo>
                  <a:cubicBezTo>
                    <a:pt x="8420" y="16011"/>
                    <a:pt x="10251" y="14504"/>
                    <a:pt x="11410" y="13373"/>
                  </a:cubicBezTo>
                  <a:cubicBezTo>
                    <a:pt x="12569" y="12243"/>
                    <a:pt x="13058" y="11490"/>
                    <a:pt x="13485" y="10611"/>
                  </a:cubicBezTo>
                  <a:cubicBezTo>
                    <a:pt x="13912" y="9732"/>
                    <a:pt x="14278" y="8727"/>
                    <a:pt x="14339" y="8852"/>
                  </a:cubicBezTo>
                  <a:cubicBezTo>
                    <a:pt x="14400" y="8978"/>
                    <a:pt x="14156" y="10234"/>
                    <a:pt x="14034" y="11615"/>
                  </a:cubicBezTo>
                  <a:cubicBezTo>
                    <a:pt x="13912" y="12997"/>
                    <a:pt x="13912" y="14504"/>
                    <a:pt x="14095" y="14629"/>
                  </a:cubicBezTo>
                  <a:cubicBezTo>
                    <a:pt x="14278" y="14755"/>
                    <a:pt x="14644" y="13499"/>
                    <a:pt x="15193" y="11741"/>
                  </a:cubicBezTo>
                  <a:cubicBezTo>
                    <a:pt x="15742" y="9983"/>
                    <a:pt x="16475" y="7722"/>
                    <a:pt x="17268" y="5713"/>
                  </a:cubicBezTo>
                  <a:cubicBezTo>
                    <a:pt x="18061" y="3704"/>
                    <a:pt x="18915" y="1945"/>
                    <a:pt x="19647" y="941"/>
                  </a:cubicBezTo>
                  <a:cubicBezTo>
                    <a:pt x="20380" y="-64"/>
                    <a:pt x="20990" y="-315"/>
                    <a:pt x="21295" y="438"/>
                  </a:cubicBezTo>
                  <a:cubicBezTo>
                    <a:pt x="21600" y="1192"/>
                    <a:pt x="21600" y="2950"/>
                    <a:pt x="21539" y="6090"/>
                  </a:cubicBezTo>
                  <a:cubicBezTo>
                    <a:pt x="21478" y="9229"/>
                    <a:pt x="21356" y="13750"/>
                    <a:pt x="20990" y="16513"/>
                  </a:cubicBezTo>
                  <a:cubicBezTo>
                    <a:pt x="20624" y="19276"/>
                    <a:pt x="20014" y="20280"/>
                    <a:pt x="19403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10795819" y="3477683"/>
              <a:ext cx="93435" cy="35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80" fill="norm" stroke="1" extrusionOk="0">
                  <a:moveTo>
                    <a:pt x="18308" y="0"/>
                  </a:moveTo>
                  <a:cubicBezTo>
                    <a:pt x="16868" y="2571"/>
                    <a:pt x="15428" y="5143"/>
                    <a:pt x="12308" y="8229"/>
                  </a:cubicBezTo>
                  <a:cubicBezTo>
                    <a:pt x="9188" y="11314"/>
                    <a:pt x="4388" y="14914"/>
                    <a:pt x="1988" y="17229"/>
                  </a:cubicBezTo>
                  <a:cubicBezTo>
                    <a:pt x="-412" y="19543"/>
                    <a:pt x="-412" y="20571"/>
                    <a:pt x="788" y="21086"/>
                  </a:cubicBezTo>
                  <a:cubicBezTo>
                    <a:pt x="1988" y="21600"/>
                    <a:pt x="4388" y="21600"/>
                    <a:pt x="7988" y="21150"/>
                  </a:cubicBezTo>
                  <a:cubicBezTo>
                    <a:pt x="11588" y="20700"/>
                    <a:pt x="16388" y="19800"/>
                    <a:pt x="21188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10789983" y="3614866"/>
              <a:ext cx="181821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570" fill="norm" stroke="1" extrusionOk="0">
                  <a:moveTo>
                    <a:pt x="1217" y="20570"/>
                  </a:moveTo>
                  <a:cubicBezTo>
                    <a:pt x="472" y="14217"/>
                    <a:pt x="-273" y="7864"/>
                    <a:pt x="99" y="4052"/>
                  </a:cubicBezTo>
                  <a:cubicBezTo>
                    <a:pt x="472" y="241"/>
                    <a:pt x="1961" y="-1030"/>
                    <a:pt x="5686" y="876"/>
                  </a:cubicBezTo>
                  <a:cubicBezTo>
                    <a:pt x="9410" y="2782"/>
                    <a:pt x="15368" y="7864"/>
                    <a:pt x="21327" y="1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5750" y="233023"/>
            <a:ext cx="9893300" cy="306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71" name="Drawing"/>
          <p:cNvGrpSpPr/>
          <p:nvPr/>
        </p:nvGrpSpPr>
        <p:grpSpPr>
          <a:xfrm>
            <a:off x="888999" y="3576802"/>
            <a:ext cx="11341101" cy="6138057"/>
            <a:chOff x="0" y="0"/>
            <a:chExt cx="11341099" cy="6138056"/>
          </a:xfrm>
        </p:grpSpPr>
        <p:sp>
          <p:nvSpPr>
            <p:cNvPr id="2086" name="Line"/>
            <p:cNvSpPr/>
            <p:nvPr/>
          </p:nvSpPr>
          <p:spPr>
            <a:xfrm>
              <a:off x="1084203" y="82974"/>
              <a:ext cx="128647" cy="442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94" fill="norm" stroke="1" extrusionOk="0">
                  <a:moveTo>
                    <a:pt x="19084" y="14397"/>
                  </a:moveTo>
                  <a:cubicBezTo>
                    <a:pt x="19084" y="13883"/>
                    <a:pt x="19084" y="13368"/>
                    <a:pt x="17690" y="12751"/>
                  </a:cubicBezTo>
                  <a:cubicBezTo>
                    <a:pt x="16297" y="12134"/>
                    <a:pt x="13509" y="11414"/>
                    <a:pt x="11245" y="11311"/>
                  </a:cubicBezTo>
                  <a:cubicBezTo>
                    <a:pt x="8980" y="11208"/>
                    <a:pt x="7239" y="11723"/>
                    <a:pt x="5322" y="12751"/>
                  </a:cubicBezTo>
                  <a:cubicBezTo>
                    <a:pt x="3406" y="13780"/>
                    <a:pt x="1316" y="15323"/>
                    <a:pt x="445" y="16505"/>
                  </a:cubicBezTo>
                  <a:cubicBezTo>
                    <a:pt x="-426" y="17688"/>
                    <a:pt x="-78" y="18511"/>
                    <a:pt x="2013" y="18974"/>
                  </a:cubicBezTo>
                  <a:cubicBezTo>
                    <a:pt x="4103" y="19437"/>
                    <a:pt x="7935" y="19540"/>
                    <a:pt x="11071" y="18923"/>
                  </a:cubicBezTo>
                  <a:cubicBezTo>
                    <a:pt x="14206" y="18305"/>
                    <a:pt x="16645" y="16968"/>
                    <a:pt x="18213" y="14243"/>
                  </a:cubicBezTo>
                  <a:cubicBezTo>
                    <a:pt x="19780" y="11517"/>
                    <a:pt x="20477" y="7403"/>
                    <a:pt x="20826" y="5037"/>
                  </a:cubicBezTo>
                  <a:cubicBezTo>
                    <a:pt x="21174" y="2671"/>
                    <a:pt x="21174" y="2054"/>
                    <a:pt x="21174" y="1488"/>
                  </a:cubicBezTo>
                  <a:cubicBezTo>
                    <a:pt x="21174" y="923"/>
                    <a:pt x="21174" y="408"/>
                    <a:pt x="20303" y="151"/>
                  </a:cubicBezTo>
                  <a:cubicBezTo>
                    <a:pt x="19432" y="-106"/>
                    <a:pt x="17690" y="-106"/>
                    <a:pt x="16122" y="717"/>
                  </a:cubicBezTo>
                  <a:cubicBezTo>
                    <a:pt x="14555" y="1540"/>
                    <a:pt x="13161" y="3185"/>
                    <a:pt x="12813" y="5808"/>
                  </a:cubicBezTo>
                  <a:cubicBezTo>
                    <a:pt x="12464" y="8431"/>
                    <a:pt x="13161" y="12031"/>
                    <a:pt x="14729" y="14808"/>
                  </a:cubicBezTo>
                  <a:cubicBezTo>
                    <a:pt x="16297" y="17585"/>
                    <a:pt x="18735" y="19540"/>
                    <a:pt x="21174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257299" y="169697"/>
              <a:ext cx="8929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600" fill="norm" stroke="1" extrusionOk="0">
                  <a:moveTo>
                    <a:pt x="7200" y="0"/>
                  </a:moveTo>
                  <a:cubicBezTo>
                    <a:pt x="11040" y="831"/>
                    <a:pt x="14880" y="1662"/>
                    <a:pt x="17520" y="4015"/>
                  </a:cubicBezTo>
                  <a:cubicBezTo>
                    <a:pt x="20160" y="6369"/>
                    <a:pt x="21600" y="10246"/>
                    <a:pt x="18480" y="13431"/>
                  </a:cubicBezTo>
                  <a:cubicBezTo>
                    <a:pt x="15360" y="16615"/>
                    <a:pt x="7680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925994" y="199452"/>
              <a:ext cx="128106" cy="31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47" fill="norm" stroke="1" extrusionOk="0">
                  <a:moveTo>
                    <a:pt x="21431" y="137"/>
                  </a:moveTo>
                  <a:cubicBezTo>
                    <a:pt x="19661" y="-8"/>
                    <a:pt x="17890" y="-153"/>
                    <a:pt x="15411" y="354"/>
                  </a:cubicBezTo>
                  <a:cubicBezTo>
                    <a:pt x="12933" y="862"/>
                    <a:pt x="9746" y="2021"/>
                    <a:pt x="6559" y="4486"/>
                  </a:cubicBezTo>
                  <a:cubicBezTo>
                    <a:pt x="3372" y="6950"/>
                    <a:pt x="185" y="10719"/>
                    <a:pt x="8" y="13619"/>
                  </a:cubicBezTo>
                  <a:cubicBezTo>
                    <a:pt x="-169" y="16518"/>
                    <a:pt x="2664" y="18548"/>
                    <a:pt x="6028" y="19707"/>
                  </a:cubicBezTo>
                  <a:cubicBezTo>
                    <a:pt x="9392" y="20867"/>
                    <a:pt x="13287" y="21157"/>
                    <a:pt x="17182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898649" y="245897"/>
              <a:ext cx="2095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18" y="5526"/>
                    <a:pt x="10036" y="11051"/>
                    <a:pt x="13636" y="14651"/>
                  </a:cubicBezTo>
                  <a:cubicBezTo>
                    <a:pt x="17236" y="18251"/>
                    <a:pt x="19418" y="19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1885949" y="252247"/>
              <a:ext cx="2413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53" y="0"/>
                    <a:pt x="19705" y="0"/>
                    <a:pt x="18284" y="1159"/>
                  </a:cubicBezTo>
                  <a:cubicBezTo>
                    <a:pt x="16863" y="2319"/>
                    <a:pt x="14968" y="4637"/>
                    <a:pt x="12505" y="7749"/>
                  </a:cubicBezTo>
                  <a:cubicBezTo>
                    <a:pt x="10042" y="10861"/>
                    <a:pt x="7011" y="14766"/>
                    <a:pt x="4832" y="17207"/>
                  </a:cubicBezTo>
                  <a:cubicBezTo>
                    <a:pt x="2653" y="19647"/>
                    <a:pt x="1326" y="20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1771649" y="188747"/>
              <a:ext cx="368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5429"/>
                    <a:pt x="8938" y="9257"/>
                    <a:pt x="12538" y="5657"/>
                  </a:cubicBezTo>
                  <a:cubicBezTo>
                    <a:pt x="16138" y="2057"/>
                    <a:pt x="1886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2489200" y="366547"/>
              <a:ext cx="3111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1600"/>
                  </a:moveTo>
                  <a:cubicBezTo>
                    <a:pt x="2351" y="21600"/>
                    <a:pt x="1616" y="21600"/>
                    <a:pt x="1029" y="20842"/>
                  </a:cubicBezTo>
                  <a:cubicBezTo>
                    <a:pt x="441" y="20084"/>
                    <a:pt x="0" y="18568"/>
                    <a:pt x="0" y="15916"/>
                  </a:cubicBezTo>
                  <a:cubicBezTo>
                    <a:pt x="0" y="13263"/>
                    <a:pt x="441" y="9474"/>
                    <a:pt x="1322" y="6821"/>
                  </a:cubicBezTo>
                  <a:cubicBezTo>
                    <a:pt x="2204" y="4168"/>
                    <a:pt x="3527" y="2653"/>
                    <a:pt x="5216" y="3979"/>
                  </a:cubicBezTo>
                  <a:cubicBezTo>
                    <a:pt x="6906" y="5305"/>
                    <a:pt x="8963" y="9474"/>
                    <a:pt x="10800" y="12316"/>
                  </a:cubicBezTo>
                  <a:cubicBezTo>
                    <a:pt x="12637" y="15158"/>
                    <a:pt x="14253" y="16674"/>
                    <a:pt x="15282" y="16674"/>
                  </a:cubicBezTo>
                  <a:cubicBezTo>
                    <a:pt x="16310" y="16674"/>
                    <a:pt x="16751" y="15158"/>
                    <a:pt x="17486" y="12316"/>
                  </a:cubicBezTo>
                  <a:cubicBezTo>
                    <a:pt x="18220" y="9474"/>
                    <a:pt x="19249" y="5305"/>
                    <a:pt x="19984" y="3032"/>
                  </a:cubicBezTo>
                  <a:cubicBezTo>
                    <a:pt x="20718" y="758"/>
                    <a:pt x="21159" y="3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2984500" y="195097"/>
              <a:ext cx="203200" cy="403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025" y="5062"/>
                  </a:moveTo>
                  <a:cubicBezTo>
                    <a:pt x="2025" y="8775"/>
                    <a:pt x="2025" y="12488"/>
                    <a:pt x="1912" y="15019"/>
                  </a:cubicBezTo>
                  <a:cubicBezTo>
                    <a:pt x="1800" y="17550"/>
                    <a:pt x="1575" y="18900"/>
                    <a:pt x="1350" y="19912"/>
                  </a:cubicBezTo>
                  <a:cubicBezTo>
                    <a:pt x="1125" y="20925"/>
                    <a:pt x="900" y="21600"/>
                    <a:pt x="675" y="21431"/>
                  </a:cubicBezTo>
                  <a:cubicBezTo>
                    <a:pt x="450" y="21262"/>
                    <a:pt x="225" y="20250"/>
                    <a:pt x="113" y="17606"/>
                  </a:cubicBezTo>
                  <a:cubicBezTo>
                    <a:pt x="0" y="14962"/>
                    <a:pt x="0" y="10687"/>
                    <a:pt x="0" y="7931"/>
                  </a:cubicBezTo>
                  <a:cubicBezTo>
                    <a:pt x="0" y="5175"/>
                    <a:pt x="0" y="3938"/>
                    <a:pt x="225" y="2812"/>
                  </a:cubicBezTo>
                  <a:cubicBezTo>
                    <a:pt x="450" y="1688"/>
                    <a:pt x="900" y="675"/>
                    <a:pt x="1575" y="338"/>
                  </a:cubicBezTo>
                  <a:cubicBezTo>
                    <a:pt x="2250" y="0"/>
                    <a:pt x="3150" y="338"/>
                    <a:pt x="4275" y="2081"/>
                  </a:cubicBezTo>
                  <a:cubicBezTo>
                    <a:pt x="5400" y="3825"/>
                    <a:pt x="6750" y="6975"/>
                    <a:pt x="8100" y="10012"/>
                  </a:cubicBezTo>
                  <a:cubicBezTo>
                    <a:pt x="9450" y="13050"/>
                    <a:pt x="10800" y="15975"/>
                    <a:pt x="12038" y="17550"/>
                  </a:cubicBezTo>
                  <a:cubicBezTo>
                    <a:pt x="13275" y="19125"/>
                    <a:pt x="14400" y="19350"/>
                    <a:pt x="15300" y="19069"/>
                  </a:cubicBezTo>
                  <a:cubicBezTo>
                    <a:pt x="16200" y="18788"/>
                    <a:pt x="16875" y="18000"/>
                    <a:pt x="17550" y="15975"/>
                  </a:cubicBezTo>
                  <a:cubicBezTo>
                    <a:pt x="18225" y="13950"/>
                    <a:pt x="18900" y="10687"/>
                    <a:pt x="19575" y="7819"/>
                  </a:cubicBezTo>
                  <a:cubicBezTo>
                    <a:pt x="20250" y="4950"/>
                    <a:pt x="20925" y="24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3236048" y="341147"/>
              <a:ext cx="92572" cy="174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0914" fill="norm" stroke="1" extrusionOk="0">
                  <a:moveTo>
                    <a:pt x="17448" y="1525"/>
                  </a:moveTo>
                  <a:cubicBezTo>
                    <a:pt x="15100" y="1271"/>
                    <a:pt x="12752" y="1016"/>
                    <a:pt x="9465" y="2668"/>
                  </a:cubicBezTo>
                  <a:cubicBezTo>
                    <a:pt x="6178" y="4320"/>
                    <a:pt x="1952" y="7878"/>
                    <a:pt x="544" y="11435"/>
                  </a:cubicBezTo>
                  <a:cubicBezTo>
                    <a:pt x="-865" y="14993"/>
                    <a:pt x="544" y="18551"/>
                    <a:pt x="3831" y="20075"/>
                  </a:cubicBezTo>
                  <a:cubicBezTo>
                    <a:pt x="7118" y="21600"/>
                    <a:pt x="12283" y="21092"/>
                    <a:pt x="15570" y="18169"/>
                  </a:cubicBezTo>
                  <a:cubicBezTo>
                    <a:pt x="18857" y="15247"/>
                    <a:pt x="20265" y="9911"/>
                    <a:pt x="20500" y="6607"/>
                  </a:cubicBezTo>
                  <a:cubicBezTo>
                    <a:pt x="20735" y="3304"/>
                    <a:pt x="19796" y="2033"/>
                    <a:pt x="18152" y="1271"/>
                  </a:cubicBezTo>
                  <a:cubicBezTo>
                    <a:pt x="16509" y="508"/>
                    <a:pt x="14161" y="254"/>
                    <a:pt x="118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3371850" y="303047"/>
              <a:ext cx="95250" cy="237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3411"/>
                  </a:moveTo>
                  <a:cubicBezTo>
                    <a:pt x="5280" y="6063"/>
                    <a:pt x="10560" y="8716"/>
                    <a:pt x="13440" y="11084"/>
                  </a:cubicBezTo>
                  <a:cubicBezTo>
                    <a:pt x="16320" y="13453"/>
                    <a:pt x="16800" y="15537"/>
                    <a:pt x="17040" y="17053"/>
                  </a:cubicBezTo>
                  <a:cubicBezTo>
                    <a:pt x="17280" y="18568"/>
                    <a:pt x="17280" y="19516"/>
                    <a:pt x="16320" y="20274"/>
                  </a:cubicBezTo>
                  <a:cubicBezTo>
                    <a:pt x="15360" y="21032"/>
                    <a:pt x="13440" y="21600"/>
                    <a:pt x="11760" y="21126"/>
                  </a:cubicBezTo>
                  <a:cubicBezTo>
                    <a:pt x="10080" y="20653"/>
                    <a:pt x="8640" y="19137"/>
                    <a:pt x="8400" y="16295"/>
                  </a:cubicBezTo>
                  <a:cubicBezTo>
                    <a:pt x="8160" y="13453"/>
                    <a:pt x="9120" y="9284"/>
                    <a:pt x="11520" y="6347"/>
                  </a:cubicBezTo>
                  <a:cubicBezTo>
                    <a:pt x="13920" y="3411"/>
                    <a:pt x="17760" y="17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3563327" y="322198"/>
              <a:ext cx="214923" cy="224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88" fill="norm" stroke="1" extrusionOk="0">
                  <a:moveTo>
                    <a:pt x="3714" y="595"/>
                  </a:moveTo>
                  <a:cubicBezTo>
                    <a:pt x="2867" y="6853"/>
                    <a:pt x="2020" y="13111"/>
                    <a:pt x="1384" y="16745"/>
                  </a:cubicBezTo>
                  <a:cubicBezTo>
                    <a:pt x="749" y="20379"/>
                    <a:pt x="326" y="21388"/>
                    <a:pt x="114" y="21388"/>
                  </a:cubicBezTo>
                  <a:cubicBezTo>
                    <a:pt x="-98" y="21388"/>
                    <a:pt x="-98" y="20379"/>
                    <a:pt x="855" y="16846"/>
                  </a:cubicBezTo>
                  <a:cubicBezTo>
                    <a:pt x="1808" y="13313"/>
                    <a:pt x="3714" y="7257"/>
                    <a:pt x="5090" y="3926"/>
                  </a:cubicBezTo>
                  <a:cubicBezTo>
                    <a:pt x="6467" y="595"/>
                    <a:pt x="7314" y="-10"/>
                    <a:pt x="7737" y="293"/>
                  </a:cubicBezTo>
                  <a:cubicBezTo>
                    <a:pt x="8161" y="595"/>
                    <a:pt x="8161" y="1807"/>
                    <a:pt x="8161" y="3624"/>
                  </a:cubicBezTo>
                  <a:cubicBezTo>
                    <a:pt x="8161" y="5440"/>
                    <a:pt x="8161" y="7863"/>
                    <a:pt x="8267" y="9579"/>
                  </a:cubicBezTo>
                  <a:cubicBezTo>
                    <a:pt x="8373" y="11295"/>
                    <a:pt x="8584" y="12304"/>
                    <a:pt x="9114" y="12304"/>
                  </a:cubicBezTo>
                  <a:cubicBezTo>
                    <a:pt x="9643" y="12304"/>
                    <a:pt x="10490" y="11295"/>
                    <a:pt x="11973" y="9175"/>
                  </a:cubicBezTo>
                  <a:cubicBezTo>
                    <a:pt x="13455" y="7055"/>
                    <a:pt x="15573" y="3825"/>
                    <a:pt x="17161" y="2009"/>
                  </a:cubicBezTo>
                  <a:cubicBezTo>
                    <a:pt x="18749" y="192"/>
                    <a:pt x="19808" y="-212"/>
                    <a:pt x="20443" y="91"/>
                  </a:cubicBezTo>
                  <a:cubicBezTo>
                    <a:pt x="21078" y="394"/>
                    <a:pt x="21290" y="1403"/>
                    <a:pt x="21184" y="4128"/>
                  </a:cubicBezTo>
                  <a:cubicBezTo>
                    <a:pt x="21078" y="6853"/>
                    <a:pt x="20655" y="11295"/>
                    <a:pt x="20655" y="14020"/>
                  </a:cubicBezTo>
                  <a:cubicBezTo>
                    <a:pt x="20655" y="16745"/>
                    <a:pt x="21078" y="17754"/>
                    <a:pt x="21502" y="18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3802400" y="-1"/>
              <a:ext cx="316634" cy="544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31" fill="norm" stroke="1" extrusionOk="0">
                  <a:moveTo>
                    <a:pt x="6950" y="16508"/>
                  </a:moveTo>
                  <a:cubicBezTo>
                    <a:pt x="7236" y="16089"/>
                    <a:pt x="7523" y="15671"/>
                    <a:pt x="7594" y="15210"/>
                  </a:cubicBezTo>
                  <a:cubicBezTo>
                    <a:pt x="7666" y="14750"/>
                    <a:pt x="7523" y="14247"/>
                    <a:pt x="6664" y="14122"/>
                  </a:cubicBezTo>
                  <a:cubicBezTo>
                    <a:pt x="5806" y="13996"/>
                    <a:pt x="4232" y="14247"/>
                    <a:pt x="3017" y="14833"/>
                  </a:cubicBezTo>
                  <a:cubicBezTo>
                    <a:pt x="1801" y="15419"/>
                    <a:pt x="942" y="16340"/>
                    <a:pt x="442" y="17052"/>
                  </a:cubicBezTo>
                  <a:cubicBezTo>
                    <a:pt x="-59" y="17764"/>
                    <a:pt x="-202" y="18266"/>
                    <a:pt x="370" y="18643"/>
                  </a:cubicBezTo>
                  <a:cubicBezTo>
                    <a:pt x="942" y="19019"/>
                    <a:pt x="2230" y="19271"/>
                    <a:pt x="3374" y="19187"/>
                  </a:cubicBezTo>
                  <a:cubicBezTo>
                    <a:pt x="4519" y="19103"/>
                    <a:pt x="5520" y="18684"/>
                    <a:pt x="6021" y="18684"/>
                  </a:cubicBezTo>
                  <a:cubicBezTo>
                    <a:pt x="6521" y="18684"/>
                    <a:pt x="6521" y="19103"/>
                    <a:pt x="6807" y="19438"/>
                  </a:cubicBezTo>
                  <a:cubicBezTo>
                    <a:pt x="7093" y="19773"/>
                    <a:pt x="7666" y="20024"/>
                    <a:pt x="8309" y="20024"/>
                  </a:cubicBezTo>
                  <a:cubicBezTo>
                    <a:pt x="8953" y="20024"/>
                    <a:pt x="9668" y="19773"/>
                    <a:pt x="11099" y="18308"/>
                  </a:cubicBezTo>
                  <a:cubicBezTo>
                    <a:pt x="12529" y="16843"/>
                    <a:pt x="14675" y="14164"/>
                    <a:pt x="16463" y="11317"/>
                  </a:cubicBezTo>
                  <a:cubicBezTo>
                    <a:pt x="18251" y="8471"/>
                    <a:pt x="19681" y="5457"/>
                    <a:pt x="20468" y="3698"/>
                  </a:cubicBezTo>
                  <a:cubicBezTo>
                    <a:pt x="21255" y="1940"/>
                    <a:pt x="21398" y="1438"/>
                    <a:pt x="21398" y="978"/>
                  </a:cubicBezTo>
                  <a:cubicBezTo>
                    <a:pt x="21398" y="517"/>
                    <a:pt x="21255" y="98"/>
                    <a:pt x="20826" y="15"/>
                  </a:cubicBezTo>
                  <a:cubicBezTo>
                    <a:pt x="20397" y="-69"/>
                    <a:pt x="19681" y="182"/>
                    <a:pt x="18394" y="1564"/>
                  </a:cubicBezTo>
                  <a:cubicBezTo>
                    <a:pt x="17107" y="2945"/>
                    <a:pt x="15247" y="5457"/>
                    <a:pt x="14031" y="7926"/>
                  </a:cubicBezTo>
                  <a:cubicBezTo>
                    <a:pt x="12815" y="10396"/>
                    <a:pt x="12243" y="12824"/>
                    <a:pt x="12887" y="15084"/>
                  </a:cubicBezTo>
                  <a:cubicBezTo>
                    <a:pt x="13530" y="17345"/>
                    <a:pt x="15390" y="19438"/>
                    <a:pt x="1725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4270321" y="109008"/>
              <a:ext cx="136630" cy="454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67" fill="norm" stroke="1" extrusionOk="0">
                  <a:moveTo>
                    <a:pt x="20136" y="1967"/>
                  </a:moveTo>
                  <a:cubicBezTo>
                    <a:pt x="20790" y="1267"/>
                    <a:pt x="21445" y="567"/>
                    <a:pt x="20954" y="217"/>
                  </a:cubicBezTo>
                  <a:cubicBezTo>
                    <a:pt x="20463" y="-133"/>
                    <a:pt x="18827" y="-133"/>
                    <a:pt x="16045" y="767"/>
                  </a:cubicBezTo>
                  <a:cubicBezTo>
                    <a:pt x="13263" y="1667"/>
                    <a:pt x="9336" y="3467"/>
                    <a:pt x="6063" y="5967"/>
                  </a:cubicBezTo>
                  <a:cubicBezTo>
                    <a:pt x="2790" y="8467"/>
                    <a:pt x="172" y="11667"/>
                    <a:pt x="9" y="14267"/>
                  </a:cubicBezTo>
                  <a:cubicBezTo>
                    <a:pt x="-155" y="16867"/>
                    <a:pt x="2136" y="18867"/>
                    <a:pt x="4100" y="19967"/>
                  </a:cubicBezTo>
                  <a:cubicBezTo>
                    <a:pt x="6063" y="21067"/>
                    <a:pt x="7700" y="21267"/>
                    <a:pt x="9336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4489449" y="257466"/>
              <a:ext cx="247651" cy="29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21529"/>
                  </a:moveTo>
                  <a:cubicBezTo>
                    <a:pt x="554" y="19552"/>
                    <a:pt x="1108" y="17574"/>
                    <a:pt x="2400" y="14836"/>
                  </a:cubicBezTo>
                  <a:cubicBezTo>
                    <a:pt x="3692" y="12098"/>
                    <a:pt x="5723" y="8599"/>
                    <a:pt x="6831" y="6242"/>
                  </a:cubicBezTo>
                  <a:cubicBezTo>
                    <a:pt x="7938" y="3884"/>
                    <a:pt x="8123" y="2667"/>
                    <a:pt x="8215" y="1678"/>
                  </a:cubicBezTo>
                  <a:cubicBezTo>
                    <a:pt x="8308" y="690"/>
                    <a:pt x="8308" y="-71"/>
                    <a:pt x="7938" y="5"/>
                  </a:cubicBezTo>
                  <a:cubicBezTo>
                    <a:pt x="7569" y="81"/>
                    <a:pt x="6831" y="994"/>
                    <a:pt x="6185" y="3123"/>
                  </a:cubicBezTo>
                  <a:cubicBezTo>
                    <a:pt x="5538" y="5253"/>
                    <a:pt x="4985" y="8599"/>
                    <a:pt x="5077" y="11185"/>
                  </a:cubicBezTo>
                  <a:cubicBezTo>
                    <a:pt x="5169" y="13771"/>
                    <a:pt x="5908" y="15597"/>
                    <a:pt x="6646" y="16737"/>
                  </a:cubicBezTo>
                  <a:cubicBezTo>
                    <a:pt x="7385" y="17878"/>
                    <a:pt x="8123" y="18335"/>
                    <a:pt x="9046" y="18487"/>
                  </a:cubicBezTo>
                  <a:cubicBezTo>
                    <a:pt x="9969" y="18639"/>
                    <a:pt x="11077" y="18487"/>
                    <a:pt x="12462" y="17194"/>
                  </a:cubicBezTo>
                  <a:cubicBezTo>
                    <a:pt x="13846" y="15901"/>
                    <a:pt x="15508" y="13467"/>
                    <a:pt x="16800" y="10957"/>
                  </a:cubicBezTo>
                  <a:cubicBezTo>
                    <a:pt x="18092" y="8447"/>
                    <a:pt x="19015" y="5861"/>
                    <a:pt x="19569" y="4112"/>
                  </a:cubicBezTo>
                  <a:cubicBezTo>
                    <a:pt x="20123" y="2363"/>
                    <a:pt x="20308" y="1450"/>
                    <a:pt x="20308" y="1526"/>
                  </a:cubicBezTo>
                  <a:cubicBezTo>
                    <a:pt x="20308" y="1602"/>
                    <a:pt x="20123" y="2667"/>
                    <a:pt x="20308" y="5405"/>
                  </a:cubicBezTo>
                  <a:cubicBezTo>
                    <a:pt x="20492" y="8143"/>
                    <a:pt x="21046" y="12554"/>
                    <a:pt x="21600" y="16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4819649" y="550697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5181599" y="531647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5435599" y="518947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5695949" y="137947"/>
              <a:ext cx="157864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600" fill="norm" stroke="1" extrusionOk="0">
                  <a:moveTo>
                    <a:pt x="6732" y="0"/>
                  </a:moveTo>
                  <a:cubicBezTo>
                    <a:pt x="9257" y="455"/>
                    <a:pt x="11782" y="909"/>
                    <a:pt x="14166" y="2274"/>
                  </a:cubicBezTo>
                  <a:cubicBezTo>
                    <a:pt x="16551" y="3638"/>
                    <a:pt x="18795" y="5912"/>
                    <a:pt x="20057" y="8147"/>
                  </a:cubicBezTo>
                  <a:cubicBezTo>
                    <a:pt x="21319" y="10383"/>
                    <a:pt x="21600" y="12581"/>
                    <a:pt x="18094" y="14817"/>
                  </a:cubicBezTo>
                  <a:cubicBezTo>
                    <a:pt x="14587" y="17053"/>
                    <a:pt x="7294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4474633" y="690347"/>
              <a:ext cx="287867" cy="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82" fill="norm" stroke="1" extrusionOk="0">
                  <a:moveTo>
                    <a:pt x="1588" y="20282"/>
                  </a:moveTo>
                  <a:cubicBezTo>
                    <a:pt x="794" y="18932"/>
                    <a:pt x="0" y="17582"/>
                    <a:pt x="0" y="16907"/>
                  </a:cubicBezTo>
                  <a:cubicBezTo>
                    <a:pt x="0" y="16232"/>
                    <a:pt x="794" y="16232"/>
                    <a:pt x="3415" y="12857"/>
                  </a:cubicBezTo>
                  <a:cubicBezTo>
                    <a:pt x="6035" y="9482"/>
                    <a:pt x="10482" y="2732"/>
                    <a:pt x="13818" y="707"/>
                  </a:cubicBezTo>
                  <a:cubicBezTo>
                    <a:pt x="17153" y="-1318"/>
                    <a:pt x="19376" y="1382"/>
                    <a:pt x="21600" y="4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533899" y="715797"/>
              <a:ext cx="190501" cy="4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880" y="19440"/>
                  </a:moveTo>
                  <a:cubicBezTo>
                    <a:pt x="1440" y="20520"/>
                    <a:pt x="0" y="21600"/>
                    <a:pt x="0" y="21600"/>
                  </a:cubicBezTo>
                  <a:cubicBezTo>
                    <a:pt x="0" y="21600"/>
                    <a:pt x="1440" y="20520"/>
                    <a:pt x="5280" y="16740"/>
                  </a:cubicBezTo>
                  <a:cubicBezTo>
                    <a:pt x="9120" y="12960"/>
                    <a:pt x="15360" y="6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758949" y="1395247"/>
              <a:ext cx="1905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280"/>
                    <a:pt x="5760" y="4560"/>
                    <a:pt x="9240" y="7440"/>
                  </a:cubicBezTo>
                  <a:cubicBezTo>
                    <a:pt x="12720" y="10320"/>
                    <a:pt x="16800" y="13800"/>
                    <a:pt x="18960" y="16260"/>
                  </a:cubicBezTo>
                  <a:cubicBezTo>
                    <a:pt x="21120" y="18720"/>
                    <a:pt x="2136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783786" y="1360232"/>
              <a:ext cx="178364" cy="431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02" fill="norm" stroke="1" extrusionOk="0">
                  <a:moveTo>
                    <a:pt x="21413" y="795"/>
                  </a:moveTo>
                  <a:cubicBezTo>
                    <a:pt x="20651" y="373"/>
                    <a:pt x="19888" y="-48"/>
                    <a:pt x="19126" y="5"/>
                  </a:cubicBezTo>
                  <a:cubicBezTo>
                    <a:pt x="18364" y="57"/>
                    <a:pt x="17601" y="584"/>
                    <a:pt x="16458" y="2428"/>
                  </a:cubicBezTo>
                  <a:cubicBezTo>
                    <a:pt x="15314" y="4272"/>
                    <a:pt x="13789" y="7433"/>
                    <a:pt x="11375" y="10594"/>
                  </a:cubicBezTo>
                  <a:cubicBezTo>
                    <a:pt x="8961" y="13755"/>
                    <a:pt x="5658" y="16916"/>
                    <a:pt x="3498" y="18865"/>
                  </a:cubicBezTo>
                  <a:cubicBezTo>
                    <a:pt x="1338" y="20814"/>
                    <a:pt x="321" y="21552"/>
                    <a:pt x="67" y="21499"/>
                  </a:cubicBezTo>
                  <a:cubicBezTo>
                    <a:pt x="-187" y="21447"/>
                    <a:pt x="321" y="20604"/>
                    <a:pt x="829" y="19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728360" y="1220804"/>
              <a:ext cx="202040" cy="4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0967" fill="norm" stroke="1" extrusionOk="0">
                  <a:moveTo>
                    <a:pt x="1882" y="20967"/>
                  </a:moveTo>
                  <a:cubicBezTo>
                    <a:pt x="768" y="16647"/>
                    <a:pt x="-345" y="12327"/>
                    <a:pt x="100" y="8547"/>
                  </a:cubicBezTo>
                  <a:cubicBezTo>
                    <a:pt x="546" y="4767"/>
                    <a:pt x="2550" y="1527"/>
                    <a:pt x="6335" y="447"/>
                  </a:cubicBezTo>
                  <a:cubicBezTo>
                    <a:pt x="10121" y="-633"/>
                    <a:pt x="15688" y="447"/>
                    <a:pt x="21255" y="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2063750" y="1515897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2101850" y="1604797"/>
              <a:ext cx="171450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1067" y="17280"/>
                    <a:pt x="2133" y="21600"/>
                    <a:pt x="5733" y="19440"/>
                  </a:cubicBezTo>
                  <a:cubicBezTo>
                    <a:pt x="9333" y="17280"/>
                    <a:pt x="15467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2711450" y="1350797"/>
              <a:ext cx="190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2635250" y="1678734"/>
              <a:ext cx="2222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6171" y="12793"/>
                    <a:pt x="12343" y="5170"/>
                    <a:pt x="15943" y="1993"/>
                  </a:cubicBezTo>
                  <a:cubicBezTo>
                    <a:pt x="19543" y="-1183"/>
                    <a:pt x="20571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2698750" y="1750765"/>
              <a:ext cx="139700" cy="19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2945" y="4189"/>
                  </a:moveTo>
                  <a:cubicBezTo>
                    <a:pt x="1964" y="9067"/>
                    <a:pt x="982" y="13944"/>
                    <a:pt x="491" y="16963"/>
                  </a:cubicBezTo>
                  <a:cubicBezTo>
                    <a:pt x="0" y="19983"/>
                    <a:pt x="0" y="21144"/>
                    <a:pt x="0" y="21144"/>
                  </a:cubicBezTo>
                  <a:cubicBezTo>
                    <a:pt x="0" y="21144"/>
                    <a:pt x="0" y="19983"/>
                    <a:pt x="818" y="16731"/>
                  </a:cubicBezTo>
                  <a:cubicBezTo>
                    <a:pt x="1636" y="13479"/>
                    <a:pt x="3273" y="8138"/>
                    <a:pt x="4582" y="5002"/>
                  </a:cubicBezTo>
                  <a:cubicBezTo>
                    <a:pt x="5891" y="1867"/>
                    <a:pt x="6873" y="938"/>
                    <a:pt x="8182" y="357"/>
                  </a:cubicBezTo>
                  <a:cubicBezTo>
                    <a:pt x="9491" y="-224"/>
                    <a:pt x="11127" y="-456"/>
                    <a:pt x="13418" y="2563"/>
                  </a:cubicBezTo>
                  <a:cubicBezTo>
                    <a:pt x="15709" y="5583"/>
                    <a:pt x="18655" y="11854"/>
                    <a:pt x="21600" y="18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3017418" y="1407947"/>
              <a:ext cx="163932" cy="25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77" fill="norm" stroke="1" extrusionOk="0">
                  <a:moveTo>
                    <a:pt x="21176" y="0"/>
                  </a:moveTo>
                  <a:cubicBezTo>
                    <a:pt x="16528" y="1440"/>
                    <a:pt x="11880" y="2880"/>
                    <a:pt x="8735" y="3870"/>
                  </a:cubicBezTo>
                  <a:cubicBezTo>
                    <a:pt x="5591" y="4860"/>
                    <a:pt x="3951" y="5400"/>
                    <a:pt x="2857" y="6120"/>
                  </a:cubicBezTo>
                  <a:cubicBezTo>
                    <a:pt x="1763" y="6840"/>
                    <a:pt x="1217" y="7740"/>
                    <a:pt x="2037" y="8550"/>
                  </a:cubicBezTo>
                  <a:cubicBezTo>
                    <a:pt x="2857" y="9360"/>
                    <a:pt x="5044" y="10080"/>
                    <a:pt x="6958" y="10440"/>
                  </a:cubicBezTo>
                  <a:cubicBezTo>
                    <a:pt x="8872" y="10800"/>
                    <a:pt x="10513" y="10800"/>
                    <a:pt x="12153" y="10800"/>
                  </a:cubicBezTo>
                  <a:cubicBezTo>
                    <a:pt x="13794" y="10800"/>
                    <a:pt x="15434" y="10800"/>
                    <a:pt x="16254" y="11250"/>
                  </a:cubicBezTo>
                  <a:cubicBezTo>
                    <a:pt x="17075" y="11700"/>
                    <a:pt x="17075" y="12600"/>
                    <a:pt x="15571" y="13590"/>
                  </a:cubicBezTo>
                  <a:cubicBezTo>
                    <a:pt x="14067" y="14580"/>
                    <a:pt x="11060" y="15660"/>
                    <a:pt x="8599" y="16560"/>
                  </a:cubicBezTo>
                  <a:cubicBezTo>
                    <a:pt x="6138" y="17460"/>
                    <a:pt x="4224" y="18180"/>
                    <a:pt x="2584" y="18990"/>
                  </a:cubicBezTo>
                  <a:cubicBezTo>
                    <a:pt x="943" y="19800"/>
                    <a:pt x="-424" y="20700"/>
                    <a:pt x="123" y="21150"/>
                  </a:cubicBezTo>
                  <a:cubicBezTo>
                    <a:pt x="670" y="21600"/>
                    <a:pt x="3130" y="21600"/>
                    <a:pt x="6822" y="21060"/>
                  </a:cubicBezTo>
                  <a:cubicBezTo>
                    <a:pt x="10513" y="20520"/>
                    <a:pt x="15434" y="19440"/>
                    <a:pt x="20356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270250" y="1426997"/>
              <a:ext cx="2540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0" y="2160"/>
                    <a:pt x="6840" y="4320"/>
                    <a:pt x="10350" y="7110"/>
                  </a:cubicBezTo>
                  <a:cubicBezTo>
                    <a:pt x="13860" y="9900"/>
                    <a:pt x="17460" y="13320"/>
                    <a:pt x="19350" y="15840"/>
                  </a:cubicBezTo>
                  <a:cubicBezTo>
                    <a:pt x="21240" y="18360"/>
                    <a:pt x="21420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3340100" y="1382547"/>
              <a:ext cx="1587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2441"/>
                    <a:pt x="13536" y="4881"/>
                    <a:pt x="9936" y="7749"/>
                  </a:cubicBezTo>
                  <a:cubicBezTo>
                    <a:pt x="6336" y="10617"/>
                    <a:pt x="3168" y="13912"/>
                    <a:pt x="1584" y="16292"/>
                  </a:cubicBezTo>
                  <a:cubicBezTo>
                    <a:pt x="0" y="18671"/>
                    <a:pt x="0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3562350" y="1636547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3600399" y="1471447"/>
              <a:ext cx="2545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21600"/>
                  </a:moveTo>
                  <a:cubicBezTo>
                    <a:pt x="1701" y="15429"/>
                    <a:pt x="-1622" y="9257"/>
                    <a:pt x="870" y="5657"/>
                  </a:cubicBezTo>
                  <a:cubicBezTo>
                    <a:pt x="3363" y="2057"/>
                    <a:pt x="11670" y="1029"/>
                    <a:pt x="199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4287622" y="1572556"/>
              <a:ext cx="405028" cy="160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0707" fill="norm" stroke="1" extrusionOk="0">
                  <a:moveTo>
                    <a:pt x="1277" y="19750"/>
                  </a:moveTo>
                  <a:cubicBezTo>
                    <a:pt x="827" y="18930"/>
                    <a:pt x="377" y="18109"/>
                    <a:pt x="152" y="17016"/>
                  </a:cubicBezTo>
                  <a:cubicBezTo>
                    <a:pt x="-73" y="15922"/>
                    <a:pt x="-73" y="14555"/>
                    <a:pt x="321" y="11958"/>
                  </a:cubicBezTo>
                  <a:cubicBezTo>
                    <a:pt x="715" y="9360"/>
                    <a:pt x="1502" y="5532"/>
                    <a:pt x="2402" y="3071"/>
                  </a:cubicBezTo>
                  <a:cubicBezTo>
                    <a:pt x="3302" y="611"/>
                    <a:pt x="4315" y="-483"/>
                    <a:pt x="5271" y="201"/>
                  </a:cubicBezTo>
                  <a:cubicBezTo>
                    <a:pt x="6227" y="884"/>
                    <a:pt x="7127" y="3345"/>
                    <a:pt x="8139" y="6763"/>
                  </a:cubicBezTo>
                  <a:cubicBezTo>
                    <a:pt x="9152" y="10180"/>
                    <a:pt x="10277" y="14555"/>
                    <a:pt x="11627" y="17289"/>
                  </a:cubicBezTo>
                  <a:cubicBezTo>
                    <a:pt x="12977" y="20023"/>
                    <a:pt x="14552" y="21117"/>
                    <a:pt x="15789" y="20570"/>
                  </a:cubicBezTo>
                  <a:cubicBezTo>
                    <a:pt x="17027" y="20023"/>
                    <a:pt x="17927" y="17836"/>
                    <a:pt x="18827" y="14692"/>
                  </a:cubicBezTo>
                  <a:cubicBezTo>
                    <a:pt x="19727" y="11547"/>
                    <a:pt x="20627" y="7446"/>
                    <a:pt x="21527" y="3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4228051" y="1234815"/>
              <a:ext cx="153449" cy="21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0824" fill="norm" stroke="1" extrusionOk="0">
                  <a:moveTo>
                    <a:pt x="21161" y="780"/>
                  </a:moveTo>
                  <a:cubicBezTo>
                    <a:pt x="19993" y="163"/>
                    <a:pt x="18826" y="-454"/>
                    <a:pt x="15615" y="472"/>
                  </a:cubicBezTo>
                  <a:cubicBezTo>
                    <a:pt x="12404" y="1397"/>
                    <a:pt x="7150" y="3866"/>
                    <a:pt x="3939" y="6849"/>
                  </a:cubicBezTo>
                  <a:cubicBezTo>
                    <a:pt x="729" y="9832"/>
                    <a:pt x="-439" y="13329"/>
                    <a:pt x="145" y="15900"/>
                  </a:cubicBezTo>
                  <a:cubicBezTo>
                    <a:pt x="729" y="18472"/>
                    <a:pt x="3064" y="20117"/>
                    <a:pt x="6566" y="20632"/>
                  </a:cubicBezTo>
                  <a:cubicBezTo>
                    <a:pt x="10069" y="21146"/>
                    <a:pt x="14739" y="20529"/>
                    <a:pt x="19410" y="19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4442449" y="1230147"/>
              <a:ext cx="123201" cy="21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65" fill="norm" stroke="1" extrusionOk="0">
                  <a:moveTo>
                    <a:pt x="4834" y="0"/>
                  </a:moveTo>
                  <a:cubicBezTo>
                    <a:pt x="3370" y="5506"/>
                    <a:pt x="1906" y="11012"/>
                    <a:pt x="990" y="14400"/>
                  </a:cubicBezTo>
                  <a:cubicBezTo>
                    <a:pt x="75" y="17788"/>
                    <a:pt x="-291" y="19059"/>
                    <a:pt x="258" y="20012"/>
                  </a:cubicBezTo>
                  <a:cubicBezTo>
                    <a:pt x="807" y="20965"/>
                    <a:pt x="2272" y="21600"/>
                    <a:pt x="5933" y="21282"/>
                  </a:cubicBezTo>
                  <a:cubicBezTo>
                    <a:pt x="9594" y="20965"/>
                    <a:pt x="15451" y="19694"/>
                    <a:pt x="21309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4648199" y="1268247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323"/>
                    <a:pt x="7200" y="4645"/>
                    <a:pt x="3600" y="8245"/>
                  </a:cubicBezTo>
                  <a:cubicBezTo>
                    <a:pt x="0" y="11845"/>
                    <a:pt x="0" y="16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4521199" y="1249197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5201120" y="1442786"/>
              <a:ext cx="202153" cy="40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10" fill="norm" stroke="1" extrusionOk="0">
                  <a:moveTo>
                    <a:pt x="3325" y="3494"/>
                  </a:moveTo>
                  <a:cubicBezTo>
                    <a:pt x="2425" y="5931"/>
                    <a:pt x="1525" y="8367"/>
                    <a:pt x="1075" y="11026"/>
                  </a:cubicBezTo>
                  <a:cubicBezTo>
                    <a:pt x="625" y="13684"/>
                    <a:pt x="625" y="16564"/>
                    <a:pt x="625" y="18447"/>
                  </a:cubicBezTo>
                  <a:cubicBezTo>
                    <a:pt x="625" y="20331"/>
                    <a:pt x="625" y="21217"/>
                    <a:pt x="625" y="21383"/>
                  </a:cubicBezTo>
                  <a:cubicBezTo>
                    <a:pt x="625" y="21549"/>
                    <a:pt x="625" y="20995"/>
                    <a:pt x="512" y="18835"/>
                  </a:cubicBezTo>
                  <a:cubicBezTo>
                    <a:pt x="400" y="16675"/>
                    <a:pt x="175" y="12909"/>
                    <a:pt x="62" y="9641"/>
                  </a:cubicBezTo>
                  <a:cubicBezTo>
                    <a:pt x="-50" y="6374"/>
                    <a:pt x="-50" y="3604"/>
                    <a:pt x="400" y="1998"/>
                  </a:cubicBezTo>
                  <a:cubicBezTo>
                    <a:pt x="850" y="392"/>
                    <a:pt x="1750" y="-51"/>
                    <a:pt x="2650" y="4"/>
                  </a:cubicBezTo>
                  <a:cubicBezTo>
                    <a:pt x="3550" y="60"/>
                    <a:pt x="4450" y="614"/>
                    <a:pt x="5688" y="2441"/>
                  </a:cubicBezTo>
                  <a:cubicBezTo>
                    <a:pt x="6925" y="4269"/>
                    <a:pt x="8500" y="7371"/>
                    <a:pt x="9625" y="10029"/>
                  </a:cubicBezTo>
                  <a:cubicBezTo>
                    <a:pt x="10750" y="12687"/>
                    <a:pt x="11425" y="14903"/>
                    <a:pt x="12100" y="16343"/>
                  </a:cubicBezTo>
                  <a:cubicBezTo>
                    <a:pt x="12775" y="17783"/>
                    <a:pt x="13450" y="18447"/>
                    <a:pt x="14125" y="18558"/>
                  </a:cubicBezTo>
                  <a:cubicBezTo>
                    <a:pt x="14800" y="18669"/>
                    <a:pt x="15475" y="18226"/>
                    <a:pt x="16713" y="16343"/>
                  </a:cubicBezTo>
                  <a:cubicBezTo>
                    <a:pt x="17950" y="14460"/>
                    <a:pt x="19750" y="11137"/>
                    <a:pt x="20650" y="8478"/>
                  </a:cubicBezTo>
                  <a:cubicBezTo>
                    <a:pt x="21550" y="5820"/>
                    <a:pt x="21550" y="3826"/>
                    <a:pt x="21438" y="2995"/>
                  </a:cubicBezTo>
                  <a:cubicBezTo>
                    <a:pt x="21325" y="2164"/>
                    <a:pt x="21100" y="2497"/>
                    <a:pt x="20875" y="2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5426732" y="1620408"/>
              <a:ext cx="109057" cy="147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0905" fill="norm" stroke="1" extrusionOk="0">
                  <a:moveTo>
                    <a:pt x="11489" y="1387"/>
                  </a:moveTo>
                  <a:cubicBezTo>
                    <a:pt x="9044" y="1387"/>
                    <a:pt x="6598" y="1387"/>
                    <a:pt x="4561" y="2887"/>
                  </a:cubicBezTo>
                  <a:cubicBezTo>
                    <a:pt x="2523" y="4387"/>
                    <a:pt x="893" y="7387"/>
                    <a:pt x="281" y="10537"/>
                  </a:cubicBezTo>
                  <a:cubicBezTo>
                    <a:pt x="-330" y="13687"/>
                    <a:pt x="78" y="16987"/>
                    <a:pt x="1300" y="18937"/>
                  </a:cubicBezTo>
                  <a:cubicBezTo>
                    <a:pt x="2523" y="20887"/>
                    <a:pt x="4561" y="21487"/>
                    <a:pt x="8025" y="20287"/>
                  </a:cubicBezTo>
                  <a:cubicBezTo>
                    <a:pt x="11489" y="19087"/>
                    <a:pt x="16379" y="16087"/>
                    <a:pt x="18825" y="13087"/>
                  </a:cubicBezTo>
                  <a:cubicBezTo>
                    <a:pt x="21270" y="10087"/>
                    <a:pt x="21270" y="7087"/>
                    <a:pt x="20659" y="4987"/>
                  </a:cubicBezTo>
                  <a:cubicBezTo>
                    <a:pt x="20047" y="2887"/>
                    <a:pt x="18825" y="1687"/>
                    <a:pt x="17195" y="937"/>
                  </a:cubicBezTo>
                  <a:cubicBezTo>
                    <a:pt x="15564" y="187"/>
                    <a:pt x="13527" y="-113"/>
                    <a:pt x="12100" y="37"/>
                  </a:cubicBezTo>
                  <a:cubicBezTo>
                    <a:pt x="10674" y="187"/>
                    <a:pt x="9859" y="787"/>
                    <a:pt x="9044" y="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5524499" y="1598447"/>
              <a:ext cx="139701" cy="177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3812"/>
                  </a:moveTo>
                  <a:cubicBezTo>
                    <a:pt x="1636" y="3049"/>
                    <a:pt x="3273" y="2287"/>
                    <a:pt x="6382" y="3431"/>
                  </a:cubicBezTo>
                  <a:cubicBezTo>
                    <a:pt x="9491" y="4574"/>
                    <a:pt x="14073" y="7624"/>
                    <a:pt x="16364" y="10419"/>
                  </a:cubicBezTo>
                  <a:cubicBezTo>
                    <a:pt x="18655" y="13214"/>
                    <a:pt x="18655" y="15755"/>
                    <a:pt x="18327" y="17661"/>
                  </a:cubicBezTo>
                  <a:cubicBezTo>
                    <a:pt x="18000" y="19567"/>
                    <a:pt x="17345" y="20838"/>
                    <a:pt x="16200" y="21219"/>
                  </a:cubicBezTo>
                  <a:cubicBezTo>
                    <a:pt x="15055" y="21600"/>
                    <a:pt x="13418" y="21092"/>
                    <a:pt x="12600" y="19567"/>
                  </a:cubicBezTo>
                  <a:cubicBezTo>
                    <a:pt x="11782" y="18042"/>
                    <a:pt x="11782" y="15501"/>
                    <a:pt x="13418" y="12071"/>
                  </a:cubicBezTo>
                  <a:cubicBezTo>
                    <a:pt x="15055" y="8640"/>
                    <a:pt x="1832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5702299" y="1602790"/>
              <a:ext cx="205318" cy="173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246"/>
                  </a:moveTo>
                  <a:cubicBezTo>
                    <a:pt x="668" y="1287"/>
                    <a:pt x="1336" y="2328"/>
                    <a:pt x="1670" y="5321"/>
                  </a:cubicBezTo>
                  <a:cubicBezTo>
                    <a:pt x="2004" y="8314"/>
                    <a:pt x="2004" y="13259"/>
                    <a:pt x="1781" y="16512"/>
                  </a:cubicBezTo>
                  <a:cubicBezTo>
                    <a:pt x="1559" y="19765"/>
                    <a:pt x="1113" y="21326"/>
                    <a:pt x="891" y="21326"/>
                  </a:cubicBezTo>
                  <a:cubicBezTo>
                    <a:pt x="668" y="21326"/>
                    <a:pt x="668" y="19765"/>
                    <a:pt x="1559" y="16512"/>
                  </a:cubicBezTo>
                  <a:cubicBezTo>
                    <a:pt x="2449" y="13259"/>
                    <a:pt x="4231" y="8314"/>
                    <a:pt x="5456" y="5321"/>
                  </a:cubicBezTo>
                  <a:cubicBezTo>
                    <a:pt x="6680" y="2328"/>
                    <a:pt x="7348" y="1287"/>
                    <a:pt x="8239" y="637"/>
                  </a:cubicBezTo>
                  <a:cubicBezTo>
                    <a:pt x="9130" y="-14"/>
                    <a:pt x="10243" y="-274"/>
                    <a:pt x="10911" y="377"/>
                  </a:cubicBezTo>
                  <a:cubicBezTo>
                    <a:pt x="11579" y="1027"/>
                    <a:pt x="11802" y="2589"/>
                    <a:pt x="11913" y="4020"/>
                  </a:cubicBezTo>
                  <a:cubicBezTo>
                    <a:pt x="12025" y="5451"/>
                    <a:pt x="12025" y="6753"/>
                    <a:pt x="12025" y="8054"/>
                  </a:cubicBezTo>
                  <a:cubicBezTo>
                    <a:pt x="12025" y="9355"/>
                    <a:pt x="12025" y="10656"/>
                    <a:pt x="12247" y="10526"/>
                  </a:cubicBezTo>
                  <a:cubicBezTo>
                    <a:pt x="12470" y="10396"/>
                    <a:pt x="12915" y="8834"/>
                    <a:pt x="13806" y="7013"/>
                  </a:cubicBezTo>
                  <a:cubicBezTo>
                    <a:pt x="14697" y="5191"/>
                    <a:pt x="16033" y="3109"/>
                    <a:pt x="17258" y="1808"/>
                  </a:cubicBezTo>
                  <a:cubicBezTo>
                    <a:pt x="18482" y="507"/>
                    <a:pt x="19596" y="-14"/>
                    <a:pt x="20375" y="377"/>
                  </a:cubicBezTo>
                  <a:cubicBezTo>
                    <a:pt x="21155" y="767"/>
                    <a:pt x="21600" y="2068"/>
                    <a:pt x="21600" y="5712"/>
                  </a:cubicBezTo>
                  <a:cubicBezTo>
                    <a:pt x="21600" y="9355"/>
                    <a:pt x="21155" y="15340"/>
                    <a:pt x="20709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5944608" y="1362143"/>
              <a:ext cx="302613" cy="39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44" fill="norm" stroke="1" extrusionOk="0">
                  <a:moveTo>
                    <a:pt x="8029" y="16618"/>
                  </a:moveTo>
                  <a:cubicBezTo>
                    <a:pt x="8029" y="16044"/>
                    <a:pt x="8029" y="15470"/>
                    <a:pt x="7729" y="15010"/>
                  </a:cubicBezTo>
                  <a:cubicBezTo>
                    <a:pt x="7429" y="14550"/>
                    <a:pt x="6829" y="14206"/>
                    <a:pt x="5704" y="14321"/>
                  </a:cubicBezTo>
                  <a:cubicBezTo>
                    <a:pt x="4579" y="14435"/>
                    <a:pt x="2929" y="15010"/>
                    <a:pt x="1879" y="15584"/>
                  </a:cubicBezTo>
                  <a:cubicBezTo>
                    <a:pt x="829" y="16159"/>
                    <a:pt x="379" y="16733"/>
                    <a:pt x="154" y="17365"/>
                  </a:cubicBezTo>
                  <a:cubicBezTo>
                    <a:pt x="-71" y="17997"/>
                    <a:pt x="-71" y="18687"/>
                    <a:pt x="304" y="19089"/>
                  </a:cubicBezTo>
                  <a:cubicBezTo>
                    <a:pt x="679" y="19491"/>
                    <a:pt x="1429" y="19606"/>
                    <a:pt x="2179" y="19548"/>
                  </a:cubicBezTo>
                  <a:cubicBezTo>
                    <a:pt x="2929" y="19491"/>
                    <a:pt x="3679" y="19261"/>
                    <a:pt x="4504" y="18801"/>
                  </a:cubicBezTo>
                  <a:cubicBezTo>
                    <a:pt x="5329" y="18342"/>
                    <a:pt x="6229" y="17653"/>
                    <a:pt x="6679" y="17767"/>
                  </a:cubicBezTo>
                  <a:cubicBezTo>
                    <a:pt x="7129" y="17882"/>
                    <a:pt x="7129" y="18801"/>
                    <a:pt x="7354" y="19548"/>
                  </a:cubicBezTo>
                  <a:cubicBezTo>
                    <a:pt x="7579" y="20295"/>
                    <a:pt x="8029" y="20870"/>
                    <a:pt x="8704" y="21157"/>
                  </a:cubicBezTo>
                  <a:cubicBezTo>
                    <a:pt x="9379" y="21444"/>
                    <a:pt x="10279" y="21444"/>
                    <a:pt x="11329" y="20927"/>
                  </a:cubicBezTo>
                  <a:cubicBezTo>
                    <a:pt x="12379" y="20410"/>
                    <a:pt x="13579" y="19376"/>
                    <a:pt x="15004" y="17078"/>
                  </a:cubicBezTo>
                  <a:cubicBezTo>
                    <a:pt x="16429" y="14780"/>
                    <a:pt x="18079" y="11218"/>
                    <a:pt x="19204" y="8576"/>
                  </a:cubicBezTo>
                  <a:cubicBezTo>
                    <a:pt x="20329" y="5933"/>
                    <a:pt x="20929" y="4210"/>
                    <a:pt x="21229" y="2946"/>
                  </a:cubicBezTo>
                  <a:cubicBezTo>
                    <a:pt x="21529" y="1682"/>
                    <a:pt x="21529" y="878"/>
                    <a:pt x="21154" y="418"/>
                  </a:cubicBezTo>
                  <a:cubicBezTo>
                    <a:pt x="20779" y="-41"/>
                    <a:pt x="20029" y="-156"/>
                    <a:pt x="19204" y="246"/>
                  </a:cubicBezTo>
                  <a:cubicBezTo>
                    <a:pt x="18379" y="648"/>
                    <a:pt x="17479" y="1567"/>
                    <a:pt x="16504" y="3635"/>
                  </a:cubicBezTo>
                  <a:cubicBezTo>
                    <a:pt x="15529" y="5704"/>
                    <a:pt x="14479" y="8921"/>
                    <a:pt x="14179" y="11850"/>
                  </a:cubicBezTo>
                  <a:cubicBezTo>
                    <a:pt x="13879" y="14780"/>
                    <a:pt x="14329" y="17423"/>
                    <a:pt x="15304" y="18974"/>
                  </a:cubicBezTo>
                  <a:cubicBezTo>
                    <a:pt x="16279" y="20525"/>
                    <a:pt x="17779" y="20984"/>
                    <a:pt x="19279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6464034" y="1384297"/>
              <a:ext cx="165367" cy="42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11" fill="norm" stroke="1" extrusionOk="0">
                  <a:moveTo>
                    <a:pt x="21361" y="1201"/>
                  </a:moveTo>
                  <a:cubicBezTo>
                    <a:pt x="20267" y="663"/>
                    <a:pt x="19174" y="126"/>
                    <a:pt x="18080" y="18"/>
                  </a:cubicBezTo>
                  <a:cubicBezTo>
                    <a:pt x="16986" y="-89"/>
                    <a:pt x="15893" y="233"/>
                    <a:pt x="13295" y="1899"/>
                  </a:cubicBezTo>
                  <a:cubicBezTo>
                    <a:pt x="10698" y="3565"/>
                    <a:pt x="6596" y="6574"/>
                    <a:pt x="3862" y="9529"/>
                  </a:cubicBezTo>
                  <a:cubicBezTo>
                    <a:pt x="1128" y="12484"/>
                    <a:pt x="-239" y="15386"/>
                    <a:pt x="34" y="17374"/>
                  </a:cubicBezTo>
                  <a:cubicBezTo>
                    <a:pt x="308" y="19362"/>
                    <a:pt x="2222" y="20436"/>
                    <a:pt x="4546" y="20974"/>
                  </a:cubicBezTo>
                  <a:cubicBezTo>
                    <a:pt x="6870" y="21511"/>
                    <a:pt x="9604" y="21511"/>
                    <a:pt x="12338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6706105" y="1470864"/>
              <a:ext cx="196345" cy="280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05" fill="norm" stroke="1" extrusionOk="0">
                  <a:moveTo>
                    <a:pt x="21545" y="1004"/>
                  </a:moveTo>
                  <a:cubicBezTo>
                    <a:pt x="19222" y="364"/>
                    <a:pt x="16900" y="-276"/>
                    <a:pt x="14345" y="124"/>
                  </a:cubicBezTo>
                  <a:cubicBezTo>
                    <a:pt x="11790" y="524"/>
                    <a:pt x="9003" y="1964"/>
                    <a:pt x="6680" y="4764"/>
                  </a:cubicBezTo>
                  <a:cubicBezTo>
                    <a:pt x="4358" y="7564"/>
                    <a:pt x="2500" y="11724"/>
                    <a:pt x="1455" y="14204"/>
                  </a:cubicBezTo>
                  <a:cubicBezTo>
                    <a:pt x="410" y="16684"/>
                    <a:pt x="177" y="17484"/>
                    <a:pt x="61" y="18284"/>
                  </a:cubicBezTo>
                  <a:cubicBezTo>
                    <a:pt x="-55" y="19084"/>
                    <a:pt x="-55" y="19884"/>
                    <a:pt x="526" y="20444"/>
                  </a:cubicBezTo>
                  <a:cubicBezTo>
                    <a:pt x="1106" y="21004"/>
                    <a:pt x="2268" y="21324"/>
                    <a:pt x="5171" y="21164"/>
                  </a:cubicBezTo>
                  <a:cubicBezTo>
                    <a:pt x="8074" y="21004"/>
                    <a:pt x="12719" y="20364"/>
                    <a:pt x="17364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6718299" y="1604797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6928719" y="1433347"/>
              <a:ext cx="246782" cy="31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64" fill="norm" stroke="1" extrusionOk="0">
                  <a:moveTo>
                    <a:pt x="21342" y="0"/>
                  </a:moveTo>
                  <a:cubicBezTo>
                    <a:pt x="18596" y="0"/>
                    <a:pt x="15850" y="0"/>
                    <a:pt x="14020" y="217"/>
                  </a:cubicBezTo>
                  <a:cubicBezTo>
                    <a:pt x="12189" y="435"/>
                    <a:pt x="11274" y="870"/>
                    <a:pt x="10634" y="1812"/>
                  </a:cubicBezTo>
                  <a:cubicBezTo>
                    <a:pt x="9993" y="2754"/>
                    <a:pt x="9627" y="4204"/>
                    <a:pt x="8620" y="6451"/>
                  </a:cubicBezTo>
                  <a:cubicBezTo>
                    <a:pt x="7613" y="8698"/>
                    <a:pt x="5966" y="11742"/>
                    <a:pt x="4501" y="14062"/>
                  </a:cubicBezTo>
                  <a:cubicBezTo>
                    <a:pt x="3037" y="16381"/>
                    <a:pt x="1756" y="17976"/>
                    <a:pt x="932" y="19136"/>
                  </a:cubicBezTo>
                  <a:cubicBezTo>
                    <a:pt x="108" y="20295"/>
                    <a:pt x="-258" y="21020"/>
                    <a:pt x="200" y="21310"/>
                  </a:cubicBezTo>
                  <a:cubicBezTo>
                    <a:pt x="657" y="21600"/>
                    <a:pt x="1939" y="21455"/>
                    <a:pt x="3952" y="21093"/>
                  </a:cubicBezTo>
                  <a:cubicBezTo>
                    <a:pt x="5966" y="20730"/>
                    <a:pt x="8711" y="20150"/>
                    <a:pt x="11457" y="1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7156449" y="1528597"/>
              <a:ext cx="1905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0" y="4737"/>
                    <a:pt x="9120" y="9474"/>
                    <a:pt x="12720" y="13074"/>
                  </a:cubicBezTo>
                  <a:cubicBezTo>
                    <a:pt x="16320" y="16674"/>
                    <a:pt x="18960" y="191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7181849" y="1534947"/>
              <a:ext cx="158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878"/>
                    <a:pt x="15840" y="1756"/>
                    <a:pt x="12384" y="3951"/>
                  </a:cubicBezTo>
                  <a:cubicBezTo>
                    <a:pt x="8928" y="6146"/>
                    <a:pt x="4896" y="9659"/>
                    <a:pt x="2736" y="12820"/>
                  </a:cubicBezTo>
                  <a:cubicBezTo>
                    <a:pt x="576" y="15980"/>
                    <a:pt x="288" y="187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7416799" y="1719097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7499349" y="1453124"/>
              <a:ext cx="144464" cy="38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59" fill="norm" stroke="1" extrusionOk="0">
                  <a:moveTo>
                    <a:pt x="0" y="1375"/>
                  </a:moveTo>
                  <a:cubicBezTo>
                    <a:pt x="939" y="903"/>
                    <a:pt x="1878" y="431"/>
                    <a:pt x="4539" y="195"/>
                  </a:cubicBezTo>
                  <a:cubicBezTo>
                    <a:pt x="7200" y="-41"/>
                    <a:pt x="11583" y="-41"/>
                    <a:pt x="14713" y="77"/>
                  </a:cubicBezTo>
                  <a:cubicBezTo>
                    <a:pt x="17843" y="195"/>
                    <a:pt x="19722" y="431"/>
                    <a:pt x="20661" y="844"/>
                  </a:cubicBezTo>
                  <a:cubicBezTo>
                    <a:pt x="21600" y="1257"/>
                    <a:pt x="21600" y="1848"/>
                    <a:pt x="20661" y="3441"/>
                  </a:cubicBezTo>
                  <a:cubicBezTo>
                    <a:pt x="19722" y="5034"/>
                    <a:pt x="17843" y="7631"/>
                    <a:pt x="17061" y="10169"/>
                  </a:cubicBezTo>
                  <a:cubicBezTo>
                    <a:pt x="16278" y="12707"/>
                    <a:pt x="16591" y="15185"/>
                    <a:pt x="17061" y="16720"/>
                  </a:cubicBezTo>
                  <a:cubicBezTo>
                    <a:pt x="17530" y="18254"/>
                    <a:pt x="18157" y="18844"/>
                    <a:pt x="18626" y="19493"/>
                  </a:cubicBezTo>
                  <a:cubicBezTo>
                    <a:pt x="19096" y="20143"/>
                    <a:pt x="19409" y="20851"/>
                    <a:pt x="17217" y="21205"/>
                  </a:cubicBezTo>
                  <a:cubicBezTo>
                    <a:pt x="15026" y="21559"/>
                    <a:pt x="10330" y="21559"/>
                    <a:pt x="5635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7816849" y="1782597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063"/>
                    <a:pt x="10800" y="12126"/>
                    <a:pt x="7200" y="15726"/>
                  </a:cubicBezTo>
                  <a:cubicBezTo>
                    <a:pt x="3600" y="19326"/>
                    <a:pt x="180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8153399" y="1355487"/>
              <a:ext cx="177801" cy="274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3074"/>
                  </a:moveTo>
                  <a:cubicBezTo>
                    <a:pt x="1800" y="7165"/>
                    <a:pt x="3600" y="11256"/>
                    <a:pt x="4757" y="13792"/>
                  </a:cubicBezTo>
                  <a:cubicBezTo>
                    <a:pt x="5914" y="16328"/>
                    <a:pt x="6429" y="17310"/>
                    <a:pt x="6814" y="18456"/>
                  </a:cubicBezTo>
                  <a:cubicBezTo>
                    <a:pt x="7200" y="19601"/>
                    <a:pt x="7457" y="20910"/>
                    <a:pt x="8100" y="21156"/>
                  </a:cubicBezTo>
                  <a:cubicBezTo>
                    <a:pt x="8743" y="21401"/>
                    <a:pt x="9771" y="20583"/>
                    <a:pt x="10929" y="17801"/>
                  </a:cubicBezTo>
                  <a:cubicBezTo>
                    <a:pt x="12086" y="15019"/>
                    <a:pt x="13371" y="10274"/>
                    <a:pt x="14529" y="6919"/>
                  </a:cubicBezTo>
                  <a:cubicBezTo>
                    <a:pt x="15686" y="3565"/>
                    <a:pt x="16714" y="1601"/>
                    <a:pt x="17871" y="701"/>
                  </a:cubicBezTo>
                  <a:cubicBezTo>
                    <a:pt x="19029" y="-199"/>
                    <a:pt x="20314" y="-35"/>
                    <a:pt x="21600" y="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8300772" y="1494436"/>
              <a:ext cx="93929" cy="90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0944" fill="norm" stroke="1" extrusionOk="0">
                  <a:moveTo>
                    <a:pt x="19860" y="4977"/>
                  </a:moveTo>
                  <a:cubicBezTo>
                    <a:pt x="17940" y="3013"/>
                    <a:pt x="16020" y="1050"/>
                    <a:pt x="13860" y="313"/>
                  </a:cubicBezTo>
                  <a:cubicBezTo>
                    <a:pt x="11700" y="-423"/>
                    <a:pt x="9300" y="68"/>
                    <a:pt x="6900" y="2522"/>
                  </a:cubicBezTo>
                  <a:cubicBezTo>
                    <a:pt x="4500" y="4977"/>
                    <a:pt x="2100" y="9395"/>
                    <a:pt x="900" y="12832"/>
                  </a:cubicBezTo>
                  <a:cubicBezTo>
                    <a:pt x="-300" y="16268"/>
                    <a:pt x="-300" y="18722"/>
                    <a:pt x="900" y="19950"/>
                  </a:cubicBezTo>
                  <a:cubicBezTo>
                    <a:pt x="2100" y="21177"/>
                    <a:pt x="4500" y="21177"/>
                    <a:pt x="6900" y="20441"/>
                  </a:cubicBezTo>
                  <a:cubicBezTo>
                    <a:pt x="9300" y="19704"/>
                    <a:pt x="11700" y="18232"/>
                    <a:pt x="14100" y="17741"/>
                  </a:cubicBezTo>
                  <a:cubicBezTo>
                    <a:pt x="16500" y="17250"/>
                    <a:pt x="18900" y="17741"/>
                    <a:pt x="21300" y="18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8420099" y="1414297"/>
              <a:ext cx="158751" cy="20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9450"/>
                  </a:moveTo>
                  <a:cubicBezTo>
                    <a:pt x="1440" y="9000"/>
                    <a:pt x="2880" y="8550"/>
                    <a:pt x="4176" y="8775"/>
                  </a:cubicBezTo>
                  <a:cubicBezTo>
                    <a:pt x="5472" y="9000"/>
                    <a:pt x="6624" y="9900"/>
                    <a:pt x="7776" y="11363"/>
                  </a:cubicBezTo>
                  <a:cubicBezTo>
                    <a:pt x="8928" y="12825"/>
                    <a:pt x="10080" y="14850"/>
                    <a:pt x="10656" y="16425"/>
                  </a:cubicBezTo>
                  <a:cubicBezTo>
                    <a:pt x="11232" y="18000"/>
                    <a:pt x="11232" y="19125"/>
                    <a:pt x="10656" y="20025"/>
                  </a:cubicBezTo>
                  <a:cubicBezTo>
                    <a:pt x="10080" y="20925"/>
                    <a:pt x="8928" y="21600"/>
                    <a:pt x="8352" y="21262"/>
                  </a:cubicBezTo>
                  <a:cubicBezTo>
                    <a:pt x="7776" y="20925"/>
                    <a:pt x="7776" y="19575"/>
                    <a:pt x="9072" y="16538"/>
                  </a:cubicBezTo>
                  <a:cubicBezTo>
                    <a:pt x="10368" y="13500"/>
                    <a:pt x="12960" y="8775"/>
                    <a:pt x="15264" y="5738"/>
                  </a:cubicBezTo>
                  <a:cubicBezTo>
                    <a:pt x="17568" y="2700"/>
                    <a:pt x="19584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8623237" y="1350010"/>
              <a:ext cx="152463" cy="229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089" fill="norm" stroke="1" extrusionOk="0">
                  <a:moveTo>
                    <a:pt x="21025" y="657"/>
                  </a:moveTo>
                  <a:cubicBezTo>
                    <a:pt x="17814" y="73"/>
                    <a:pt x="14603" y="-511"/>
                    <a:pt x="11101" y="754"/>
                  </a:cubicBezTo>
                  <a:cubicBezTo>
                    <a:pt x="7598" y="2019"/>
                    <a:pt x="3803" y="5132"/>
                    <a:pt x="1760" y="8246"/>
                  </a:cubicBezTo>
                  <a:cubicBezTo>
                    <a:pt x="-283" y="11359"/>
                    <a:pt x="-575" y="14473"/>
                    <a:pt x="1030" y="16613"/>
                  </a:cubicBezTo>
                  <a:cubicBezTo>
                    <a:pt x="2636" y="18754"/>
                    <a:pt x="6139" y="19921"/>
                    <a:pt x="9641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8794749" y="1376197"/>
              <a:ext cx="1016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5354"/>
                    <a:pt x="9000" y="10708"/>
                    <a:pt x="12600" y="14308"/>
                  </a:cubicBezTo>
                  <a:cubicBezTo>
                    <a:pt x="16200" y="17908"/>
                    <a:pt x="18900" y="197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8782049" y="1366587"/>
              <a:ext cx="148729" cy="289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28" fill="norm" stroke="1" extrusionOk="0">
                  <a:moveTo>
                    <a:pt x="20992" y="1662"/>
                  </a:moveTo>
                  <a:cubicBezTo>
                    <a:pt x="21296" y="874"/>
                    <a:pt x="21600" y="86"/>
                    <a:pt x="21144" y="7"/>
                  </a:cubicBezTo>
                  <a:cubicBezTo>
                    <a:pt x="20687" y="-72"/>
                    <a:pt x="19470" y="559"/>
                    <a:pt x="16276" y="3318"/>
                  </a:cubicBezTo>
                  <a:cubicBezTo>
                    <a:pt x="13082" y="6077"/>
                    <a:pt x="7910" y="10964"/>
                    <a:pt x="4868" y="14354"/>
                  </a:cubicBezTo>
                  <a:cubicBezTo>
                    <a:pt x="1825" y="17744"/>
                    <a:pt x="913" y="19636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8915399" y="1534947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8909049" y="1363447"/>
              <a:ext cx="149667" cy="3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473" fill="norm" stroke="1" extrusionOk="0">
                  <a:moveTo>
                    <a:pt x="13315" y="393"/>
                  </a:moveTo>
                  <a:cubicBezTo>
                    <a:pt x="14795" y="133"/>
                    <a:pt x="16274" y="-127"/>
                    <a:pt x="17458" y="68"/>
                  </a:cubicBezTo>
                  <a:cubicBezTo>
                    <a:pt x="18641" y="263"/>
                    <a:pt x="19529" y="914"/>
                    <a:pt x="20268" y="2866"/>
                  </a:cubicBezTo>
                  <a:cubicBezTo>
                    <a:pt x="21008" y="4818"/>
                    <a:pt x="21600" y="8071"/>
                    <a:pt x="19233" y="11128"/>
                  </a:cubicBezTo>
                  <a:cubicBezTo>
                    <a:pt x="16866" y="14186"/>
                    <a:pt x="11540" y="17049"/>
                    <a:pt x="7841" y="18740"/>
                  </a:cubicBezTo>
                  <a:cubicBezTo>
                    <a:pt x="4142" y="20432"/>
                    <a:pt x="2071" y="20953"/>
                    <a:pt x="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8254999" y="1805069"/>
              <a:ext cx="533401" cy="2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2229" y="14477"/>
                    <a:pt x="4457" y="8305"/>
                    <a:pt x="7114" y="4448"/>
                  </a:cubicBezTo>
                  <a:cubicBezTo>
                    <a:pt x="9771" y="591"/>
                    <a:pt x="12857" y="-952"/>
                    <a:pt x="15343" y="591"/>
                  </a:cubicBezTo>
                  <a:cubicBezTo>
                    <a:pt x="17829" y="2134"/>
                    <a:pt x="19714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8588148" y="1814867"/>
              <a:ext cx="210622" cy="194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888" fill="norm" stroke="1" extrusionOk="0">
                  <a:moveTo>
                    <a:pt x="2268" y="4719"/>
                  </a:moveTo>
                  <a:cubicBezTo>
                    <a:pt x="1841" y="8357"/>
                    <a:pt x="1413" y="11995"/>
                    <a:pt x="985" y="14951"/>
                  </a:cubicBezTo>
                  <a:cubicBezTo>
                    <a:pt x="558" y="17906"/>
                    <a:pt x="130" y="20180"/>
                    <a:pt x="23" y="20749"/>
                  </a:cubicBezTo>
                  <a:cubicBezTo>
                    <a:pt x="-84" y="21317"/>
                    <a:pt x="130" y="20180"/>
                    <a:pt x="1841" y="16770"/>
                  </a:cubicBezTo>
                  <a:cubicBezTo>
                    <a:pt x="3552" y="13359"/>
                    <a:pt x="6760" y="7675"/>
                    <a:pt x="9754" y="4264"/>
                  </a:cubicBezTo>
                  <a:cubicBezTo>
                    <a:pt x="12748" y="854"/>
                    <a:pt x="15528" y="-283"/>
                    <a:pt x="17560" y="58"/>
                  </a:cubicBezTo>
                  <a:cubicBezTo>
                    <a:pt x="19591" y="399"/>
                    <a:pt x="20874" y="2218"/>
                    <a:pt x="21195" y="5288"/>
                  </a:cubicBezTo>
                  <a:cubicBezTo>
                    <a:pt x="21516" y="8357"/>
                    <a:pt x="20874" y="12677"/>
                    <a:pt x="20233" y="16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9074149" y="1350797"/>
              <a:ext cx="235500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16630" y="0"/>
                  </a:moveTo>
                  <a:cubicBezTo>
                    <a:pt x="18159" y="2520"/>
                    <a:pt x="19688" y="5040"/>
                    <a:pt x="20549" y="7236"/>
                  </a:cubicBezTo>
                  <a:cubicBezTo>
                    <a:pt x="21409" y="9432"/>
                    <a:pt x="21600" y="11304"/>
                    <a:pt x="20549" y="13068"/>
                  </a:cubicBezTo>
                  <a:cubicBezTo>
                    <a:pt x="19497" y="14832"/>
                    <a:pt x="17204" y="16488"/>
                    <a:pt x="13572" y="17892"/>
                  </a:cubicBezTo>
                  <a:cubicBezTo>
                    <a:pt x="9940" y="19296"/>
                    <a:pt x="4970" y="20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6743699" y="1973097"/>
              <a:ext cx="717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057"/>
                    <a:pt x="0" y="4114"/>
                    <a:pt x="350" y="6514"/>
                  </a:cubicBezTo>
                  <a:cubicBezTo>
                    <a:pt x="701" y="8914"/>
                    <a:pt x="1402" y="11657"/>
                    <a:pt x="2421" y="13029"/>
                  </a:cubicBezTo>
                  <a:cubicBezTo>
                    <a:pt x="3441" y="14400"/>
                    <a:pt x="4779" y="14400"/>
                    <a:pt x="6021" y="13543"/>
                  </a:cubicBezTo>
                  <a:cubicBezTo>
                    <a:pt x="7264" y="12686"/>
                    <a:pt x="8411" y="10971"/>
                    <a:pt x="9143" y="9943"/>
                  </a:cubicBezTo>
                  <a:cubicBezTo>
                    <a:pt x="9876" y="8914"/>
                    <a:pt x="10195" y="8571"/>
                    <a:pt x="10896" y="9600"/>
                  </a:cubicBezTo>
                  <a:cubicBezTo>
                    <a:pt x="11596" y="10629"/>
                    <a:pt x="12680" y="13029"/>
                    <a:pt x="14145" y="14914"/>
                  </a:cubicBezTo>
                  <a:cubicBezTo>
                    <a:pt x="15611" y="16800"/>
                    <a:pt x="17458" y="18171"/>
                    <a:pt x="18765" y="19200"/>
                  </a:cubicBezTo>
                  <a:cubicBezTo>
                    <a:pt x="20071" y="20229"/>
                    <a:pt x="20835" y="20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6807199" y="2355985"/>
              <a:ext cx="368301" cy="233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21426"/>
                  </a:moveTo>
                  <a:cubicBezTo>
                    <a:pt x="2234" y="15783"/>
                    <a:pt x="4469" y="10140"/>
                    <a:pt x="5710" y="6637"/>
                  </a:cubicBezTo>
                  <a:cubicBezTo>
                    <a:pt x="6952" y="3134"/>
                    <a:pt x="7200" y="1772"/>
                    <a:pt x="7076" y="1480"/>
                  </a:cubicBezTo>
                  <a:cubicBezTo>
                    <a:pt x="6952" y="1188"/>
                    <a:pt x="6455" y="1967"/>
                    <a:pt x="6083" y="4302"/>
                  </a:cubicBezTo>
                  <a:cubicBezTo>
                    <a:pt x="5710" y="6637"/>
                    <a:pt x="5462" y="10529"/>
                    <a:pt x="5338" y="12961"/>
                  </a:cubicBezTo>
                  <a:cubicBezTo>
                    <a:pt x="5214" y="15394"/>
                    <a:pt x="5214" y="16367"/>
                    <a:pt x="5400" y="17242"/>
                  </a:cubicBezTo>
                  <a:cubicBezTo>
                    <a:pt x="5586" y="18118"/>
                    <a:pt x="5959" y="18896"/>
                    <a:pt x="6455" y="19188"/>
                  </a:cubicBezTo>
                  <a:cubicBezTo>
                    <a:pt x="6952" y="19480"/>
                    <a:pt x="7572" y="19285"/>
                    <a:pt x="8566" y="17826"/>
                  </a:cubicBezTo>
                  <a:cubicBezTo>
                    <a:pt x="9559" y="16367"/>
                    <a:pt x="10924" y="13642"/>
                    <a:pt x="11979" y="10821"/>
                  </a:cubicBezTo>
                  <a:cubicBezTo>
                    <a:pt x="13034" y="7999"/>
                    <a:pt x="13779" y="5080"/>
                    <a:pt x="14214" y="3037"/>
                  </a:cubicBezTo>
                  <a:cubicBezTo>
                    <a:pt x="14648" y="994"/>
                    <a:pt x="14772" y="-174"/>
                    <a:pt x="14772" y="21"/>
                  </a:cubicBezTo>
                  <a:cubicBezTo>
                    <a:pt x="14772" y="215"/>
                    <a:pt x="14648" y="1772"/>
                    <a:pt x="14772" y="4204"/>
                  </a:cubicBezTo>
                  <a:cubicBezTo>
                    <a:pt x="14897" y="6637"/>
                    <a:pt x="15269" y="9945"/>
                    <a:pt x="16138" y="11891"/>
                  </a:cubicBezTo>
                  <a:cubicBezTo>
                    <a:pt x="17007" y="13837"/>
                    <a:pt x="18372" y="14421"/>
                    <a:pt x="19366" y="14518"/>
                  </a:cubicBezTo>
                  <a:cubicBezTo>
                    <a:pt x="20359" y="14615"/>
                    <a:pt x="20979" y="14226"/>
                    <a:pt x="21600" y="13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2095500" y="2911156"/>
              <a:ext cx="19614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104" fill="norm" stroke="1" extrusionOk="0">
                  <a:moveTo>
                    <a:pt x="0" y="8669"/>
                  </a:moveTo>
                  <a:cubicBezTo>
                    <a:pt x="8640" y="3586"/>
                    <a:pt x="17280" y="-1496"/>
                    <a:pt x="19440" y="410"/>
                  </a:cubicBezTo>
                  <a:cubicBezTo>
                    <a:pt x="21600" y="2316"/>
                    <a:pt x="17280" y="11210"/>
                    <a:pt x="12960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981199" y="3058947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2184400" y="3065297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2543672" y="2812999"/>
              <a:ext cx="237628" cy="314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58" fill="norm" stroke="1" extrusionOk="0">
                  <a:moveTo>
                    <a:pt x="1962" y="4606"/>
                  </a:moveTo>
                  <a:cubicBezTo>
                    <a:pt x="1197" y="9183"/>
                    <a:pt x="432" y="13760"/>
                    <a:pt x="146" y="15978"/>
                  </a:cubicBezTo>
                  <a:cubicBezTo>
                    <a:pt x="-141" y="18195"/>
                    <a:pt x="50" y="18052"/>
                    <a:pt x="241" y="15906"/>
                  </a:cubicBezTo>
                  <a:cubicBezTo>
                    <a:pt x="432" y="13760"/>
                    <a:pt x="624" y="9612"/>
                    <a:pt x="815" y="7037"/>
                  </a:cubicBezTo>
                  <a:cubicBezTo>
                    <a:pt x="1006" y="4462"/>
                    <a:pt x="1197" y="3461"/>
                    <a:pt x="1388" y="2603"/>
                  </a:cubicBezTo>
                  <a:cubicBezTo>
                    <a:pt x="1579" y="1745"/>
                    <a:pt x="1771" y="1029"/>
                    <a:pt x="2153" y="958"/>
                  </a:cubicBezTo>
                  <a:cubicBezTo>
                    <a:pt x="2535" y="886"/>
                    <a:pt x="3109" y="1459"/>
                    <a:pt x="4542" y="3533"/>
                  </a:cubicBezTo>
                  <a:cubicBezTo>
                    <a:pt x="5976" y="5607"/>
                    <a:pt x="8270" y="9183"/>
                    <a:pt x="10086" y="11901"/>
                  </a:cubicBezTo>
                  <a:cubicBezTo>
                    <a:pt x="11901" y="14619"/>
                    <a:pt x="13240" y="16478"/>
                    <a:pt x="14195" y="18052"/>
                  </a:cubicBezTo>
                  <a:cubicBezTo>
                    <a:pt x="15151" y="19625"/>
                    <a:pt x="15724" y="20913"/>
                    <a:pt x="16202" y="21199"/>
                  </a:cubicBezTo>
                  <a:cubicBezTo>
                    <a:pt x="16680" y="21485"/>
                    <a:pt x="17063" y="20770"/>
                    <a:pt x="17540" y="18123"/>
                  </a:cubicBezTo>
                  <a:cubicBezTo>
                    <a:pt x="18018" y="15477"/>
                    <a:pt x="18592" y="10900"/>
                    <a:pt x="18878" y="7824"/>
                  </a:cubicBezTo>
                  <a:cubicBezTo>
                    <a:pt x="19165" y="4749"/>
                    <a:pt x="19165" y="3175"/>
                    <a:pt x="19452" y="2031"/>
                  </a:cubicBezTo>
                  <a:cubicBezTo>
                    <a:pt x="19739" y="886"/>
                    <a:pt x="20312" y="171"/>
                    <a:pt x="20694" y="28"/>
                  </a:cubicBezTo>
                  <a:cubicBezTo>
                    <a:pt x="21077" y="-115"/>
                    <a:pt x="21268" y="314"/>
                    <a:pt x="21459" y="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2804149" y="2951941"/>
              <a:ext cx="109443" cy="120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153" fill="norm" stroke="1" extrusionOk="0">
                  <a:moveTo>
                    <a:pt x="10272" y="2068"/>
                  </a:moveTo>
                  <a:cubicBezTo>
                    <a:pt x="8642" y="951"/>
                    <a:pt x="7012" y="-166"/>
                    <a:pt x="5382" y="206"/>
                  </a:cubicBezTo>
                  <a:cubicBezTo>
                    <a:pt x="3751" y="579"/>
                    <a:pt x="2121" y="2441"/>
                    <a:pt x="1102" y="5606"/>
                  </a:cubicBezTo>
                  <a:cubicBezTo>
                    <a:pt x="84" y="8772"/>
                    <a:pt x="-324" y="13241"/>
                    <a:pt x="287" y="16220"/>
                  </a:cubicBezTo>
                  <a:cubicBezTo>
                    <a:pt x="899" y="19200"/>
                    <a:pt x="2529" y="20689"/>
                    <a:pt x="5382" y="21062"/>
                  </a:cubicBezTo>
                  <a:cubicBezTo>
                    <a:pt x="8234" y="21434"/>
                    <a:pt x="12310" y="20689"/>
                    <a:pt x="15163" y="18455"/>
                  </a:cubicBezTo>
                  <a:cubicBezTo>
                    <a:pt x="18016" y="16220"/>
                    <a:pt x="19646" y="12496"/>
                    <a:pt x="20461" y="9517"/>
                  </a:cubicBezTo>
                  <a:cubicBezTo>
                    <a:pt x="21276" y="6537"/>
                    <a:pt x="21276" y="4303"/>
                    <a:pt x="20461" y="2627"/>
                  </a:cubicBezTo>
                  <a:cubicBezTo>
                    <a:pt x="19646" y="951"/>
                    <a:pt x="18016" y="-166"/>
                    <a:pt x="16589" y="20"/>
                  </a:cubicBezTo>
                  <a:cubicBezTo>
                    <a:pt x="15163" y="206"/>
                    <a:pt x="13940" y="1696"/>
                    <a:pt x="12718" y="3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2921000" y="2938297"/>
              <a:ext cx="133350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5254"/>
                  </a:moveTo>
                  <a:cubicBezTo>
                    <a:pt x="1371" y="4378"/>
                    <a:pt x="2743" y="3503"/>
                    <a:pt x="4457" y="3065"/>
                  </a:cubicBezTo>
                  <a:cubicBezTo>
                    <a:pt x="6171" y="2627"/>
                    <a:pt x="8229" y="2627"/>
                    <a:pt x="9943" y="5254"/>
                  </a:cubicBezTo>
                  <a:cubicBezTo>
                    <a:pt x="11657" y="7881"/>
                    <a:pt x="13029" y="13135"/>
                    <a:pt x="13543" y="16492"/>
                  </a:cubicBezTo>
                  <a:cubicBezTo>
                    <a:pt x="14057" y="19849"/>
                    <a:pt x="13714" y="21308"/>
                    <a:pt x="12857" y="21454"/>
                  </a:cubicBezTo>
                  <a:cubicBezTo>
                    <a:pt x="12000" y="21600"/>
                    <a:pt x="10629" y="20432"/>
                    <a:pt x="10457" y="18097"/>
                  </a:cubicBezTo>
                  <a:cubicBezTo>
                    <a:pt x="10286" y="15762"/>
                    <a:pt x="11314" y="12259"/>
                    <a:pt x="13371" y="9049"/>
                  </a:cubicBezTo>
                  <a:cubicBezTo>
                    <a:pt x="15429" y="5838"/>
                    <a:pt x="18514" y="2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3098800" y="2945594"/>
              <a:ext cx="158750" cy="15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2531"/>
                  </a:moveTo>
                  <a:cubicBezTo>
                    <a:pt x="0" y="7857"/>
                    <a:pt x="0" y="13183"/>
                    <a:pt x="0" y="16586"/>
                  </a:cubicBezTo>
                  <a:cubicBezTo>
                    <a:pt x="0" y="19989"/>
                    <a:pt x="0" y="21468"/>
                    <a:pt x="0" y="21468"/>
                  </a:cubicBezTo>
                  <a:cubicBezTo>
                    <a:pt x="0" y="21468"/>
                    <a:pt x="0" y="19989"/>
                    <a:pt x="576" y="17621"/>
                  </a:cubicBezTo>
                  <a:cubicBezTo>
                    <a:pt x="1152" y="15254"/>
                    <a:pt x="2304" y="12000"/>
                    <a:pt x="3168" y="9632"/>
                  </a:cubicBezTo>
                  <a:cubicBezTo>
                    <a:pt x="4032" y="7265"/>
                    <a:pt x="4608" y="5786"/>
                    <a:pt x="5472" y="5490"/>
                  </a:cubicBezTo>
                  <a:cubicBezTo>
                    <a:pt x="6336" y="5194"/>
                    <a:pt x="7488" y="6082"/>
                    <a:pt x="8208" y="7413"/>
                  </a:cubicBezTo>
                  <a:cubicBezTo>
                    <a:pt x="8928" y="8745"/>
                    <a:pt x="9216" y="10520"/>
                    <a:pt x="9648" y="10520"/>
                  </a:cubicBezTo>
                  <a:cubicBezTo>
                    <a:pt x="10080" y="10520"/>
                    <a:pt x="10656" y="8745"/>
                    <a:pt x="11376" y="7117"/>
                  </a:cubicBezTo>
                  <a:cubicBezTo>
                    <a:pt x="12096" y="5490"/>
                    <a:pt x="12960" y="4010"/>
                    <a:pt x="13968" y="2679"/>
                  </a:cubicBezTo>
                  <a:cubicBezTo>
                    <a:pt x="14976" y="1347"/>
                    <a:pt x="16128" y="164"/>
                    <a:pt x="17280" y="16"/>
                  </a:cubicBezTo>
                  <a:cubicBezTo>
                    <a:pt x="18432" y="-132"/>
                    <a:pt x="19584" y="756"/>
                    <a:pt x="20160" y="3567"/>
                  </a:cubicBezTo>
                  <a:cubicBezTo>
                    <a:pt x="20736" y="6378"/>
                    <a:pt x="20736" y="11112"/>
                    <a:pt x="20880" y="14219"/>
                  </a:cubicBezTo>
                  <a:cubicBezTo>
                    <a:pt x="21024" y="17326"/>
                    <a:pt x="21312" y="18805"/>
                    <a:pt x="21600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3304091" y="2704299"/>
              <a:ext cx="254703" cy="367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44" fill="norm" stroke="1" extrusionOk="0">
                  <a:moveTo>
                    <a:pt x="7792" y="17075"/>
                  </a:moveTo>
                  <a:cubicBezTo>
                    <a:pt x="7792" y="16454"/>
                    <a:pt x="7792" y="15834"/>
                    <a:pt x="7527" y="15275"/>
                  </a:cubicBezTo>
                  <a:cubicBezTo>
                    <a:pt x="7261" y="14716"/>
                    <a:pt x="6730" y="14220"/>
                    <a:pt x="6022" y="14034"/>
                  </a:cubicBezTo>
                  <a:cubicBezTo>
                    <a:pt x="5314" y="13847"/>
                    <a:pt x="4428" y="13972"/>
                    <a:pt x="3366" y="14778"/>
                  </a:cubicBezTo>
                  <a:cubicBezTo>
                    <a:pt x="2304" y="15585"/>
                    <a:pt x="1064" y="17075"/>
                    <a:pt x="445" y="18130"/>
                  </a:cubicBezTo>
                  <a:cubicBezTo>
                    <a:pt x="-175" y="19185"/>
                    <a:pt x="-175" y="19806"/>
                    <a:pt x="622" y="20241"/>
                  </a:cubicBezTo>
                  <a:cubicBezTo>
                    <a:pt x="1418" y="20675"/>
                    <a:pt x="3012" y="20923"/>
                    <a:pt x="4163" y="20861"/>
                  </a:cubicBezTo>
                  <a:cubicBezTo>
                    <a:pt x="5314" y="20799"/>
                    <a:pt x="6022" y="20427"/>
                    <a:pt x="6641" y="19992"/>
                  </a:cubicBezTo>
                  <a:cubicBezTo>
                    <a:pt x="7261" y="19558"/>
                    <a:pt x="7792" y="19061"/>
                    <a:pt x="8500" y="18937"/>
                  </a:cubicBezTo>
                  <a:cubicBezTo>
                    <a:pt x="9209" y="18813"/>
                    <a:pt x="10094" y="19061"/>
                    <a:pt x="10891" y="18999"/>
                  </a:cubicBezTo>
                  <a:cubicBezTo>
                    <a:pt x="11687" y="18937"/>
                    <a:pt x="12395" y="18565"/>
                    <a:pt x="14077" y="16454"/>
                  </a:cubicBezTo>
                  <a:cubicBezTo>
                    <a:pt x="15759" y="14344"/>
                    <a:pt x="18415" y="10496"/>
                    <a:pt x="19832" y="7641"/>
                  </a:cubicBezTo>
                  <a:cubicBezTo>
                    <a:pt x="21248" y="4785"/>
                    <a:pt x="21425" y="2923"/>
                    <a:pt x="21248" y="1744"/>
                  </a:cubicBezTo>
                  <a:cubicBezTo>
                    <a:pt x="21071" y="565"/>
                    <a:pt x="20540" y="68"/>
                    <a:pt x="19920" y="6"/>
                  </a:cubicBezTo>
                  <a:cubicBezTo>
                    <a:pt x="19300" y="-56"/>
                    <a:pt x="18592" y="316"/>
                    <a:pt x="17618" y="2303"/>
                  </a:cubicBezTo>
                  <a:cubicBezTo>
                    <a:pt x="16645" y="4289"/>
                    <a:pt x="15405" y="7889"/>
                    <a:pt x="15317" y="11365"/>
                  </a:cubicBezTo>
                  <a:cubicBezTo>
                    <a:pt x="15228" y="14841"/>
                    <a:pt x="16291" y="18192"/>
                    <a:pt x="17353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3746500" y="2950997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3947265" y="2754147"/>
              <a:ext cx="136916" cy="35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40" fill="norm" stroke="1" extrusionOk="0">
                  <a:moveTo>
                    <a:pt x="4304" y="0"/>
                  </a:moveTo>
                  <a:cubicBezTo>
                    <a:pt x="4304" y="5082"/>
                    <a:pt x="4304" y="10165"/>
                    <a:pt x="4140" y="13405"/>
                  </a:cubicBezTo>
                  <a:cubicBezTo>
                    <a:pt x="3977" y="16645"/>
                    <a:pt x="3649" y="18042"/>
                    <a:pt x="2831" y="19249"/>
                  </a:cubicBezTo>
                  <a:cubicBezTo>
                    <a:pt x="2013" y="20456"/>
                    <a:pt x="704" y="21473"/>
                    <a:pt x="213" y="21536"/>
                  </a:cubicBezTo>
                  <a:cubicBezTo>
                    <a:pt x="-278" y="21600"/>
                    <a:pt x="49" y="20711"/>
                    <a:pt x="1522" y="19186"/>
                  </a:cubicBezTo>
                  <a:cubicBezTo>
                    <a:pt x="2995" y="17661"/>
                    <a:pt x="5613" y="15501"/>
                    <a:pt x="7577" y="14231"/>
                  </a:cubicBezTo>
                  <a:cubicBezTo>
                    <a:pt x="9540" y="12960"/>
                    <a:pt x="10849" y="12579"/>
                    <a:pt x="12322" y="12388"/>
                  </a:cubicBezTo>
                  <a:cubicBezTo>
                    <a:pt x="13795" y="12198"/>
                    <a:pt x="15431" y="12198"/>
                    <a:pt x="17231" y="12769"/>
                  </a:cubicBezTo>
                  <a:cubicBezTo>
                    <a:pt x="19031" y="13341"/>
                    <a:pt x="20995" y="14485"/>
                    <a:pt x="21158" y="15692"/>
                  </a:cubicBezTo>
                  <a:cubicBezTo>
                    <a:pt x="21322" y="16899"/>
                    <a:pt x="19686" y="18169"/>
                    <a:pt x="16249" y="19059"/>
                  </a:cubicBezTo>
                  <a:cubicBezTo>
                    <a:pt x="12813" y="19948"/>
                    <a:pt x="7577" y="20456"/>
                    <a:pt x="234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4132050" y="2967890"/>
              <a:ext cx="160551" cy="10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176" fill="norm" stroke="1" extrusionOk="0">
                  <a:moveTo>
                    <a:pt x="9495" y="12104"/>
                  </a:moveTo>
                  <a:cubicBezTo>
                    <a:pt x="9776" y="9944"/>
                    <a:pt x="10056" y="7784"/>
                    <a:pt x="10056" y="5624"/>
                  </a:cubicBezTo>
                  <a:cubicBezTo>
                    <a:pt x="10056" y="3464"/>
                    <a:pt x="9776" y="1304"/>
                    <a:pt x="8654" y="440"/>
                  </a:cubicBezTo>
                  <a:cubicBezTo>
                    <a:pt x="7532" y="-424"/>
                    <a:pt x="5568" y="8"/>
                    <a:pt x="4025" y="1520"/>
                  </a:cubicBezTo>
                  <a:cubicBezTo>
                    <a:pt x="2482" y="3032"/>
                    <a:pt x="1360" y="5624"/>
                    <a:pt x="659" y="8432"/>
                  </a:cubicBezTo>
                  <a:cubicBezTo>
                    <a:pt x="-42" y="11240"/>
                    <a:pt x="-323" y="14264"/>
                    <a:pt x="519" y="15344"/>
                  </a:cubicBezTo>
                  <a:cubicBezTo>
                    <a:pt x="1360" y="16424"/>
                    <a:pt x="3324" y="15560"/>
                    <a:pt x="5428" y="14048"/>
                  </a:cubicBezTo>
                  <a:cubicBezTo>
                    <a:pt x="7532" y="12536"/>
                    <a:pt x="9776" y="10376"/>
                    <a:pt x="11319" y="10160"/>
                  </a:cubicBezTo>
                  <a:cubicBezTo>
                    <a:pt x="12861" y="9944"/>
                    <a:pt x="13703" y="11672"/>
                    <a:pt x="15246" y="13832"/>
                  </a:cubicBezTo>
                  <a:cubicBezTo>
                    <a:pt x="16789" y="15992"/>
                    <a:pt x="19033" y="18584"/>
                    <a:pt x="21277" y="21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4330700" y="2919197"/>
              <a:ext cx="57150" cy="1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21600" y="827"/>
                  </a:moveTo>
                  <a:cubicBezTo>
                    <a:pt x="17600" y="280"/>
                    <a:pt x="13600" y="-267"/>
                    <a:pt x="9200" y="143"/>
                  </a:cubicBezTo>
                  <a:cubicBezTo>
                    <a:pt x="4800" y="553"/>
                    <a:pt x="0" y="1920"/>
                    <a:pt x="0" y="4381"/>
                  </a:cubicBezTo>
                  <a:cubicBezTo>
                    <a:pt x="0" y="6842"/>
                    <a:pt x="4800" y="10396"/>
                    <a:pt x="8400" y="12857"/>
                  </a:cubicBezTo>
                  <a:cubicBezTo>
                    <a:pt x="12000" y="15318"/>
                    <a:pt x="14400" y="16685"/>
                    <a:pt x="14000" y="17915"/>
                  </a:cubicBezTo>
                  <a:cubicBezTo>
                    <a:pt x="13600" y="19146"/>
                    <a:pt x="10400" y="20239"/>
                    <a:pt x="720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4400550" y="2683798"/>
              <a:ext cx="347435" cy="37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92" fill="norm" stroke="1" extrusionOk="0">
                  <a:moveTo>
                    <a:pt x="0" y="19687"/>
                  </a:moveTo>
                  <a:cubicBezTo>
                    <a:pt x="1964" y="19080"/>
                    <a:pt x="3927" y="18473"/>
                    <a:pt x="5171" y="17927"/>
                  </a:cubicBezTo>
                  <a:cubicBezTo>
                    <a:pt x="6415" y="17381"/>
                    <a:pt x="6938" y="16896"/>
                    <a:pt x="7265" y="16289"/>
                  </a:cubicBezTo>
                  <a:cubicBezTo>
                    <a:pt x="7593" y="15682"/>
                    <a:pt x="7724" y="14954"/>
                    <a:pt x="7462" y="14529"/>
                  </a:cubicBezTo>
                  <a:cubicBezTo>
                    <a:pt x="7200" y="14105"/>
                    <a:pt x="6545" y="13983"/>
                    <a:pt x="5956" y="14165"/>
                  </a:cubicBezTo>
                  <a:cubicBezTo>
                    <a:pt x="5367" y="14347"/>
                    <a:pt x="4844" y="14833"/>
                    <a:pt x="4451" y="15804"/>
                  </a:cubicBezTo>
                  <a:cubicBezTo>
                    <a:pt x="4058" y="16774"/>
                    <a:pt x="3796" y="18231"/>
                    <a:pt x="3927" y="19141"/>
                  </a:cubicBezTo>
                  <a:cubicBezTo>
                    <a:pt x="4058" y="20051"/>
                    <a:pt x="4582" y="20415"/>
                    <a:pt x="5956" y="20415"/>
                  </a:cubicBezTo>
                  <a:cubicBezTo>
                    <a:pt x="7331" y="20415"/>
                    <a:pt x="9556" y="20051"/>
                    <a:pt x="11062" y="19383"/>
                  </a:cubicBezTo>
                  <a:cubicBezTo>
                    <a:pt x="12567" y="18716"/>
                    <a:pt x="13353" y="17745"/>
                    <a:pt x="13745" y="16956"/>
                  </a:cubicBezTo>
                  <a:cubicBezTo>
                    <a:pt x="14138" y="16168"/>
                    <a:pt x="14138" y="15561"/>
                    <a:pt x="13811" y="15379"/>
                  </a:cubicBezTo>
                  <a:cubicBezTo>
                    <a:pt x="13484" y="15197"/>
                    <a:pt x="12829" y="15440"/>
                    <a:pt x="12371" y="15864"/>
                  </a:cubicBezTo>
                  <a:cubicBezTo>
                    <a:pt x="11913" y="16289"/>
                    <a:pt x="11651" y="16896"/>
                    <a:pt x="11455" y="17503"/>
                  </a:cubicBezTo>
                  <a:cubicBezTo>
                    <a:pt x="11258" y="18109"/>
                    <a:pt x="11127" y="18716"/>
                    <a:pt x="11193" y="19383"/>
                  </a:cubicBezTo>
                  <a:cubicBezTo>
                    <a:pt x="11258" y="20051"/>
                    <a:pt x="11520" y="20779"/>
                    <a:pt x="11978" y="21143"/>
                  </a:cubicBezTo>
                  <a:cubicBezTo>
                    <a:pt x="12436" y="21507"/>
                    <a:pt x="13091" y="21507"/>
                    <a:pt x="14073" y="20900"/>
                  </a:cubicBezTo>
                  <a:cubicBezTo>
                    <a:pt x="15055" y="20294"/>
                    <a:pt x="16364" y="19080"/>
                    <a:pt x="17673" y="16471"/>
                  </a:cubicBezTo>
                  <a:cubicBezTo>
                    <a:pt x="18982" y="13862"/>
                    <a:pt x="20291" y="9858"/>
                    <a:pt x="20945" y="6945"/>
                  </a:cubicBezTo>
                  <a:cubicBezTo>
                    <a:pt x="21600" y="4033"/>
                    <a:pt x="21600" y="2213"/>
                    <a:pt x="21273" y="1181"/>
                  </a:cubicBezTo>
                  <a:cubicBezTo>
                    <a:pt x="20945" y="150"/>
                    <a:pt x="20291" y="-93"/>
                    <a:pt x="19767" y="28"/>
                  </a:cubicBezTo>
                  <a:cubicBezTo>
                    <a:pt x="19244" y="150"/>
                    <a:pt x="18851" y="635"/>
                    <a:pt x="18327" y="2577"/>
                  </a:cubicBezTo>
                  <a:cubicBezTo>
                    <a:pt x="17804" y="4518"/>
                    <a:pt x="17149" y="7916"/>
                    <a:pt x="17215" y="10707"/>
                  </a:cubicBezTo>
                  <a:cubicBezTo>
                    <a:pt x="17280" y="13498"/>
                    <a:pt x="18065" y="15682"/>
                    <a:pt x="18851" y="17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5211032" y="2858113"/>
              <a:ext cx="129318" cy="250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38" fill="norm" stroke="1" extrusionOk="0">
                  <a:moveTo>
                    <a:pt x="21285" y="5691"/>
                  </a:moveTo>
                  <a:cubicBezTo>
                    <a:pt x="21285" y="4084"/>
                    <a:pt x="21285" y="2478"/>
                    <a:pt x="20588" y="1407"/>
                  </a:cubicBezTo>
                  <a:cubicBezTo>
                    <a:pt x="19891" y="336"/>
                    <a:pt x="18498" y="-200"/>
                    <a:pt x="16059" y="68"/>
                  </a:cubicBezTo>
                  <a:cubicBezTo>
                    <a:pt x="13620" y="336"/>
                    <a:pt x="10137" y="1407"/>
                    <a:pt x="6827" y="4441"/>
                  </a:cubicBezTo>
                  <a:cubicBezTo>
                    <a:pt x="3517" y="7476"/>
                    <a:pt x="382" y="12474"/>
                    <a:pt x="33" y="15688"/>
                  </a:cubicBezTo>
                  <a:cubicBezTo>
                    <a:pt x="-315" y="18901"/>
                    <a:pt x="2124" y="20329"/>
                    <a:pt x="5782" y="20864"/>
                  </a:cubicBezTo>
                  <a:cubicBezTo>
                    <a:pt x="9440" y="21400"/>
                    <a:pt x="14317" y="21043"/>
                    <a:pt x="19195" y="20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5434377" y="2874797"/>
              <a:ext cx="1392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800"/>
                    <a:pt x="1783" y="9600"/>
                    <a:pt x="240" y="13200"/>
                  </a:cubicBezTo>
                  <a:cubicBezTo>
                    <a:pt x="-1303" y="16800"/>
                    <a:pt x="4868" y="192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5535155" y="2995447"/>
              <a:ext cx="7612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16326" y="2160"/>
                  </a:moveTo>
                  <a:cubicBezTo>
                    <a:pt x="13407" y="1080"/>
                    <a:pt x="10488" y="0"/>
                    <a:pt x="7569" y="0"/>
                  </a:cubicBezTo>
                  <a:cubicBezTo>
                    <a:pt x="4650" y="0"/>
                    <a:pt x="1731" y="1080"/>
                    <a:pt x="564" y="2520"/>
                  </a:cubicBezTo>
                  <a:cubicBezTo>
                    <a:pt x="-604" y="3960"/>
                    <a:pt x="-20" y="5760"/>
                    <a:pt x="2899" y="7920"/>
                  </a:cubicBezTo>
                  <a:cubicBezTo>
                    <a:pt x="5818" y="10080"/>
                    <a:pt x="11072" y="12600"/>
                    <a:pt x="14866" y="14400"/>
                  </a:cubicBezTo>
                  <a:cubicBezTo>
                    <a:pt x="18661" y="16200"/>
                    <a:pt x="20996" y="17280"/>
                    <a:pt x="20996" y="18360"/>
                  </a:cubicBezTo>
                  <a:cubicBezTo>
                    <a:pt x="20996" y="19440"/>
                    <a:pt x="18661" y="20520"/>
                    <a:pt x="15158" y="21060"/>
                  </a:cubicBezTo>
                  <a:cubicBezTo>
                    <a:pt x="11655" y="21600"/>
                    <a:pt x="6985" y="21600"/>
                    <a:pt x="23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6007501" y="2981165"/>
              <a:ext cx="120249" cy="19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077" fill="norm" stroke="1" extrusionOk="0">
                  <a:moveTo>
                    <a:pt x="20798" y="4354"/>
                  </a:moveTo>
                  <a:cubicBezTo>
                    <a:pt x="20432" y="3193"/>
                    <a:pt x="20066" y="2032"/>
                    <a:pt x="19151" y="1103"/>
                  </a:cubicBezTo>
                  <a:cubicBezTo>
                    <a:pt x="18235" y="174"/>
                    <a:pt x="16771" y="-523"/>
                    <a:pt x="13476" y="522"/>
                  </a:cubicBezTo>
                  <a:cubicBezTo>
                    <a:pt x="10181" y="1567"/>
                    <a:pt x="5056" y="4354"/>
                    <a:pt x="2310" y="7258"/>
                  </a:cubicBezTo>
                  <a:cubicBezTo>
                    <a:pt x="-436" y="10161"/>
                    <a:pt x="-802" y="13180"/>
                    <a:pt x="1578" y="15503"/>
                  </a:cubicBezTo>
                  <a:cubicBezTo>
                    <a:pt x="3957" y="17825"/>
                    <a:pt x="9083" y="19451"/>
                    <a:pt x="14208" y="2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6166461" y="2997402"/>
              <a:ext cx="132740" cy="1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298" fill="norm" stroke="1" extrusionOk="0">
                  <a:moveTo>
                    <a:pt x="17387" y="4607"/>
                  </a:moveTo>
                  <a:cubicBezTo>
                    <a:pt x="17044" y="2971"/>
                    <a:pt x="16701" y="1334"/>
                    <a:pt x="15501" y="516"/>
                  </a:cubicBezTo>
                  <a:cubicBezTo>
                    <a:pt x="14301" y="-302"/>
                    <a:pt x="12244" y="-302"/>
                    <a:pt x="9501" y="1662"/>
                  </a:cubicBezTo>
                  <a:cubicBezTo>
                    <a:pt x="6758" y="3625"/>
                    <a:pt x="3330" y="7553"/>
                    <a:pt x="1615" y="10334"/>
                  </a:cubicBezTo>
                  <a:cubicBezTo>
                    <a:pt x="-99" y="13116"/>
                    <a:pt x="-99" y="14753"/>
                    <a:pt x="72" y="16389"/>
                  </a:cubicBezTo>
                  <a:cubicBezTo>
                    <a:pt x="244" y="18025"/>
                    <a:pt x="587" y="19662"/>
                    <a:pt x="2472" y="20480"/>
                  </a:cubicBezTo>
                  <a:cubicBezTo>
                    <a:pt x="4358" y="21298"/>
                    <a:pt x="7787" y="21298"/>
                    <a:pt x="10530" y="19825"/>
                  </a:cubicBezTo>
                  <a:cubicBezTo>
                    <a:pt x="13272" y="18353"/>
                    <a:pt x="15330" y="15407"/>
                    <a:pt x="16530" y="12789"/>
                  </a:cubicBezTo>
                  <a:cubicBezTo>
                    <a:pt x="17730" y="10171"/>
                    <a:pt x="18072" y="7880"/>
                    <a:pt x="18072" y="7553"/>
                  </a:cubicBezTo>
                  <a:cubicBezTo>
                    <a:pt x="18072" y="7225"/>
                    <a:pt x="17730" y="8862"/>
                    <a:pt x="18244" y="11480"/>
                  </a:cubicBezTo>
                  <a:cubicBezTo>
                    <a:pt x="18758" y="14098"/>
                    <a:pt x="20130" y="17698"/>
                    <a:pt x="21501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6365627" y="2990044"/>
              <a:ext cx="149473" cy="17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81" fill="norm" stroke="1" extrusionOk="0">
                  <a:moveTo>
                    <a:pt x="3229" y="5481"/>
                  </a:moveTo>
                  <a:cubicBezTo>
                    <a:pt x="2621" y="8414"/>
                    <a:pt x="2013" y="11348"/>
                    <a:pt x="1404" y="13748"/>
                  </a:cubicBezTo>
                  <a:cubicBezTo>
                    <a:pt x="796" y="16148"/>
                    <a:pt x="187" y="18014"/>
                    <a:pt x="35" y="18014"/>
                  </a:cubicBezTo>
                  <a:cubicBezTo>
                    <a:pt x="-117" y="18014"/>
                    <a:pt x="187" y="16148"/>
                    <a:pt x="1556" y="13081"/>
                  </a:cubicBezTo>
                  <a:cubicBezTo>
                    <a:pt x="2925" y="10014"/>
                    <a:pt x="5359" y="5748"/>
                    <a:pt x="7184" y="3214"/>
                  </a:cubicBezTo>
                  <a:cubicBezTo>
                    <a:pt x="9010" y="681"/>
                    <a:pt x="10227" y="-119"/>
                    <a:pt x="12204" y="14"/>
                  </a:cubicBezTo>
                  <a:cubicBezTo>
                    <a:pt x="14182" y="148"/>
                    <a:pt x="16920" y="1214"/>
                    <a:pt x="18593" y="4948"/>
                  </a:cubicBezTo>
                  <a:cubicBezTo>
                    <a:pt x="20266" y="8681"/>
                    <a:pt x="20875" y="15081"/>
                    <a:pt x="21483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6936124" y="3054186"/>
              <a:ext cx="156827" cy="119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316" fill="norm" stroke="1" extrusionOk="0">
                  <a:moveTo>
                    <a:pt x="14426" y="4263"/>
                  </a:moveTo>
                  <a:cubicBezTo>
                    <a:pt x="13562" y="2748"/>
                    <a:pt x="12698" y="1232"/>
                    <a:pt x="11546" y="474"/>
                  </a:cubicBezTo>
                  <a:cubicBezTo>
                    <a:pt x="10394" y="-284"/>
                    <a:pt x="8954" y="-284"/>
                    <a:pt x="6938" y="1611"/>
                  </a:cubicBezTo>
                  <a:cubicBezTo>
                    <a:pt x="4922" y="3505"/>
                    <a:pt x="2330" y="7295"/>
                    <a:pt x="1034" y="10137"/>
                  </a:cubicBezTo>
                  <a:cubicBezTo>
                    <a:pt x="-262" y="12979"/>
                    <a:pt x="-262" y="14874"/>
                    <a:pt x="602" y="15632"/>
                  </a:cubicBezTo>
                  <a:cubicBezTo>
                    <a:pt x="1466" y="16390"/>
                    <a:pt x="3194" y="16011"/>
                    <a:pt x="4922" y="14305"/>
                  </a:cubicBezTo>
                  <a:cubicBezTo>
                    <a:pt x="6650" y="12600"/>
                    <a:pt x="8378" y="9569"/>
                    <a:pt x="9242" y="9379"/>
                  </a:cubicBezTo>
                  <a:cubicBezTo>
                    <a:pt x="10106" y="9190"/>
                    <a:pt x="10106" y="11842"/>
                    <a:pt x="10538" y="13927"/>
                  </a:cubicBezTo>
                  <a:cubicBezTo>
                    <a:pt x="10970" y="16011"/>
                    <a:pt x="11834" y="17527"/>
                    <a:pt x="13706" y="18663"/>
                  </a:cubicBezTo>
                  <a:cubicBezTo>
                    <a:pt x="15578" y="19800"/>
                    <a:pt x="18458" y="20558"/>
                    <a:pt x="21338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7112264" y="3053913"/>
              <a:ext cx="78864" cy="313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187" fill="norm" stroke="1" extrusionOk="0">
                  <a:moveTo>
                    <a:pt x="5045" y="4202"/>
                  </a:moveTo>
                  <a:cubicBezTo>
                    <a:pt x="3908" y="8494"/>
                    <a:pt x="2771" y="12785"/>
                    <a:pt x="2203" y="15360"/>
                  </a:cubicBezTo>
                  <a:cubicBezTo>
                    <a:pt x="1634" y="17935"/>
                    <a:pt x="1634" y="18793"/>
                    <a:pt x="1350" y="19651"/>
                  </a:cubicBezTo>
                  <a:cubicBezTo>
                    <a:pt x="1066" y="20510"/>
                    <a:pt x="497" y="21368"/>
                    <a:pt x="213" y="21153"/>
                  </a:cubicBezTo>
                  <a:cubicBezTo>
                    <a:pt x="-71" y="20939"/>
                    <a:pt x="-71" y="19651"/>
                    <a:pt x="213" y="16719"/>
                  </a:cubicBezTo>
                  <a:cubicBezTo>
                    <a:pt x="497" y="13787"/>
                    <a:pt x="1066" y="9209"/>
                    <a:pt x="1918" y="6205"/>
                  </a:cubicBezTo>
                  <a:cubicBezTo>
                    <a:pt x="2771" y="3201"/>
                    <a:pt x="3908" y="1771"/>
                    <a:pt x="5897" y="912"/>
                  </a:cubicBezTo>
                  <a:cubicBezTo>
                    <a:pt x="7887" y="54"/>
                    <a:pt x="10729" y="-232"/>
                    <a:pt x="13287" y="197"/>
                  </a:cubicBezTo>
                  <a:cubicBezTo>
                    <a:pt x="15845" y="626"/>
                    <a:pt x="18118" y="1771"/>
                    <a:pt x="19540" y="3130"/>
                  </a:cubicBezTo>
                  <a:cubicBezTo>
                    <a:pt x="20961" y="4489"/>
                    <a:pt x="21529" y="6062"/>
                    <a:pt x="20961" y="7135"/>
                  </a:cubicBezTo>
                  <a:cubicBezTo>
                    <a:pt x="20392" y="8208"/>
                    <a:pt x="18687" y="8780"/>
                    <a:pt x="15561" y="9066"/>
                  </a:cubicBezTo>
                  <a:cubicBezTo>
                    <a:pt x="12434" y="9352"/>
                    <a:pt x="7887" y="9352"/>
                    <a:pt x="3340" y="9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7210653" y="3040426"/>
              <a:ext cx="101191" cy="28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329" fill="norm" stroke="1" extrusionOk="0">
                  <a:moveTo>
                    <a:pt x="11193" y="1380"/>
                  </a:moveTo>
                  <a:cubicBezTo>
                    <a:pt x="10752" y="5321"/>
                    <a:pt x="10312" y="9263"/>
                    <a:pt x="9210" y="12337"/>
                  </a:cubicBezTo>
                  <a:cubicBezTo>
                    <a:pt x="8108" y="15412"/>
                    <a:pt x="6344" y="17619"/>
                    <a:pt x="4801" y="19117"/>
                  </a:cubicBezTo>
                  <a:cubicBezTo>
                    <a:pt x="3259" y="20615"/>
                    <a:pt x="1936" y="21403"/>
                    <a:pt x="1054" y="21324"/>
                  </a:cubicBezTo>
                  <a:cubicBezTo>
                    <a:pt x="173" y="21245"/>
                    <a:pt x="-268" y="20299"/>
                    <a:pt x="173" y="17461"/>
                  </a:cubicBezTo>
                  <a:cubicBezTo>
                    <a:pt x="614" y="14623"/>
                    <a:pt x="1936" y="9894"/>
                    <a:pt x="3699" y="6740"/>
                  </a:cubicBezTo>
                  <a:cubicBezTo>
                    <a:pt x="5463" y="3587"/>
                    <a:pt x="7667" y="2010"/>
                    <a:pt x="10312" y="1064"/>
                  </a:cubicBezTo>
                  <a:cubicBezTo>
                    <a:pt x="12956" y="118"/>
                    <a:pt x="16042" y="-197"/>
                    <a:pt x="17805" y="118"/>
                  </a:cubicBezTo>
                  <a:cubicBezTo>
                    <a:pt x="19569" y="434"/>
                    <a:pt x="20010" y="1380"/>
                    <a:pt x="20450" y="3035"/>
                  </a:cubicBezTo>
                  <a:cubicBezTo>
                    <a:pt x="20891" y="4691"/>
                    <a:pt x="21332" y="7056"/>
                    <a:pt x="20891" y="8553"/>
                  </a:cubicBezTo>
                  <a:cubicBezTo>
                    <a:pt x="20450" y="10051"/>
                    <a:pt x="19128" y="10682"/>
                    <a:pt x="16263" y="11076"/>
                  </a:cubicBezTo>
                  <a:cubicBezTo>
                    <a:pt x="13397" y="11470"/>
                    <a:pt x="8989" y="11628"/>
                    <a:pt x="4581" y="11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7365999" y="2849397"/>
              <a:ext cx="38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02"/>
                    <a:pt x="12000" y="9804"/>
                    <a:pt x="8400" y="13404"/>
                  </a:cubicBezTo>
                  <a:cubicBezTo>
                    <a:pt x="4800" y="17004"/>
                    <a:pt x="2400" y="19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7410449" y="3020847"/>
              <a:ext cx="120226" cy="31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93" fill="norm" stroke="1" extrusionOk="0">
                  <a:moveTo>
                    <a:pt x="5684" y="0"/>
                  </a:moveTo>
                  <a:cubicBezTo>
                    <a:pt x="4168" y="1459"/>
                    <a:pt x="2653" y="2919"/>
                    <a:pt x="2084" y="4014"/>
                  </a:cubicBezTo>
                  <a:cubicBezTo>
                    <a:pt x="1516" y="5108"/>
                    <a:pt x="1895" y="5838"/>
                    <a:pt x="3411" y="6276"/>
                  </a:cubicBezTo>
                  <a:cubicBezTo>
                    <a:pt x="4926" y="6714"/>
                    <a:pt x="7579" y="6859"/>
                    <a:pt x="10042" y="6568"/>
                  </a:cubicBezTo>
                  <a:cubicBezTo>
                    <a:pt x="12505" y="6276"/>
                    <a:pt x="14779" y="5546"/>
                    <a:pt x="16484" y="4889"/>
                  </a:cubicBezTo>
                  <a:cubicBezTo>
                    <a:pt x="18189" y="4232"/>
                    <a:pt x="19326" y="3649"/>
                    <a:pt x="20084" y="3795"/>
                  </a:cubicBezTo>
                  <a:cubicBezTo>
                    <a:pt x="20842" y="3941"/>
                    <a:pt x="21221" y="4816"/>
                    <a:pt x="21411" y="7005"/>
                  </a:cubicBezTo>
                  <a:cubicBezTo>
                    <a:pt x="21600" y="9195"/>
                    <a:pt x="21600" y="12697"/>
                    <a:pt x="21032" y="15105"/>
                  </a:cubicBezTo>
                  <a:cubicBezTo>
                    <a:pt x="20463" y="17514"/>
                    <a:pt x="19326" y="18827"/>
                    <a:pt x="16674" y="19776"/>
                  </a:cubicBezTo>
                  <a:cubicBezTo>
                    <a:pt x="14021" y="20724"/>
                    <a:pt x="9853" y="21308"/>
                    <a:pt x="6821" y="21454"/>
                  </a:cubicBezTo>
                  <a:cubicBezTo>
                    <a:pt x="3789" y="21600"/>
                    <a:pt x="1895" y="21308"/>
                    <a:pt x="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7639049" y="3160547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165350" y="4030497"/>
              <a:ext cx="1841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2204"/>
                    <a:pt x="5959" y="4408"/>
                    <a:pt x="9559" y="8008"/>
                  </a:cubicBezTo>
                  <a:cubicBezTo>
                    <a:pt x="13159" y="11608"/>
                    <a:pt x="17379" y="166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2127250" y="4024147"/>
              <a:ext cx="2540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0"/>
                    <a:pt x="19800" y="0"/>
                    <a:pt x="18630" y="600"/>
                  </a:cubicBezTo>
                  <a:cubicBezTo>
                    <a:pt x="17460" y="1200"/>
                    <a:pt x="16020" y="2400"/>
                    <a:pt x="13950" y="4500"/>
                  </a:cubicBezTo>
                  <a:cubicBezTo>
                    <a:pt x="11880" y="6600"/>
                    <a:pt x="9180" y="9600"/>
                    <a:pt x="6750" y="12600"/>
                  </a:cubicBezTo>
                  <a:cubicBezTo>
                    <a:pt x="4320" y="15600"/>
                    <a:pt x="216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2114550" y="3903497"/>
              <a:ext cx="260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4400"/>
                    <a:pt x="10888" y="7200"/>
                    <a:pt x="14488" y="3600"/>
                  </a:cubicBezTo>
                  <a:cubicBezTo>
                    <a:pt x="18088" y="0"/>
                    <a:pt x="1984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2622550" y="4138447"/>
              <a:ext cx="228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8000"/>
                    <a:pt x="10800" y="14400"/>
                    <a:pt x="14400" y="10800"/>
                  </a:cubicBezTo>
                  <a:cubicBezTo>
                    <a:pt x="18000" y="7200"/>
                    <a:pt x="19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2762250" y="4017797"/>
              <a:ext cx="190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702"/>
                    <a:pt x="12000" y="9404"/>
                    <a:pt x="8400" y="13004"/>
                  </a:cubicBezTo>
                  <a:cubicBezTo>
                    <a:pt x="4800" y="16604"/>
                    <a:pt x="2400" y="191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578100" y="4367047"/>
              <a:ext cx="247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000"/>
                    <a:pt x="9600" y="14400"/>
                    <a:pt x="13200" y="10800"/>
                  </a:cubicBezTo>
                  <a:cubicBezTo>
                    <a:pt x="16800" y="7200"/>
                    <a:pt x="19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3163247" y="4088153"/>
              <a:ext cx="241386" cy="286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95" fill="norm" stroke="1" extrusionOk="0">
                  <a:moveTo>
                    <a:pt x="476" y="2344"/>
                  </a:moveTo>
                  <a:cubicBezTo>
                    <a:pt x="5317" y="1709"/>
                    <a:pt x="10158" y="1074"/>
                    <a:pt x="13045" y="677"/>
                  </a:cubicBezTo>
                  <a:cubicBezTo>
                    <a:pt x="15931" y="280"/>
                    <a:pt x="16862" y="121"/>
                    <a:pt x="17979" y="41"/>
                  </a:cubicBezTo>
                  <a:cubicBezTo>
                    <a:pt x="19096" y="-38"/>
                    <a:pt x="20400" y="-38"/>
                    <a:pt x="20958" y="359"/>
                  </a:cubicBezTo>
                  <a:cubicBezTo>
                    <a:pt x="21517" y="756"/>
                    <a:pt x="21331" y="1550"/>
                    <a:pt x="19469" y="3456"/>
                  </a:cubicBezTo>
                  <a:cubicBezTo>
                    <a:pt x="17607" y="5362"/>
                    <a:pt x="14069" y="8380"/>
                    <a:pt x="10717" y="11080"/>
                  </a:cubicBezTo>
                  <a:cubicBezTo>
                    <a:pt x="7365" y="13780"/>
                    <a:pt x="4200" y="16162"/>
                    <a:pt x="2338" y="17671"/>
                  </a:cubicBezTo>
                  <a:cubicBezTo>
                    <a:pt x="476" y="19180"/>
                    <a:pt x="-83" y="19815"/>
                    <a:pt x="10" y="20371"/>
                  </a:cubicBezTo>
                  <a:cubicBezTo>
                    <a:pt x="103" y="20927"/>
                    <a:pt x="848" y="21403"/>
                    <a:pt x="2245" y="21483"/>
                  </a:cubicBezTo>
                  <a:cubicBezTo>
                    <a:pt x="3641" y="21562"/>
                    <a:pt x="5689" y="21244"/>
                    <a:pt x="8576" y="20768"/>
                  </a:cubicBezTo>
                  <a:cubicBezTo>
                    <a:pt x="11462" y="20291"/>
                    <a:pt x="15186" y="19656"/>
                    <a:pt x="18910" y="1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3412865" y="4303547"/>
              <a:ext cx="13043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18334" y="0"/>
                  </a:moveTo>
                  <a:cubicBezTo>
                    <a:pt x="14501" y="6218"/>
                    <a:pt x="10669" y="12436"/>
                    <a:pt x="7882" y="15873"/>
                  </a:cubicBezTo>
                  <a:cubicBezTo>
                    <a:pt x="5095" y="19309"/>
                    <a:pt x="3353" y="19964"/>
                    <a:pt x="2134" y="19473"/>
                  </a:cubicBezTo>
                  <a:cubicBezTo>
                    <a:pt x="914" y="18982"/>
                    <a:pt x="217" y="17345"/>
                    <a:pt x="43" y="15709"/>
                  </a:cubicBezTo>
                  <a:cubicBezTo>
                    <a:pt x="-131" y="14073"/>
                    <a:pt x="217" y="12436"/>
                    <a:pt x="1263" y="11291"/>
                  </a:cubicBezTo>
                  <a:cubicBezTo>
                    <a:pt x="2308" y="10145"/>
                    <a:pt x="4050" y="9491"/>
                    <a:pt x="7534" y="11291"/>
                  </a:cubicBezTo>
                  <a:cubicBezTo>
                    <a:pt x="11017" y="13091"/>
                    <a:pt x="16243" y="17345"/>
                    <a:pt x="214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530600" y="4297197"/>
              <a:ext cx="1016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795"/>
                    <a:pt x="10800" y="11590"/>
                    <a:pt x="7200" y="15190"/>
                  </a:cubicBezTo>
                  <a:cubicBezTo>
                    <a:pt x="3600" y="18790"/>
                    <a:pt x="1800" y="201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3613150" y="4456890"/>
              <a:ext cx="101600" cy="115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8" fill="norm" stroke="1" extrusionOk="0">
                  <a:moveTo>
                    <a:pt x="0" y="3299"/>
                  </a:moveTo>
                  <a:cubicBezTo>
                    <a:pt x="1350" y="1757"/>
                    <a:pt x="2700" y="214"/>
                    <a:pt x="4500" y="21"/>
                  </a:cubicBezTo>
                  <a:cubicBezTo>
                    <a:pt x="6300" y="-172"/>
                    <a:pt x="8550" y="985"/>
                    <a:pt x="9675" y="2528"/>
                  </a:cubicBezTo>
                  <a:cubicBezTo>
                    <a:pt x="10800" y="4071"/>
                    <a:pt x="10800" y="5999"/>
                    <a:pt x="9900" y="8314"/>
                  </a:cubicBezTo>
                  <a:cubicBezTo>
                    <a:pt x="9000" y="10628"/>
                    <a:pt x="7200" y="13328"/>
                    <a:pt x="5175" y="15642"/>
                  </a:cubicBezTo>
                  <a:cubicBezTo>
                    <a:pt x="3150" y="17957"/>
                    <a:pt x="900" y="19885"/>
                    <a:pt x="1125" y="20657"/>
                  </a:cubicBezTo>
                  <a:cubicBezTo>
                    <a:pt x="1350" y="21428"/>
                    <a:pt x="4050" y="21042"/>
                    <a:pt x="7875" y="19885"/>
                  </a:cubicBezTo>
                  <a:cubicBezTo>
                    <a:pt x="11700" y="18728"/>
                    <a:pt x="16650" y="16799"/>
                    <a:pt x="21600" y="14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3892550" y="4322597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4198533" y="4156146"/>
              <a:ext cx="124872" cy="226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199" fill="norm" stroke="1" extrusionOk="0">
                  <a:moveTo>
                    <a:pt x="16799" y="3099"/>
                  </a:moveTo>
                  <a:cubicBezTo>
                    <a:pt x="16091" y="2108"/>
                    <a:pt x="15382" y="1117"/>
                    <a:pt x="13081" y="523"/>
                  </a:cubicBezTo>
                  <a:cubicBezTo>
                    <a:pt x="10779" y="-72"/>
                    <a:pt x="6884" y="-270"/>
                    <a:pt x="4051" y="523"/>
                  </a:cubicBezTo>
                  <a:cubicBezTo>
                    <a:pt x="1218" y="1315"/>
                    <a:pt x="-552" y="3099"/>
                    <a:pt x="156" y="5279"/>
                  </a:cubicBezTo>
                  <a:cubicBezTo>
                    <a:pt x="864" y="7458"/>
                    <a:pt x="4051" y="10035"/>
                    <a:pt x="7592" y="12016"/>
                  </a:cubicBezTo>
                  <a:cubicBezTo>
                    <a:pt x="11133" y="13998"/>
                    <a:pt x="15028" y="15385"/>
                    <a:pt x="17507" y="16574"/>
                  </a:cubicBezTo>
                  <a:cubicBezTo>
                    <a:pt x="19986" y="17763"/>
                    <a:pt x="21048" y="18754"/>
                    <a:pt x="20871" y="19547"/>
                  </a:cubicBezTo>
                  <a:cubicBezTo>
                    <a:pt x="20694" y="20339"/>
                    <a:pt x="19278" y="20934"/>
                    <a:pt x="16799" y="21132"/>
                  </a:cubicBezTo>
                  <a:cubicBezTo>
                    <a:pt x="14320" y="21330"/>
                    <a:pt x="10779" y="21132"/>
                    <a:pt x="8655" y="19943"/>
                  </a:cubicBezTo>
                  <a:cubicBezTo>
                    <a:pt x="6530" y="18754"/>
                    <a:pt x="5822" y="16574"/>
                    <a:pt x="5114" y="14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4379064" y="4156300"/>
              <a:ext cx="129436" cy="19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898" fill="norm" stroke="1" extrusionOk="0">
                  <a:moveTo>
                    <a:pt x="401" y="11280"/>
                  </a:moveTo>
                  <a:cubicBezTo>
                    <a:pt x="6672" y="8725"/>
                    <a:pt x="12943" y="6170"/>
                    <a:pt x="16427" y="4312"/>
                  </a:cubicBezTo>
                  <a:cubicBezTo>
                    <a:pt x="19910" y="2454"/>
                    <a:pt x="20607" y="1293"/>
                    <a:pt x="20085" y="596"/>
                  </a:cubicBezTo>
                  <a:cubicBezTo>
                    <a:pt x="19562" y="-101"/>
                    <a:pt x="17820" y="-333"/>
                    <a:pt x="14685" y="712"/>
                  </a:cubicBezTo>
                  <a:cubicBezTo>
                    <a:pt x="11549" y="1757"/>
                    <a:pt x="7020" y="4080"/>
                    <a:pt x="4059" y="6751"/>
                  </a:cubicBezTo>
                  <a:cubicBezTo>
                    <a:pt x="1098" y="9422"/>
                    <a:pt x="-296" y="12441"/>
                    <a:pt x="52" y="14996"/>
                  </a:cubicBezTo>
                  <a:cubicBezTo>
                    <a:pt x="401" y="17551"/>
                    <a:pt x="2491" y="19641"/>
                    <a:pt x="6323" y="20454"/>
                  </a:cubicBezTo>
                  <a:cubicBezTo>
                    <a:pt x="10156" y="21267"/>
                    <a:pt x="15730" y="20802"/>
                    <a:pt x="21304" y="20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4689421" y="4025231"/>
              <a:ext cx="187379" cy="3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90" fill="norm" stroke="1" extrusionOk="0">
                  <a:moveTo>
                    <a:pt x="20757" y="677"/>
                  </a:moveTo>
                  <a:cubicBezTo>
                    <a:pt x="18330" y="184"/>
                    <a:pt x="15903" y="-310"/>
                    <a:pt x="12991" y="245"/>
                  </a:cubicBezTo>
                  <a:cubicBezTo>
                    <a:pt x="10078" y="801"/>
                    <a:pt x="6681" y="2405"/>
                    <a:pt x="4132" y="4689"/>
                  </a:cubicBezTo>
                  <a:cubicBezTo>
                    <a:pt x="1584" y="6972"/>
                    <a:pt x="-115" y="9935"/>
                    <a:pt x="6" y="12650"/>
                  </a:cubicBezTo>
                  <a:cubicBezTo>
                    <a:pt x="128" y="15365"/>
                    <a:pt x="2069" y="17834"/>
                    <a:pt x="5346" y="19315"/>
                  </a:cubicBezTo>
                  <a:cubicBezTo>
                    <a:pt x="8622" y="20796"/>
                    <a:pt x="13233" y="21290"/>
                    <a:pt x="16146" y="21290"/>
                  </a:cubicBezTo>
                  <a:cubicBezTo>
                    <a:pt x="19058" y="21290"/>
                    <a:pt x="20272" y="20796"/>
                    <a:pt x="21485" y="20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4991099" y="4125747"/>
              <a:ext cx="135795" cy="247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75" fill="norm" stroke="1" extrusionOk="0">
                  <a:moveTo>
                    <a:pt x="0" y="0"/>
                  </a:moveTo>
                  <a:cubicBezTo>
                    <a:pt x="3988" y="4210"/>
                    <a:pt x="7975" y="8420"/>
                    <a:pt x="10800" y="11441"/>
                  </a:cubicBezTo>
                  <a:cubicBezTo>
                    <a:pt x="13625" y="14461"/>
                    <a:pt x="15286" y="16292"/>
                    <a:pt x="16948" y="17939"/>
                  </a:cubicBezTo>
                  <a:cubicBezTo>
                    <a:pt x="18609" y="19586"/>
                    <a:pt x="20271" y="21051"/>
                    <a:pt x="20935" y="21325"/>
                  </a:cubicBezTo>
                  <a:cubicBezTo>
                    <a:pt x="21600" y="21600"/>
                    <a:pt x="21268" y="20685"/>
                    <a:pt x="20935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4981822" y="4106697"/>
              <a:ext cx="148978" cy="29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58" fill="norm" stroke="1" extrusionOk="0">
                  <a:moveTo>
                    <a:pt x="21412" y="0"/>
                  </a:moveTo>
                  <a:cubicBezTo>
                    <a:pt x="18978" y="932"/>
                    <a:pt x="16544" y="1865"/>
                    <a:pt x="13654" y="4118"/>
                  </a:cubicBezTo>
                  <a:cubicBezTo>
                    <a:pt x="10764" y="6371"/>
                    <a:pt x="7418" y="9945"/>
                    <a:pt x="5136" y="12509"/>
                  </a:cubicBezTo>
                  <a:cubicBezTo>
                    <a:pt x="2854" y="15073"/>
                    <a:pt x="1637" y="16627"/>
                    <a:pt x="877" y="18181"/>
                  </a:cubicBezTo>
                  <a:cubicBezTo>
                    <a:pt x="116" y="19735"/>
                    <a:pt x="-188" y="21289"/>
                    <a:pt x="116" y="21445"/>
                  </a:cubicBezTo>
                  <a:cubicBezTo>
                    <a:pt x="420" y="21600"/>
                    <a:pt x="1333" y="20357"/>
                    <a:pt x="2246" y="19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4927599" y="4030497"/>
              <a:ext cx="241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632" y="21600"/>
                    <a:pt x="13263" y="21600"/>
                    <a:pt x="16863" y="18000"/>
                  </a:cubicBezTo>
                  <a:cubicBezTo>
                    <a:pt x="20463" y="14400"/>
                    <a:pt x="2103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5156199" y="4074947"/>
              <a:ext cx="15044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14400" y="0"/>
                  </a:moveTo>
                  <a:cubicBezTo>
                    <a:pt x="17700" y="3235"/>
                    <a:pt x="21000" y="6470"/>
                    <a:pt x="21300" y="9496"/>
                  </a:cubicBezTo>
                  <a:cubicBezTo>
                    <a:pt x="21600" y="12522"/>
                    <a:pt x="18900" y="15339"/>
                    <a:pt x="14850" y="17322"/>
                  </a:cubicBezTo>
                  <a:cubicBezTo>
                    <a:pt x="10800" y="19304"/>
                    <a:pt x="5400" y="204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7880991" y="4132097"/>
              <a:ext cx="18351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21525" y="0"/>
                  </a:moveTo>
                  <a:cubicBezTo>
                    <a:pt x="20284" y="3703"/>
                    <a:pt x="19042" y="7406"/>
                    <a:pt x="16932" y="10491"/>
                  </a:cubicBezTo>
                  <a:cubicBezTo>
                    <a:pt x="14822" y="13577"/>
                    <a:pt x="11842" y="16046"/>
                    <a:pt x="9732" y="17589"/>
                  </a:cubicBezTo>
                  <a:cubicBezTo>
                    <a:pt x="7622" y="19131"/>
                    <a:pt x="6380" y="19749"/>
                    <a:pt x="5139" y="20057"/>
                  </a:cubicBezTo>
                  <a:cubicBezTo>
                    <a:pt x="3897" y="20366"/>
                    <a:pt x="2656" y="20366"/>
                    <a:pt x="1787" y="19851"/>
                  </a:cubicBezTo>
                  <a:cubicBezTo>
                    <a:pt x="918" y="19337"/>
                    <a:pt x="422" y="18309"/>
                    <a:pt x="173" y="17177"/>
                  </a:cubicBezTo>
                  <a:cubicBezTo>
                    <a:pt x="-75" y="16046"/>
                    <a:pt x="-75" y="14811"/>
                    <a:pt x="297" y="13783"/>
                  </a:cubicBezTo>
                  <a:cubicBezTo>
                    <a:pt x="670" y="12754"/>
                    <a:pt x="1415" y="11931"/>
                    <a:pt x="2408" y="11314"/>
                  </a:cubicBezTo>
                  <a:cubicBezTo>
                    <a:pt x="3401" y="10697"/>
                    <a:pt x="4642" y="10286"/>
                    <a:pt x="5884" y="10286"/>
                  </a:cubicBezTo>
                  <a:cubicBezTo>
                    <a:pt x="7125" y="10286"/>
                    <a:pt x="8366" y="10697"/>
                    <a:pt x="10228" y="12343"/>
                  </a:cubicBezTo>
                  <a:cubicBezTo>
                    <a:pt x="12091" y="13989"/>
                    <a:pt x="14573" y="16869"/>
                    <a:pt x="16435" y="18617"/>
                  </a:cubicBezTo>
                  <a:cubicBezTo>
                    <a:pt x="18297" y="20366"/>
                    <a:pt x="19539" y="20983"/>
                    <a:pt x="207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8108949" y="4259097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8121649" y="4354347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8414255" y="4195721"/>
              <a:ext cx="101095" cy="20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069" fill="norm" stroke="1" extrusionOk="0">
                  <a:moveTo>
                    <a:pt x="21493" y="5999"/>
                  </a:moveTo>
                  <a:cubicBezTo>
                    <a:pt x="21043" y="4886"/>
                    <a:pt x="20593" y="3772"/>
                    <a:pt x="19693" y="2659"/>
                  </a:cubicBezTo>
                  <a:cubicBezTo>
                    <a:pt x="18793" y="1545"/>
                    <a:pt x="17443" y="432"/>
                    <a:pt x="15643" y="98"/>
                  </a:cubicBezTo>
                  <a:cubicBezTo>
                    <a:pt x="13843" y="-236"/>
                    <a:pt x="11593" y="209"/>
                    <a:pt x="9118" y="2548"/>
                  </a:cubicBezTo>
                  <a:cubicBezTo>
                    <a:pt x="6643" y="4886"/>
                    <a:pt x="3943" y="9117"/>
                    <a:pt x="2368" y="11789"/>
                  </a:cubicBezTo>
                  <a:cubicBezTo>
                    <a:pt x="793" y="14461"/>
                    <a:pt x="343" y="15574"/>
                    <a:pt x="118" y="16910"/>
                  </a:cubicBezTo>
                  <a:cubicBezTo>
                    <a:pt x="-107" y="18246"/>
                    <a:pt x="-107" y="19805"/>
                    <a:pt x="1018" y="20585"/>
                  </a:cubicBezTo>
                  <a:cubicBezTo>
                    <a:pt x="2143" y="21364"/>
                    <a:pt x="4393" y="21364"/>
                    <a:pt x="7318" y="19360"/>
                  </a:cubicBezTo>
                  <a:cubicBezTo>
                    <a:pt x="10243" y="17356"/>
                    <a:pt x="13843" y="13348"/>
                    <a:pt x="15643" y="10787"/>
                  </a:cubicBezTo>
                  <a:cubicBezTo>
                    <a:pt x="17443" y="8226"/>
                    <a:pt x="17443" y="7112"/>
                    <a:pt x="17443" y="6890"/>
                  </a:cubicBezTo>
                  <a:cubicBezTo>
                    <a:pt x="17443" y="6667"/>
                    <a:pt x="17443" y="7335"/>
                    <a:pt x="17443" y="8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578849" y="4316247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8641218" y="4219788"/>
              <a:ext cx="83682" cy="150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089" fill="norm" stroke="1" extrusionOk="0">
                  <a:moveTo>
                    <a:pt x="21349" y="1944"/>
                  </a:moveTo>
                  <a:cubicBezTo>
                    <a:pt x="19189" y="1057"/>
                    <a:pt x="17029" y="169"/>
                    <a:pt x="14599" y="21"/>
                  </a:cubicBezTo>
                  <a:cubicBezTo>
                    <a:pt x="12169" y="-127"/>
                    <a:pt x="9469" y="465"/>
                    <a:pt x="6499" y="2980"/>
                  </a:cubicBezTo>
                  <a:cubicBezTo>
                    <a:pt x="3529" y="5495"/>
                    <a:pt x="289" y="9933"/>
                    <a:pt x="19" y="13336"/>
                  </a:cubicBezTo>
                  <a:cubicBezTo>
                    <a:pt x="-251" y="16739"/>
                    <a:pt x="2449" y="19106"/>
                    <a:pt x="5149" y="20289"/>
                  </a:cubicBezTo>
                  <a:cubicBezTo>
                    <a:pt x="7849" y="21473"/>
                    <a:pt x="10549" y="21473"/>
                    <a:pt x="13249" y="19402"/>
                  </a:cubicBezTo>
                  <a:cubicBezTo>
                    <a:pt x="15949" y="17331"/>
                    <a:pt x="18649" y="13188"/>
                    <a:pt x="19999" y="10377"/>
                  </a:cubicBezTo>
                  <a:cubicBezTo>
                    <a:pt x="21349" y="7566"/>
                    <a:pt x="21349" y="6087"/>
                    <a:pt x="21349" y="4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8784942" y="4192717"/>
              <a:ext cx="86009" cy="21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239" fill="norm" stroke="1" extrusionOk="0">
                  <a:moveTo>
                    <a:pt x="20897" y="1544"/>
                  </a:moveTo>
                  <a:cubicBezTo>
                    <a:pt x="18840" y="915"/>
                    <a:pt x="16783" y="285"/>
                    <a:pt x="13183" y="76"/>
                  </a:cubicBezTo>
                  <a:cubicBezTo>
                    <a:pt x="9583" y="-134"/>
                    <a:pt x="4440" y="76"/>
                    <a:pt x="1868" y="915"/>
                  </a:cubicBezTo>
                  <a:cubicBezTo>
                    <a:pt x="-703" y="1753"/>
                    <a:pt x="-703" y="3221"/>
                    <a:pt x="2383" y="5528"/>
                  </a:cubicBezTo>
                  <a:cubicBezTo>
                    <a:pt x="5468" y="7835"/>
                    <a:pt x="11640" y="10981"/>
                    <a:pt x="15240" y="13183"/>
                  </a:cubicBezTo>
                  <a:cubicBezTo>
                    <a:pt x="18840" y="15384"/>
                    <a:pt x="19868" y="16643"/>
                    <a:pt x="20126" y="17796"/>
                  </a:cubicBezTo>
                  <a:cubicBezTo>
                    <a:pt x="20383" y="18949"/>
                    <a:pt x="19868" y="19998"/>
                    <a:pt x="18068" y="20627"/>
                  </a:cubicBezTo>
                  <a:cubicBezTo>
                    <a:pt x="16268" y="21256"/>
                    <a:pt x="13183" y="21466"/>
                    <a:pt x="11383" y="20942"/>
                  </a:cubicBezTo>
                  <a:cubicBezTo>
                    <a:pt x="9583" y="20417"/>
                    <a:pt x="9068" y="19159"/>
                    <a:pt x="8554" y="1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8807449" y="4173870"/>
              <a:ext cx="222251" cy="5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20989"/>
                  </a:moveTo>
                  <a:cubicBezTo>
                    <a:pt x="0" y="16835"/>
                    <a:pt x="0" y="12681"/>
                    <a:pt x="1543" y="8943"/>
                  </a:cubicBezTo>
                  <a:cubicBezTo>
                    <a:pt x="3086" y="5204"/>
                    <a:pt x="6171" y="1881"/>
                    <a:pt x="9771" y="635"/>
                  </a:cubicBezTo>
                  <a:cubicBezTo>
                    <a:pt x="13371" y="-611"/>
                    <a:pt x="17486" y="220"/>
                    <a:pt x="21600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9112249" y="4309897"/>
              <a:ext cx="241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9124949" y="4335297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6" y="19200"/>
                    <a:pt x="9051" y="16800"/>
                    <a:pt x="12651" y="13200"/>
                  </a:cubicBezTo>
                  <a:cubicBezTo>
                    <a:pt x="16251" y="9600"/>
                    <a:pt x="1892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9328149" y="4248051"/>
              <a:ext cx="87164" cy="14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050" fill="norm" stroke="1" extrusionOk="0">
                  <a:moveTo>
                    <a:pt x="0" y="684"/>
                  </a:moveTo>
                  <a:cubicBezTo>
                    <a:pt x="2571" y="67"/>
                    <a:pt x="5143" y="-550"/>
                    <a:pt x="8743" y="839"/>
                  </a:cubicBezTo>
                  <a:cubicBezTo>
                    <a:pt x="12343" y="2227"/>
                    <a:pt x="16971" y="5621"/>
                    <a:pt x="19286" y="8090"/>
                  </a:cubicBezTo>
                  <a:cubicBezTo>
                    <a:pt x="21600" y="10559"/>
                    <a:pt x="21600" y="12101"/>
                    <a:pt x="20314" y="13490"/>
                  </a:cubicBezTo>
                  <a:cubicBezTo>
                    <a:pt x="19029" y="14879"/>
                    <a:pt x="16457" y="16113"/>
                    <a:pt x="14143" y="17193"/>
                  </a:cubicBezTo>
                  <a:cubicBezTo>
                    <a:pt x="11829" y="18273"/>
                    <a:pt x="9771" y="19199"/>
                    <a:pt x="9000" y="19816"/>
                  </a:cubicBezTo>
                  <a:cubicBezTo>
                    <a:pt x="8229" y="20433"/>
                    <a:pt x="8743" y="20741"/>
                    <a:pt x="9257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9601733" y="4208297"/>
              <a:ext cx="20901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21545" y="0"/>
                  </a:moveTo>
                  <a:cubicBezTo>
                    <a:pt x="17181" y="6336"/>
                    <a:pt x="12818" y="12672"/>
                    <a:pt x="9981" y="16128"/>
                  </a:cubicBezTo>
                  <a:cubicBezTo>
                    <a:pt x="7145" y="19584"/>
                    <a:pt x="5836" y="20160"/>
                    <a:pt x="4527" y="20448"/>
                  </a:cubicBezTo>
                  <a:cubicBezTo>
                    <a:pt x="3218" y="20736"/>
                    <a:pt x="1909" y="20736"/>
                    <a:pt x="1145" y="20016"/>
                  </a:cubicBezTo>
                  <a:cubicBezTo>
                    <a:pt x="381" y="19296"/>
                    <a:pt x="163" y="17856"/>
                    <a:pt x="54" y="16416"/>
                  </a:cubicBezTo>
                  <a:cubicBezTo>
                    <a:pt x="-55" y="14976"/>
                    <a:pt x="-55" y="13536"/>
                    <a:pt x="600" y="12096"/>
                  </a:cubicBezTo>
                  <a:cubicBezTo>
                    <a:pt x="1254" y="10656"/>
                    <a:pt x="2563" y="9216"/>
                    <a:pt x="4418" y="8928"/>
                  </a:cubicBezTo>
                  <a:cubicBezTo>
                    <a:pt x="6272" y="8640"/>
                    <a:pt x="8672" y="9504"/>
                    <a:pt x="10854" y="11808"/>
                  </a:cubicBezTo>
                  <a:cubicBezTo>
                    <a:pt x="13036" y="14112"/>
                    <a:pt x="15000" y="17856"/>
                    <a:pt x="169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9734549" y="4240047"/>
              <a:ext cx="139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3512"/>
                    <a:pt x="13745" y="7024"/>
                    <a:pt x="10145" y="10624"/>
                  </a:cubicBezTo>
                  <a:cubicBezTo>
                    <a:pt x="6545" y="14224"/>
                    <a:pt x="3273" y="17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9804399" y="4365836"/>
              <a:ext cx="171451" cy="14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3" fill="norm" stroke="1" extrusionOk="0">
                  <a:moveTo>
                    <a:pt x="0" y="8631"/>
                  </a:moveTo>
                  <a:cubicBezTo>
                    <a:pt x="1867" y="5814"/>
                    <a:pt x="3733" y="2996"/>
                    <a:pt x="5333" y="1431"/>
                  </a:cubicBezTo>
                  <a:cubicBezTo>
                    <a:pt x="6933" y="-134"/>
                    <a:pt x="8267" y="-447"/>
                    <a:pt x="9867" y="649"/>
                  </a:cubicBezTo>
                  <a:cubicBezTo>
                    <a:pt x="11467" y="1744"/>
                    <a:pt x="13333" y="4249"/>
                    <a:pt x="13467" y="6753"/>
                  </a:cubicBezTo>
                  <a:cubicBezTo>
                    <a:pt x="13600" y="9257"/>
                    <a:pt x="12000" y="11762"/>
                    <a:pt x="10667" y="13640"/>
                  </a:cubicBezTo>
                  <a:cubicBezTo>
                    <a:pt x="9333" y="15518"/>
                    <a:pt x="8267" y="16770"/>
                    <a:pt x="7067" y="18023"/>
                  </a:cubicBezTo>
                  <a:cubicBezTo>
                    <a:pt x="5867" y="19275"/>
                    <a:pt x="4533" y="20527"/>
                    <a:pt x="5467" y="20840"/>
                  </a:cubicBezTo>
                  <a:cubicBezTo>
                    <a:pt x="6400" y="21153"/>
                    <a:pt x="9600" y="20527"/>
                    <a:pt x="12667" y="19901"/>
                  </a:cubicBezTo>
                  <a:cubicBezTo>
                    <a:pt x="15733" y="19275"/>
                    <a:pt x="18667" y="18649"/>
                    <a:pt x="21600" y="18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0058399" y="4283934"/>
              <a:ext cx="1841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221" y="2735"/>
                    <a:pt x="8441" y="-1585"/>
                    <a:pt x="12041" y="575"/>
                  </a:cubicBezTo>
                  <a:cubicBezTo>
                    <a:pt x="15641" y="2735"/>
                    <a:pt x="18621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0083799" y="4360697"/>
              <a:ext cx="1714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2933" y="18900"/>
                    <a:pt x="5867" y="21600"/>
                    <a:pt x="9467" y="18900"/>
                  </a:cubicBezTo>
                  <a:cubicBezTo>
                    <a:pt x="13067" y="16200"/>
                    <a:pt x="17333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0322106" y="4257552"/>
              <a:ext cx="102778" cy="15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0579" fill="norm" stroke="1" extrusionOk="0">
                  <a:moveTo>
                    <a:pt x="18387" y="210"/>
                  </a:moveTo>
                  <a:cubicBezTo>
                    <a:pt x="14999" y="-78"/>
                    <a:pt x="11610" y="-366"/>
                    <a:pt x="8222" y="1506"/>
                  </a:cubicBezTo>
                  <a:cubicBezTo>
                    <a:pt x="4834" y="3378"/>
                    <a:pt x="1446" y="7410"/>
                    <a:pt x="387" y="10866"/>
                  </a:cubicBezTo>
                  <a:cubicBezTo>
                    <a:pt x="-672" y="14322"/>
                    <a:pt x="599" y="17202"/>
                    <a:pt x="2293" y="18930"/>
                  </a:cubicBezTo>
                  <a:cubicBezTo>
                    <a:pt x="3987" y="20658"/>
                    <a:pt x="6104" y="21234"/>
                    <a:pt x="9281" y="19650"/>
                  </a:cubicBezTo>
                  <a:cubicBezTo>
                    <a:pt x="12457" y="18066"/>
                    <a:pt x="16693" y="14322"/>
                    <a:pt x="18810" y="11298"/>
                  </a:cubicBezTo>
                  <a:cubicBezTo>
                    <a:pt x="20928" y="8274"/>
                    <a:pt x="20928" y="5970"/>
                    <a:pt x="19869" y="4530"/>
                  </a:cubicBezTo>
                  <a:cubicBezTo>
                    <a:pt x="18810" y="3090"/>
                    <a:pt x="16693" y="2514"/>
                    <a:pt x="14575" y="1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0534649" y="4322597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0650200" y="4250703"/>
              <a:ext cx="117030" cy="13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0" h="20713" fill="norm" stroke="1" extrusionOk="0">
                  <a:moveTo>
                    <a:pt x="17656" y="4308"/>
                  </a:moveTo>
                  <a:cubicBezTo>
                    <a:pt x="16911" y="2647"/>
                    <a:pt x="16167" y="985"/>
                    <a:pt x="14863" y="321"/>
                  </a:cubicBezTo>
                  <a:cubicBezTo>
                    <a:pt x="13560" y="-344"/>
                    <a:pt x="11698" y="-12"/>
                    <a:pt x="9277" y="1650"/>
                  </a:cubicBezTo>
                  <a:cubicBezTo>
                    <a:pt x="6856" y="3311"/>
                    <a:pt x="3877" y="6302"/>
                    <a:pt x="2015" y="8628"/>
                  </a:cubicBezTo>
                  <a:cubicBezTo>
                    <a:pt x="153" y="10954"/>
                    <a:pt x="-592" y="12616"/>
                    <a:pt x="525" y="14776"/>
                  </a:cubicBezTo>
                  <a:cubicBezTo>
                    <a:pt x="1642" y="16936"/>
                    <a:pt x="4622" y="19594"/>
                    <a:pt x="7974" y="20425"/>
                  </a:cubicBezTo>
                  <a:cubicBezTo>
                    <a:pt x="11325" y="21256"/>
                    <a:pt x="15049" y="20259"/>
                    <a:pt x="17470" y="17767"/>
                  </a:cubicBezTo>
                  <a:cubicBezTo>
                    <a:pt x="19891" y="15274"/>
                    <a:pt x="21008" y="11287"/>
                    <a:pt x="20449" y="8628"/>
                  </a:cubicBezTo>
                  <a:cubicBezTo>
                    <a:pt x="19891" y="5970"/>
                    <a:pt x="17656" y="4641"/>
                    <a:pt x="15422" y="3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0852149" y="4231308"/>
              <a:ext cx="114301" cy="134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3366"/>
                  </a:moveTo>
                  <a:cubicBezTo>
                    <a:pt x="1600" y="2037"/>
                    <a:pt x="3200" y="708"/>
                    <a:pt x="6000" y="209"/>
                  </a:cubicBezTo>
                  <a:cubicBezTo>
                    <a:pt x="8800" y="-289"/>
                    <a:pt x="12800" y="43"/>
                    <a:pt x="15000" y="1871"/>
                  </a:cubicBezTo>
                  <a:cubicBezTo>
                    <a:pt x="17200" y="3699"/>
                    <a:pt x="17600" y="7022"/>
                    <a:pt x="16400" y="9680"/>
                  </a:cubicBezTo>
                  <a:cubicBezTo>
                    <a:pt x="15200" y="12339"/>
                    <a:pt x="12400" y="14333"/>
                    <a:pt x="9800" y="16160"/>
                  </a:cubicBezTo>
                  <a:cubicBezTo>
                    <a:pt x="7200" y="17988"/>
                    <a:pt x="4800" y="19649"/>
                    <a:pt x="5400" y="20480"/>
                  </a:cubicBezTo>
                  <a:cubicBezTo>
                    <a:pt x="6000" y="21311"/>
                    <a:pt x="9600" y="21311"/>
                    <a:pt x="12800" y="20979"/>
                  </a:cubicBezTo>
                  <a:cubicBezTo>
                    <a:pt x="16000" y="20646"/>
                    <a:pt x="18800" y="19982"/>
                    <a:pt x="21600" y="19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1049067" y="4205853"/>
              <a:ext cx="106002" cy="19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408" fill="norm" stroke="1" extrusionOk="0">
                  <a:moveTo>
                    <a:pt x="12448" y="945"/>
                  </a:moveTo>
                  <a:cubicBezTo>
                    <a:pt x="9956" y="717"/>
                    <a:pt x="7463" y="490"/>
                    <a:pt x="5179" y="263"/>
                  </a:cubicBezTo>
                  <a:cubicBezTo>
                    <a:pt x="2894" y="35"/>
                    <a:pt x="817" y="-192"/>
                    <a:pt x="194" y="263"/>
                  </a:cubicBezTo>
                  <a:cubicBezTo>
                    <a:pt x="-429" y="717"/>
                    <a:pt x="402" y="1854"/>
                    <a:pt x="3309" y="3673"/>
                  </a:cubicBezTo>
                  <a:cubicBezTo>
                    <a:pt x="6217" y="5492"/>
                    <a:pt x="11202" y="7993"/>
                    <a:pt x="14525" y="10267"/>
                  </a:cubicBezTo>
                  <a:cubicBezTo>
                    <a:pt x="17848" y="12541"/>
                    <a:pt x="19509" y="14587"/>
                    <a:pt x="20340" y="16179"/>
                  </a:cubicBezTo>
                  <a:cubicBezTo>
                    <a:pt x="21171" y="17770"/>
                    <a:pt x="21171" y="18907"/>
                    <a:pt x="17848" y="19703"/>
                  </a:cubicBezTo>
                  <a:cubicBezTo>
                    <a:pt x="14525" y="20499"/>
                    <a:pt x="7879" y="20953"/>
                    <a:pt x="1233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1093449" y="4186802"/>
              <a:ext cx="2476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2954" y="4868"/>
                    <a:pt x="5908" y="-1303"/>
                    <a:pt x="9508" y="240"/>
                  </a:cubicBezTo>
                  <a:cubicBezTo>
                    <a:pt x="13108" y="1783"/>
                    <a:pt x="17354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057400" y="5313197"/>
              <a:ext cx="1968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4062"/>
                    <a:pt x="8826" y="8123"/>
                    <a:pt x="12426" y="11723"/>
                  </a:cubicBezTo>
                  <a:cubicBezTo>
                    <a:pt x="16026" y="15323"/>
                    <a:pt x="18813" y="184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082800" y="5294147"/>
              <a:ext cx="1841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313"/>
                    <a:pt x="19117" y="626"/>
                    <a:pt x="17131" y="2426"/>
                  </a:cubicBezTo>
                  <a:cubicBezTo>
                    <a:pt x="15145" y="4226"/>
                    <a:pt x="12414" y="7513"/>
                    <a:pt x="9434" y="10957"/>
                  </a:cubicBezTo>
                  <a:cubicBezTo>
                    <a:pt x="6455" y="14400"/>
                    <a:pt x="3228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1981199" y="5205247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2476500" y="5395747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2616200" y="5294147"/>
              <a:ext cx="190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929"/>
                    <a:pt x="12000" y="11859"/>
                    <a:pt x="8400" y="15459"/>
                  </a:cubicBezTo>
                  <a:cubicBezTo>
                    <a:pt x="4800" y="19059"/>
                    <a:pt x="2400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2476500" y="5586247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2983446" y="5288977"/>
              <a:ext cx="265334" cy="270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27" fill="norm" stroke="1" extrusionOk="0">
                  <a:moveTo>
                    <a:pt x="3121" y="2419"/>
                  </a:moveTo>
                  <a:cubicBezTo>
                    <a:pt x="8352" y="1581"/>
                    <a:pt x="13584" y="744"/>
                    <a:pt x="16705" y="326"/>
                  </a:cubicBezTo>
                  <a:cubicBezTo>
                    <a:pt x="19827" y="-93"/>
                    <a:pt x="20840" y="-93"/>
                    <a:pt x="21093" y="242"/>
                  </a:cubicBezTo>
                  <a:cubicBezTo>
                    <a:pt x="21346" y="577"/>
                    <a:pt x="20840" y="1247"/>
                    <a:pt x="18815" y="3256"/>
                  </a:cubicBezTo>
                  <a:cubicBezTo>
                    <a:pt x="16790" y="5265"/>
                    <a:pt x="13246" y="8614"/>
                    <a:pt x="10040" y="11460"/>
                  </a:cubicBezTo>
                  <a:cubicBezTo>
                    <a:pt x="6834" y="14307"/>
                    <a:pt x="3965" y="16651"/>
                    <a:pt x="2193" y="18242"/>
                  </a:cubicBezTo>
                  <a:cubicBezTo>
                    <a:pt x="421" y="19833"/>
                    <a:pt x="-254" y="20670"/>
                    <a:pt x="83" y="21088"/>
                  </a:cubicBezTo>
                  <a:cubicBezTo>
                    <a:pt x="421" y="21507"/>
                    <a:pt x="1771" y="21507"/>
                    <a:pt x="4049" y="21256"/>
                  </a:cubicBezTo>
                  <a:cubicBezTo>
                    <a:pt x="6327" y="21005"/>
                    <a:pt x="9534" y="20502"/>
                    <a:pt x="12487" y="20084"/>
                  </a:cubicBezTo>
                  <a:cubicBezTo>
                    <a:pt x="15440" y="19665"/>
                    <a:pt x="18140" y="19330"/>
                    <a:pt x="20840" y="18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3286355" y="5503697"/>
              <a:ext cx="96458" cy="102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0962" fill="norm" stroke="1" extrusionOk="0">
                  <a:moveTo>
                    <a:pt x="12776" y="0"/>
                  </a:moveTo>
                  <a:cubicBezTo>
                    <a:pt x="9176" y="3024"/>
                    <a:pt x="5576" y="6048"/>
                    <a:pt x="3101" y="9072"/>
                  </a:cubicBezTo>
                  <a:cubicBezTo>
                    <a:pt x="626" y="12096"/>
                    <a:pt x="-724" y="15120"/>
                    <a:pt x="401" y="17496"/>
                  </a:cubicBezTo>
                  <a:cubicBezTo>
                    <a:pt x="1526" y="19872"/>
                    <a:pt x="5126" y="21600"/>
                    <a:pt x="8951" y="20736"/>
                  </a:cubicBezTo>
                  <a:cubicBezTo>
                    <a:pt x="12776" y="19872"/>
                    <a:pt x="16826" y="16416"/>
                    <a:pt x="18851" y="12960"/>
                  </a:cubicBezTo>
                  <a:cubicBezTo>
                    <a:pt x="20876" y="9504"/>
                    <a:pt x="20876" y="6048"/>
                    <a:pt x="19751" y="3672"/>
                  </a:cubicBezTo>
                  <a:cubicBezTo>
                    <a:pt x="18626" y="1296"/>
                    <a:pt x="16376" y="0"/>
                    <a:pt x="14126" y="0"/>
                  </a:cubicBezTo>
                  <a:cubicBezTo>
                    <a:pt x="11876" y="0"/>
                    <a:pt x="9626" y="1296"/>
                    <a:pt x="7376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3454400" y="5554497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3527606" y="5490997"/>
              <a:ext cx="74300" cy="112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2" h="21276" fill="norm" stroke="1" extrusionOk="0">
                  <a:moveTo>
                    <a:pt x="11334" y="3600"/>
                  </a:moveTo>
                  <a:cubicBezTo>
                    <a:pt x="8415" y="3600"/>
                    <a:pt x="5496" y="3600"/>
                    <a:pt x="3744" y="4600"/>
                  </a:cubicBezTo>
                  <a:cubicBezTo>
                    <a:pt x="1993" y="5600"/>
                    <a:pt x="1409" y="7600"/>
                    <a:pt x="826" y="9800"/>
                  </a:cubicBezTo>
                  <a:cubicBezTo>
                    <a:pt x="242" y="12000"/>
                    <a:pt x="-342" y="14400"/>
                    <a:pt x="242" y="16600"/>
                  </a:cubicBezTo>
                  <a:cubicBezTo>
                    <a:pt x="826" y="18800"/>
                    <a:pt x="2577" y="20800"/>
                    <a:pt x="6080" y="21200"/>
                  </a:cubicBezTo>
                  <a:cubicBezTo>
                    <a:pt x="9582" y="21600"/>
                    <a:pt x="14836" y="20400"/>
                    <a:pt x="17755" y="18000"/>
                  </a:cubicBezTo>
                  <a:cubicBezTo>
                    <a:pt x="20674" y="15600"/>
                    <a:pt x="21258" y="12000"/>
                    <a:pt x="19507" y="8800"/>
                  </a:cubicBezTo>
                  <a:cubicBezTo>
                    <a:pt x="17755" y="5600"/>
                    <a:pt x="13669" y="2800"/>
                    <a:pt x="95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3625850" y="5466408"/>
              <a:ext cx="107950" cy="134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3" fill="norm" stroke="1" extrusionOk="0">
                  <a:moveTo>
                    <a:pt x="0" y="5765"/>
                  </a:moveTo>
                  <a:cubicBezTo>
                    <a:pt x="424" y="4129"/>
                    <a:pt x="847" y="2492"/>
                    <a:pt x="2118" y="1347"/>
                  </a:cubicBezTo>
                  <a:cubicBezTo>
                    <a:pt x="3388" y="202"/>
                    <a:pt x="5506" y="-453"/>
                    <a:pt x="8047" y="365"/>
                  </a:cubicBezTo>
                  <a:cubicBezTo>
                    <a:pt x="10588" y="1183"/>
                    <a:pt x="13553" y="3474"/>
                    <a:pt x="13976" y="6256"/>
                  </a:cubicBezTo>
                  <a:cubicBezTo>
                    <a:pt x="14400" y="9038"/>
                    <a:pt x="12282" y="12311"/>
                    <a:pt x="10376" y="14929"/>
                  </a:cubicBezTo>
                  <a:cubicBezTo>
                    <a:pt x="8471" y="17547"/>
                    <a:pt x="6776" y="19511"/>
                    <a:pt x="7624" y="20329"/>
                  </a:cubicBezTo>
                  <a:cubicBezTo>
                    <a:pt x="8471" y="21147"/>
                    <a:pt x="11859" y="20820"/>
                    <a:pt x="14612" y="20492"/>
                  </a:cubicBezTo>
                  <a:cubicBezTo>
                    <a:pt x="17365" y="20165"/>
                    <a:pt x="19482" y="19838"/>
                    <a:pt x="21600" y="19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3815291" y="5453431"/>
              <a:ext cx="72955" cy="196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91" h="21541" fill="norm" stroke="1" extrusionOk="0">
                  <a:moveTo>
                    <a:pt x="17336" y="638"/>
                  </a:moveTo>
                  <a:cubicBezTo>
                    <a:pt x="14494" y="406"/>
                    <a:pt x="11652" y="173"/>
                    <a:pt x="8810" y="57"/>
                  </a:cubicBezTo>
                  <a:cubicBezTo>
                    <a:pt x="5968" y="-59"/>
                    <a:pt x="3126" y="-59"/>
                    <a:pt x="1421" y="638"/>
                  </a:cubicBezTo>
                  <a:cubicBezTo>
                    <a:pt x="-285" y="1335"/>
                    <a:pt x="-853" y="2728"/>
                    <a:pt x="1989" y="5051"/>
                  </a:cubicBezTo>
                  <a:cubicBezTo>
                    <a:pt x="4831" y="7373"/>
                    <a:pt x="11084" y="10625"/>
                    <a:pt x="15063" y="12715"/>
                  </a:cubicBezTo>
                  <a:cubicBezTo>
                    <a:pt x="19042" y="14806"/>
                    <a:pt x="20747" y="15735"/>
                    <a:pt x="18758" y="17012"/>
                  </a:cubicBezTo>
                  <a:cubicBezTo>
                    <a:pt x="16768" y="18289"/>
                    <a:pt x="11084" y="19915"/>
                    <a:pt x="540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3835400" y="5433847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4102100" y="5446547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4305291" y="5256047"/>
              <a:ext cx="368309" cy="17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82" fill="norm" stroke="1" extrusionOk="0">
                  <a:moveTo>
                    <a:pt x="5925" y="6781"/>
                  </a:moveTo>
                  <a:cubicBezTo>
                    <a:pt x="6172" y="8288"/>
                    <a:pt x="6419" y="9795"/>
                    <a:pt x="5802" y="12307"/>
                  </a:cubicBezTo>
                  <a:cubicBezTo>
                    <a:pt x="5184" y="14819"/>
                    <a:pt x="3703" y="18335"/>
                    <a:pt x="2654" y="19967"/>
                  </a:cubicBezTo>
                  <a:cubicBezTo>
                    <a:pt x="1605" y="21600"/>
                    <a:pt x="988" y="21349"/>
                    <a:pt x="556" y="20595"/>
                  </a:cubicBezTo>
                  <a:cubicBezTo>
                    <a:pt x="124" y="19842"/>
                    <a:pt x="-123" y="18586"/>
                    <a:pt x="62" y="16451"/>
                  </a:cubicBezTo>
                  <a:cubicBezTo>
                    <a:pt x="247" y="14316"/>
                    <a:pt x="864" y="11302"/>
                    <a:pt x="2839" y="8916"/>
                  </a:cubicBezTo>
                  <a:cubicBezTo>
                    <a:pt x="4814" y="6530"/>
                    <a:pt x="8147" y="4772"/>
                    <a:pt x="11479" y="3391"/>
                  </a:cubicBezTo>
                  <a:cubicBezTo>
                    <a:pt x="14812" y="2009"/>
                    <a:pt x="18144" y="1005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4305300" y="5516397"/>
              <a:ext cx="368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5" y="18000"/>
                    <a:pt x="8690" y="14400"/>
                    <a:pt x="12290" y="10800"/>
                  </a:cubicBezTo>
                  <a:cubicBezTo>
                    <a:pt x="15890" y="7200"/>
                    <a:pt x="1874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4356100" y="5628435"/>
              <a:ext cx="349250" cy="32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0" y="10533"/>
                  </a:moveTo>
                  <a:cubicBezTo>
                    <a:pt x="0" y="12194"/>
                    <a:pt x="0" y="13856"/>
                    <a:pt x="262" y="15448"/>
                  </a:cubicBezTo>
                  <a:cubicBezTo>
                    <a:pt x="524" y="17040"/>
                    <a:pt x="1047" y="18563"/>
                    <a:pt x="1505" y="19671"/>
                  </a:cubicBezTo>
                  <a:cubicBezTo>
                    <a:pt x="1964" y="20779"/>
                    <a:pt x="2356" y="21471"/>
                    <a:pt x="2684" y="21125"/>
                  </a:cubicBezTo>
                  <a:cubicBezTo>
                    <a:pt x="3011" y="20779"/>
                    <a:pt x="3273" y="19394"/>
                    <a:pt x="3273" y="17248"/>
                  </a:cubicBezTo>
                  <a:cubicBezTo>
                    <a:pt x="3273" y="15102"/>
                    <a:pt x="3011" y="12194"/>
                    <a:pt x="2749" y="10048"/>
                  </a:cubicBezTo>
                  <a:cubicBezTo>
                    <a:pt x="2487" y="7902"/>
                    <a:pt x="2225" y="6517"/>
                    <a:pt x="2684" y="5340"/>
                  </a:cubicBezTo>
                  <a:cubicBezTo>
                    <a:pt x="3142" y="4163"/>
                    <a:pt x="4320" y="3194"/>
                    <a:pt x="6676" y="2294"/>
                  </a:cubicBezTo>
                  <a:cubicBezTo>
                    <a:pt x="9033" y="1394"/>
                    <a:pt x="12567" y="563"/>
                    <a:pt x="15251" y="217"/>
                  </a:cubicBezTo>
                  <a:cubicBezTo>
                    <a:pt x="17935" y="-129"/>
                    <a:pt x="19767" y="9"/>
                    <a:pt x="21600" y="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4521199" y="5772134"/>
              <a:ext cx="152038" cy="17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275" fill="norm" stroke="1" extrusionOk="0">
                  <a:moveTo>
                    <a:pt x="0" y="2808"/>
                  </a:moveTo>
                  <a:cubicBezTo>
                    <a:pt x="0" y="7580"/>
                    <a:pt x="0" y="12352"/>
                    <a:pt x="148" y="15743"/>
                  </a:cubicBezTo>
                  <a:cubicBezTo>
                    <a:pt x="296" y="19134"/>
                    <a:pt x="592" y="21143"/>
                    <a:pt x="740" y="21268"/>
                  </a:cubicBezTo>
                  <a:cubicBezTo>
                    <a:pt x="888" y="21394"/>
                    <a:pt x="888" y="19636"/>
                    <a:pt x="1627" y="16245"/>
                  </a:cubicBezTo>
                  <a:cubicBezTo>
                    <a:pt x="2367" y="12854"/>
                    <a:pt x="3847" y="7831"/>
                    <a:pt x="5178" y="4692"/>
                  </a:cubicBezTo>
                  <a:cubicBezTo>
                    <a:pt x="6510" y="1552"/>
                    <a:pt x="7693" y="296"/>
                    <a:pt x="9616" y="45"/>
                  </a:cubicBezTo>
                  <a:cubicBezTo>
                    <a:pt x="11540" y="-206"/>
                    <a:pt x="14203" y="547"/>
                    <a:pt x="16422" y="3436"/>
                  </a:cubicBezTo>
                  <a:cubicBezTo>
                    <a:pt x="18641" y="6324"/>
                    <a:pt x="20416" y="11347"/>
                    <a:pt x="21008" y="14613"/>
                  </a:cubicBezTo>
                  <a:cubicBezTo>
                    <a:pt x="21600" y="17878"/>
                    <a:pt x="21008" y="19385"/>
                    <a:pt x="20416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120639" y="4891510"/>
              <a:ext cx="4707350" cy="1246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60" fill="norm" stroke="1" extrusionOk="0">
                  <a:moveTo>
                    <a:pt x="10946" y="2791"/>
                  </a:moveTo>
                  <a:cubicBezTo>
                    <a:pt x="10917" y="2352"/>
                    <a:pt x="10887" y="1912"/>
                    <a:pt x="10849" y="1674"/>
                  </a:cubicBezTo>
                  <a:cubicBezTo>
                    <a:pt x="10810" y="1436"/>
                    <a:pt x="10761" y="1400"/>
                    <a:pt x="10582" y="1308"/>
                  </a:cubicBezTo>
                  <a:cubicBezTo>
                    <a:pt x="10403" y="1217"/>
                    <a:pt x="10093" y="1070"/>
                    <a:pt x="9754" y="906"/>
                  </a:cubicBezTo>
                  <a:cubicBezTo>
                    <a:pt x="9414" y="741"/>
                    <a:pt x="9046" y="558"/>
                    <a:pt x="8688" y="411"/>
                  </a:cubicBezTo>
                  <a:cubicBezTo>
                    <a:pt x="8329" y="265"/>
                    <a:pt x="7980" y="155"/>
                    <a:pt x="7627" y="82"/>
                  </a:cubicBezTo>
                  <a:cubicBezTo>
                    <a:pt x="7273" y="9"/>
                    <a:pt x="6914" y="-28"/>
                    <a:pt x="6570" y="27"/>
                  </a:cubicBezTo>
                  <a:cubicBezTo>
                    <a:pt x="6226" y="82"/>
                    <a:pt x="5897" y="228"/>
                    <a:pt x="5567" y="411"/>
                  </a:cubicBezTo>
                  <a:cubicBezTo>
                    <a:pt x="5238" y="594"/>
                    <a:pt x="4908" y="814"/>
                    <a:pt x="4589" y="1070"/>
                  </a:cubicBezTo>
                  <a:cubicBezTo>
                    <a:pt x="4269" y="1327"/>
                    <a:pt x="3959" y="1619"/>
                    <a:pt x="3654" y="1949"/>
                  </a:cubicBezTo>
                  <a:cubicBezTo>
                    <a:pt x="3348" y="2278"/>
                    <a:pt x="3048" y="2645"/>
                    <a:pt x="2738" y="3120"/>
                  </a:cubicBezTo>
                  <a:cubicBezTo>
                    <a:pt x="2428" y="3596"/>
                    <a:pt x="2108" y="4182"/>
                    <a:pt x="1807" y="4878"/>
                  </a:cubicBezTo>
                  <a:cubicBezTo>
                    <a:pt x="1507" y="5573"/>
                    <a:pt x="1226" y="6379"/>
                    <a:pt x="974" y="7257"/>
                  </a:cubicBezTo>
                  <a:cubicBezTo>
                    <a:pt x="722" y="8136"/>
                    <a:pt x="499" y="9088"/>
                    <a:pt x="330" y="10095"/>
                  </a:cubicBezTo>
                  <a:cubicBezTo>
                    <a:pt x="160" y="11101"/>
                    <a:pt x="44" y="12163"/>
                    <a:pt x="10" y="13060"/>
                  </a:cubicBezTo>
                  <a:cubicBezTo>
                    <a:pt x="-24" y="13957"/>
                    <a:pt x="24" y="14689"/>
                    <a:pt x="175" y="15330"/>
                  </a:cubicBezTo>
                  <a:cubicBezTo>
                    <a:pt x="325" y="15971"/>
                    <a:pt x="577" y="16520"/>
                    <a:pt x="877" y="17032"/>
                  </a:cubicBezTo>
                  <a:cubicBezTo>
                    <a:pt x="1178" y="17545"/>
                    <a:pt x="1526" y="18021"/>
                    <a:pt x="1880" y="18387"/>
                  </a:cubicBezTo>
                  <a:cubicBezTo>
                    <a:pt x="2234" y="18753"/>
                    <a:pt x="2592" y="19009"/>
                    <a:pt x="2922" y="19229"/>
                  </a:cubicBezTo>
                  <a:cubicBezTo>
                    <a:pt x="3251" y="19449"/>
                    <a:pt x="3552" y="19632"/>
                    <a:pt x="3872" y="19760"/>
                  </a:cubicBezTo>
                  <a:cubicBezTo>
                    <a:pt x="4191" y="19888"/>
                    <a:pt x="4531" y="19961"/>
                    <a:pt x="4889" y="20016"/>
                  </a:cubicBezTo>
                  <a:cubicBezTo>
                    <a:pt x="5248" y="20071"/>
                    <a:pt x="5626" y="20108"/>
                    <a:pt x="6018" y="20126"/>
                  </a:cubicBezTo>
                  <a:cubicBezTo>
                    <a:pt x="6410" y="20144"/>
                    <a:pt x="6817" y="20144"/>
                    <a:pt x="7191" y="20181"/>
                  </a:cubicBezTo>
                  <a:cubicBezTo>
                    <a:pt x="7564" y="20217"/>
                    <a:pt x="7903" y="20291"/>
                    <a:pt x="8256" y="20382"/>
                  </a:cubicBezTo>
                  <a:cubicBezTo>
                    <a:pt x="8610" y="20474"/>
                    <a:pt x="8978" y="20584"/>
                    <a:pt x="9352" y="20657"/>
                  </a:cubicBezTo>
                  <a:cubicBezTo>
                    <a:pt x="9725" y="20730"/>
                    <a:pt x="10103" y="20767"/>
                    <a:pt x="10476" y="20821"/>
                  </a:cubicBezTo>
                  <a:cubicBezTo>
                    <a:pt x="10849" y="20876"/>
                    <a:pt x="11217" y="20950"/>
                    <a:pt x="11580" y="21041"/>
                  </a:cubicBezTo>
                  <a:cubicBezTo>
                    <a:pt x="11944" y="21133"/>
                    <a:pt x="12302" y="21243"/>
                    <a:pt x="12675" y="21334"/>
                  </a:cubicBezTo>
                  <a:cubicBezTo>
                    <a:pt x="13048" y="21426"/>
                    <a:pt x="13436" y="21499"/>
                    <a:pt x="13809" y="21535"/>
                  </a:cubicBezTo>
                  <a:cubicBezTo>
                    <a:pt x="14182" y="21572"/>
                    <a:pt x="14541" y="21572"/>
                    <a:pt x="14909" y="21517"/>
                  </a:cubicBezTo>
                  <a:cubicBezTo>
                    <a:pt x="15277" y="21462"/>
                    <a:pt x="15655" y="21352"/>
                    <a:pt x="16019" y="21243"/>
                  </a:cubicBezTo>
                  <a:cubicBezTo>
                    <a:pt x="16382" y="21133"/>
                    <a:pt x="16731" y="21023"/>
                    <a:pt x="17089" y="20895"/>
                  </a:cubicBezTo>
                  <a:cubicBezTo>
                    <a:pt x="17448" y="20767"/>
                    <a:pt x="17816" y="20620"/>
                    <a:pt x="18179" y="20455"/>
                  </a:cubicBezTo>
                  <a:cubicBezTo>
                    <a:pt x="18543" y="20291"/>
                    <a:pt x="18901" y="20108"/>
                    <a:pt x="19241" y="19870"/>
                  </a:cubicBezTo>
                  <a:cubicBezTo>
                    <a:pt x="19580" y="19632"/>
                    <a:pt x="19900" y="19339"/>
                    <a:pt x="20185" y="18936"/>
                  </a:cubicBezTo>
                  <a:cubicBezTo>
                    <a:pt x="20471" y="18533"/>
                    <a:pt x="20723" y="18021"/>
                    <a:pt x="20946" y="17362"/>
                  </a:cubicBezTo>
                  <a:cubicBezTo>
                    <a:pt x="21169" y="16703"/>
                    <a:pt x="21363" y="15897"/>
                    <a:pt x="21465" y="15092"/>
                  </a:cubicBezTo>
                  <a:cubicBezTo>
                    <a:pt x="21566" y="14287"/>
                    <a:pt x="21576" y="13481"/>
                    <a:pt x="21503" y="12639"/>
                  </a:cubicBezTo>
                  <a:cubicBezTo>
                    <a:pt x="21431" y="11797"/>
                    <a:pt x="21276" y="10918"/>
                    <a:pt x="21043" y="10113"/>
                  </a:cubicBezTo>
                  <a:cubicBezTo>
                    <a:pt x="20810" y="9308"/>
                    <a:pt x="20500" y="8575"/>
                    <a:pt x="20190" y="7971"/>
                  </a:cubicBezTo>
                  <a:cubicBezTo>
                    <a:pt x="19880" y="7367"/>
                    <a:pt x="19570" y="6891"/>
                    <a:pt x="19260" y="6470"/>
                  </a:cubicBezTo>
                  <a:cubicBezTo>
                    <a:pt x="18950" y="6049"/>
                    <a:pt x="18640" y="5683"/>
                    <a:pt x="18325" y="5335"/>
                  </a:cubicBezTo>
                  <a:cubicBezTo>
                    <a:pt x="18010" y="4988"/>
                    <a:pt x="17690" y="4658"/>
                    <a:pt x="17336" y="4329"/>
                  </a:cubicBezTo>
                  <a:cubicBezTo>
                    <a:pt x="16983" y="3999"/>
                    <a:pt x="16595" y="3670"/>
                    <a:pt x="16212" y="3413"/>
                  </a:cubicBezTo>
                  <a:cubicBezTo>
                    <a:pt x="15830" y="3157"/>
                    <a:pt x="15452" y="2974"/>
                    <a:pt x="15074" y="2828"/>
                  </a:cubicBezTo>
                  <a:cubicBezTo>
                    <a:pt x="14696" y="2681"/>
                    <a:pt x="14318" y="2571"/>
                    <a:pt x="13964" y="2461"/>
                  </a:cubicBezTo>
                  <a:cubicBezTo>
                    <a:pt x="13610" y="2352"/>
                    <a:pt x="13281" y="2242"/>
                    <a:pt x="12922" y="2114"/>
                  </a:cubicBezTo>
                  <a:cubicBezTo>
                    <a:pt x="12564" y="1986"/>
                    <a:pt x="12176" y="1839"/>
                    <a:pt x="11798" y="1711"/>
                  </a:cubicBezTo>
                  <a:cubicBezTo>
                    <a:pt x="11420" y="1583"/>
                    <a:pt x="11052" y="1473"/>
                    <a:pt x="10669" y="1436"/>
                  </a:cubicBezTo>
                  <a:cubicBezTo>
                    <a:pt x="10287" y="1400"/>
                    <a:pt x="9889" y="1436"/>
                    <a:pt x="9511" y="1674"/>
                  </a:cubicBezTo>
                  <a:cubicBezTo>
                    <a:pt x="9133" y="1912"/>
                    <a:pt x="8775" y="2352"/>
                    <a:pt x="8562" y="2681"/>
                  </a:cubicBezTo>
                  <a:cubicBezTo>
                    <a:pt x="8349" y="3011"/>
                    <a:pt x="8281" y="3230"/>
                    <a:pt x="8213" y="3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6747630" y="5402097"/>
              <a:ext cx="345320" cy="143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0971" fill="norm" stroke="1" extrusionOk="0">
                  <a:moveTo>
                    <a:pt x="6077" y="1851"/>
                  </a:moveTo>
                  <a:cubicBezTo>
                    <a:pt x="5814" y="6789"/>
                    <a:pt x="5550" y="11726"/>
                    <a:pt x="5155" y="14811"/>
                  </a:cubicBezTo>
                  <a:cubicBezTo>
                    <a:pt x="4760" y="17897"/>
                    <a:pt x="4233" y="19131"/>
                    <a:pt x="3641" y="20057"/>
                  </a:cubicBezTo>
                  <a:cubicBezTo>
                    <a:pt x="3048" y="20983"/>
                    <a:pt x="2389" y="21600"/>
                    <a:pt x="1665" y="19903"/>
                  </a:cubicBezTo>
                  <a:cubicBezTo>
                    <a:pt x="941" y="18206"/>
                    <a:pt x="150" y="14194"/>
                    <a:pt x="19" y="11571"/>
                  </a:cubicBezTo>
                  <a:cubicBezTo>
                    <a:pt x="-113" y="8949"/>
                    <a:pt x="414" y="7714"/>
                    <a:pt x="2653" y="6634"/>
                  </a:cubicBezTo>
                  <a:cubicBezTo>
                    <a:pt x="4892" y="5554"/>
                    <a:pt x="8843" y="4629"/>
                    <a:pt x="12267" y="3549"/>
                  </a:cubicBezTo>
                  <a:cubicBezTo>
                    <a:pt x="15692" y="2469"/>
                    <a:pt x="18589" y="1234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6845299" y="5159346"/>
              <a:ext cx="95251" cy="191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21062"/>
                  </a:moveTo>
                  <a:cubicBezTo>
                    <a:pt x="2400" y="16185"/>
                    <a:pt x="4800" y="11307"/>
                    <a:pt x="6960" y="7939"/>
                  </a:cubicBezTo>
                  <a:cubicBezTo>
                    <a:pt x="9120" y="4572"/>
                    <a:pt x="11040" y="2714"/>
                    <a:pt x="12960" y="1436"/>
                  </a:cubicBezTo>
                  <a:cubicBezTo>
                    <a:pt x="14880" y="159"/>
                    <a:pt x="16800" y="-538"/>
                    <a:pt x="18240" y="507"/>
                  </a:cubicBezTo>
                  <a:cubicBezTo>
                    <a:pt x="19680" y="1552"/>
                    <a:pt x="20640" y="4339"/>
                    <a:pt x="21120" y="7243"/>
                  </a:cubicBezTo>
                  <a:cubicBezTo>
                    <a:pt x="21600" y="10146"/>
                    <a:pt x="21600" y="13165"/>
                    <a:pt x="21600" y="16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7315199" y="5408447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7270749" y="5503697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7067549" y="5219127"/>
              <a:ext cx="146051" cy="9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5149"/>
                  </a:moveTo>
                  <a:cubicBezTo>
                    <a:pt x="939" y="3349"/>
                    <a:pt x="1878" y="1549"/>
                    <a:pt x="3130" y="649"/>
                  </a:cubicBezTo>
                  <a:cubicBezTo>
                    <a:pt x="4383" y="-251"/>
                    <a:pt x="5948" y="-251"/>
                    <a:pt x="7043" y="874"/>
                  </a:cubicBezTo>
                  <a:cubicBezTo>
                    <a:pt x="8139" y="1999"/>
                    <a:pt x="8765" y="4249"/>
                    <a:pt x="8765" y="6499"/>
                  </a:cubicBezTo>
                  <a:cubicBezTo>
                    <a:pt x="8765" y="8749"/>
                    <a:pt x="8139" y="10999"/>
                    <a:pt x="7200" y="12799"/>
                  </a:cubicBezTo>
                  <a:cubicBezTo>
                    <a:pt x="6261" y="14599"/>
                    <a:pt x="5009" y="15949"/>
                    <a:pt x="3600" y="17299"/>
                  </a:cubicBezTo>
                  <a:cubicBezTo>
                    <a:pt x="2191" y="18649"/>
                    <a:pt x="626" y="19999"/>
                    <a:pt x="626" y="20674"/>
                  </a:cubicBezTo>
                  <a:cubicBezTo>
                    <a:pt x="626" y="21349"/>
                    <a:pt x="2191" y="21349"/>
                    <a:pt x="5948" y="20899"/>
                  </a:cubicBezTo>
                  <a:cubicBezTo>
                    <a:pt x="9704" y="20449"/>
                    <a:pt x="15652" y="19549"/>
                    <a:pt x="21600" y="18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7994649" y="5275097"/>
              <a:ext cx="980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024"/>
                    <a:pt x="17280" y="8047"/>
                    <a:pt x="19440" y="11647"/>
                  </a:cubicBezTo>
                  <a:cubicBezTo>
                    <a:pt x="21600" y="15247"/>
                    <a:pt x="17280" y="1842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7854949" y="5573547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7941479" y="5654402"/>
              <a:ext cx="161122" cy="162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68" fill="norm" stroke="1" extrusionOk="0">
                  <a:moveTo>
                    <a:pt x="1997" y="1053"/>
                  </a:moveTo>
                  <a:cubicBezTo>
                    <a:pt x="1997" y="6868"/>
                    <a:pt x="1997" y="12683"/>
                    <a:pt x="1717" y="16283"/>
                  </a:cubicBezTo>
                  <a:cubicBezTo>
                    <a:pt x="1436" y="19883"/>
                    <a:pt x="875" y="21268"/>
                    <a:pt x="454" y="21268"/>
                  </a:cubicBezTo>
                  <a:cubicBezTo>
                    <a:pt x="34" y="21268"/>
                    <a:pt x="-247" y="19883"/>
                    <a:pt x="314" y="16837"/>
                  </a:cubicBezTo>
                  <a:cubicBezTo>
                    <a:pt x="875" y="13791"/>
                    <a:pt x="2278" y="9083"/>
                    <a:pt x="4241" y="5760"/>
                  </a:cubicBezTo>
                  <a:cubicBezTo>
                    <a:pt x="6205" y="2437"/>
                    <a:pt x="8730" y="499"/>
                    <a:pt x="11395" y="83"/>
                  </a:cubicBezTo>
                  <a:cubicBezTo>
                    <a:pt x="14059" y="-332"/>
                    <a:pt x="16865" y="776"/>
                    <a:pt x="18548" y="4099"/>
                  </a:cubicBezTo>
                  <a:cubicBezTo>
                    <a:pt x="20231" y="7422"/>
                    <a:pt x="20792" y="12960"/>
                    <a:pt x="21353" y="18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8311036" y="5338597"/>
              <a:ext cx="236064" cy="272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49" fill="norm" stroke="1" extrusionOk="0">
                  <a:moveTo>
                    <a:pt x="21318" y="0"/>
                  </a:moveTo>
                  <a:cubicBezTo>
                    <a:pt x="17113" y="2177"/>
                    <a:pt x="12907" y="4353"/>
                    <a:pt x="9753" y="5944"/>
                  </a:cubicBezTo>
                  <a:cubicBezTo>
                    <a:pt x="6599" y="7535"/>
                    <a:pt x="4497" y="8540"/>
                    <a:pt x="2968" y="9460"/>
                  </a:cubicBezTo>
                  <a:cubicBezTo>
                    <a:pt x="1438" y="10381"/>
                    <a:pt x="483" y="11219"/>
                    <a:pt x="483" y="11637"/>
                  </a:cubicBezTo>
                  <a:cubicBezTo>
                    <a:pt x="483" y="12056"/>
                    <a:pt x="1438" y="12056"/>
                    <a:pt x="3445" y="12056"/>
                  </a:cubicBezTo>
                  <a:cubicBezTo>
                    <a:pt x="5453" y="12056"/>
                    <a:pt x="8511" y="12056"/>
                    <a:pt x="10614" y="12140"/>
                  </a:cubicBezTo>
                  <a:cubicBezTo>
                    <a:pt x="12716" y="12223"/>
                    <a:pt x="13863" y="12391"/>
                    <a:pt x="14245" y="12893"/>
                  </a:cubicBezTo>
                  <a:cubicBezTo>
                    <a:pt x="14628" y="13395"/>
                    <a:pt x="14245" y="14233"/>
                    <a:pt x="12525" y="15321"/>
                  </a:cubicBezTo>
                  <a:cubicBezTo>
                    <a:pt x="10805" y="16409"/>
                    <a:pt x="7746" y="17749"/>
                    <a:pt x="5644" y="18586"/>
                  </a:cubicBezTo>
                  <a:cubicBezTo>
                    <a:pt x="3541" y="19423"/>
                    <a:pt x="2394" y="19758"/>
                    <a:pt x="1438" y="20177"/>
                  </a:cubicBezTo>
                  <a:cubicBezTo>
                    <a:pt x="483" y="20595"/>
                    <a:pt x="-282" y="21098"/>
                    <a:pt x="100" y="21349"/>
                  </a:cubicBezTo>
                  <a:cubicBezTo>
                    <a:pt x="483" y="21600"/>
                    <a:pt x="2012" y="21600"/>
                    <a:pt x="5166" y="21433"/>
                  </a:cubicBezTo>
                  <a:cubicBezTo>
                    <a:pt x="8320" y="21265"/>
                    <a:pt x="13099" y="20930"/>
                    <a:pt x="17877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8637193" y="5320253"/>
              <a:ext cx="202008" cy="263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71" fill="norm" stroke="1" extrusionOk="0">
                  <a:moveTo>
                    <a:pt x="21252" y="457"/>
                  </a:moveTo>
                  <a:cubicBezTo>
                    <a:pt x="20139" y="114"/>
                    <a:pt x="19025" y="-229"/>
                    <a:pt x="17355" y="200"/>
                  </a:cubicBezTo>
                  <a:cubicBezTo>
                    <a:pt x="15685" y="628"/>
                    <a:pt x="13458" y="1828"/>
                    <a:pt x="10786" y="3800"/>
                  </a:cubicBezTo>
                  <a:cubicBezTo>
                    <a:pt x="8114" y="5771"/>
                    <a:pt x="4996" y="8514"/>
                    <a:pt x="2881" y="11342"/>
                  </a:cubicBezTo>
                  <a:cubicBezTo>
                    <a:pt x="765" y="14171"/>
                    <a:pt x="-348" y="17085"/>
                    <a:pt x="97" y="18885"/>
                  </a:cubicBezTo>
                  <a:cubicBezTo>
                    <a:pt x="543" y="20685"/>
                    <a:pt x="2547" y="21371"/>
                    <a:pt x="5108" y="21371"/>
                  </a:cubicBezTo>
                  <a:cubicBezTo>
                    <a:pt x="7668" y="21371"/>
                    <a:pt x="10786" y="20685"/>
                    <a:pt x="13904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8851899" y="5383047"/>
              <a:ext cx="1714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600"/>
                    <a:pt x="6400" y="7200"/>
                    <a:pt x="10000" y="10800"/>
                  </a:cubicBezTo>
                  <a:cubicBezTo>
                    <a:pt x="13600" y="14400"/>
                    <a:pt x="17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8875304" y="5351297"/>
              <a:ext cx="14169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21264" y="0"/>
                  </a:moveTo>
                  <a:cubicBezTo>
                    <a:pt x="16499" y="3200"/>
                    <a:pt x="11735" y="6400"/>
                    <a:pt x="8082" y="9600"/>
                  </a:cubicBezTo>
                  <a:cubicBezTo>
                    <a:pt x="4429" y="12800"/>
                    <a:pt x="1888" y="16000"/>
                    <a:pt x="776" y="18000"/>
                  </a:cubicBezTo>
                  <a:cubicBezTo>
                    <a:pt x="-336" y="20000"/>
                    <a:pt x="-18" y="20800"/>
                    <a:pt x="2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9055099" y="5541797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9080499" y="5433847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9188449" y="5483424"/>
              <a:ext cx="1905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60" y="11040"/>
                    <a:pt x="11520" y="1783"/>
                    <a:pt x="15120" y="240"/>
                  </a:cubicBezTo>
                  <a:cubicBezTo>
                    <a:pt x="18720" y="-1303"/>
                    <a:pt x="2016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9461499" y="5408447"/>
              <a:ext cx="1905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320"/>
                    <a:pt x="10080" y="8640"/>
                    <a:pt x="13680" y="12240"/>
                  </a:cubicBezTo>
                  <a:cubicBezTo>
                    <a:pt x="17280" y="15840"/>
                    <a:pt x="1944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9512299" y="5395747"/>
              <a:ext cx="133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2842"/>
                    <a:pt x="14743" y="5684"/>
                    <a:pt x="11143" y="9284"/>
                  </a:cubicBezTo>
                  <a:cubicBezTo>
                    <a:pt x="7543" y="12884"/>
                    <a:pt x="3771" y="17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9404349" y="5338597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3" y="14400"/>
                    <a:pt x="7005" y="7200"/>
                    <a:pt x="10605" y="3600"/>
                  </a:cubicBezTo>
                  <a:cubicBezTo>
                    <a:pt x="14205" y="0"/>
                    <a:pt x="1790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9709149" y="5357647"/>
              <a:ext cx="12411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9" h="21600" fill="norm" stroke="1" extrusionOk="0">
                  <a:moveTo>
                    <a:pt x="6271" y="0"/>
                  </a:moveTo>
                  <a:cubicBezTo>
                    <a:pt x="12194" y="4032"/>
                    <a:pt x="18116" y="8064"/>
                    <a:pt x="19858" y="11232"/>
                  </a:cubicBezTo>
                  <a:cubicBezTo>
                    <a:pt x="21600" y="14400"/>
                    <a:pt x="19161" y="16704"/>
                    <a:pt x="15155" y="18288"/>
                  </a:cubicBezTo>
                  <a:cubicBezTo>
                    <a:pt x="11148" y="19872"/>
                    <a:pt x="5574" y="207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9855199" y="5200263"/>
              <a:ext cx="165101" cy="106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0" y="5962"/>
                  </a:moveTo>
                  <a:cubicBezTo>
                    <a:pt x="831" y="4301"/>
                    <a:pt x="1662" y="2639"/>
                    <a:pt x="3046" y="1393"/>
                  </a:cubicBezTo>
                  <a:cubicBezTo>
                    <a:pt x="4431" y="147"/>
                    <a:pt x="6369" y="-684"/>
                    <a:pt x="7754" y="770"/>
                  </a:cubicBezTo>
                  <a:cubicBezTo>
                    <a:pt x="9138" y="2224"/>
                    <a:pt x="9969" y="5962"/>
                    <a:pt x="9831" y="8662"/>
                  </a:cubicBezTo>
                  <a:cubicBezTo>
                    <a:pt x="9692" y="11362"/>
                    <a:pt x="8585" y="13024"/>
                    <a:pt x="7477" y="14478"/>
                  </a:cubicBezTo>
                  <a:cubicBezTo>
                    <a:pt x="6369" y="15931"/>
                    <a:pt x="5262" y="17178"/>
                    <a:pt x="5400" y="18008"/>
                  </a:cubicBezTo>
                  <a:cubicBezTo>
                    <a:pt x="5538" y="18839"/>
                    <a:pt x="6923" y="19254"/>
                    <a:pt x="9831" y="19670"/>
                  </a:cubicBezTo>
                  <a:cubicBezTo>
                    <a:pt x="12738" y="20085"/>
                    <a:pt x="17169" y="20501"/>
                    <a:pt x="21600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6623049" y="5700547"/>
              <a:ext cx="444501" cy="1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1" fill="norm" stroke="1" extrusionOk="0">
                  <a:moveTo>
                    <a:pt x="0" y="0"/>
                  </a:moveTo>
                  <a:cubicBezTo>
                    <a:pt x="309" y="8640"/>
                    <a:pt x="617" y="17280"/>
                    <a:pt x="2314" y="19440"/>
                  </a:cubicBezTo>
                  <a:cubicBezTo>
                    <a:pt x="4011" y="21600"/>
                    <a:pt x="7097" y="17280"/>
                    <a:pt x="10543" y="14040"/>
                  </a:cubicBezTo>
                  <a:cubicBezTo>
                    <a:pt x="13989" y="10800"/>
                    <a:pt x="17794" y="8640"/>
                    <a:pt x="2160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6559549" y="5764047"/>
              <a:ext cx="431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6" y="16457"/>
                    <a:pt x="3812" y="11314"/>
                    <a:pt x="6671" y="7714"/>
                  </a:cubicBezTo>
                  <a:cubicBezTo>
                    <a:pt x="9529" y="4114"/>
                    <a:pt x="13341" y="2057"/>
                    <a:pt x="15988" y="1029"/>
                  </a:cubicBezTo>
                  <a:cubicBezTo>
                    <a:pt x="18635" y="0"/>
                    <a:pt x="201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6381749" y="5967247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6388099" y="592279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6453943" y="5917730"/>
              <a:ext cx="67507" cy="193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213" fill="norm" stroke="1" extrusionOk="0">
                  <a:moveTo>
                    <a:pt x="20875" y="2646"/>
                  </a:moveTo>
                  <a:cubicBezTo>
                    <a:pt x="18257" y="1717"/>
                    <a:pt x="15639" y="788"/>
                    <a:pt x="12693" y="324"/>
                  </a:cubicBezTo>
                  <a:cubicBezTo>
                    <a:pt x="9748" y="-141"/>
                    <a:pt x="6475" y="-141"/>
                    <a:pt x="3857" y="556"/>
                  </a:cubicBezTo>
                  <a:cubicBezTo>
                    <a:pt x="1239" y="1253"/>
                    <a:pt x="-725" y="2646"/>
                    <a:pt x="257" y="4272"/>
                  </a:cubicBezTo>
                  <a:cubicBezTo>
                    <a:pt x="1239" y="5898"/>
                    <a:pt x="5166" y="7756"/>
                    <a:pt x="9093" y="9614"/>
                  </a:cubicBezTo>
                  <a:cubicBezTo>
                    <a:pt x="13020" y="11472"/>
                    <a:pt x="16948" y="13330"/>
                    <a:pt x="17275" y="15304"/>
                  </a:cubicBezTo>
                  <a:cubicBezTo>
                    <a:pt x="17602" y="17278"/>
                    <a:pt x="14330" y="19369"/>
                    <a:pt x="10402" y="20414"/>
                  </a:cubicBezTo>
                  <a:cubicBezTo>
                    <a:pt x="6475" y="21459"/>
                    <a:pt x="1893" y="21459"/>
                    <a:pt x="584" y="20530"/>
                  </a:cubicBezTo>
                  <a:cubicBezTo>
                    <a:pt x="-725" y="19601"/>
                    <a:pt x="1239" y="17743"/>
                    <a:pt x="3202" y="15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6656916" y="5960847"/>
              <a:ext cx="55035" cy="1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975"/>
                  </a:moveTo>
                  <a:cubicBezTo>
                    <a:pt x="17446" y="330"/>
                    <a:pt x="13292" y="-315"/>
                    <a:pt x="9969" y="169"/>
                  </a:cubicBezTo>
                  <a:cubicBezTo>
                    <a:pt x="6646" y="652"/>
                    <a:pt x="4154" y="2264"/>
                    <a:pt x="2492" y="4843"/>
                  </a:cubicBezTo>
                  <a:cubicBezTo>
                    <a:pt x="831" y="7422"/>
                    <a:pt x="0" y="10969"/>
                    <a:pt x="0" y="13548"/>
                  </a:cubicBezTo>
                  <a:cubicBezTo>
                    <a:pt x="0" y="16127"/>
                    <a:pt x="831" y="17739"/>
                    <a:pt x="3323" y="18867"/>
                  </a:cubicBezTo>
                  <a:cubicBezTo>
                    <a:pt x="5815" y="19995"/>
                    <a:pt x="9969" y="20640"/>
                    <a:pt x="14123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6763694" y="5967247"/>
              <a:ext cx="66525" cy="8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227" fill="norm" stroke="1" extrusionOk="0">
                  <a:moveTo>
                    <a:pt x="15417" y="0"/>
                  </a:moveTo>
                  <a:cubicBezTo>
                    <a:pt x="12144" y="502"/>
                    <a:pt x="8872" y="1005"/>
                    <a:pt x="5926" y="3767"/>
                  </a:cubicBezTo>
                  <a:cubicBezTo>
                    <a:pt x="2981" y="6530"/>
                    <a:pt x="363" y="11553"/>
                    <a:pt x="35" y="15070"/>
                  </a:cubicBezTo>
                  <a:cubicBezTo>
                    <a:pt x="-292" y="18586"/>
                    <a:pt x="1672" y="20595"/>
                    <a:pt x="5599" y="21098"/>
                  </a:cubicBezTo>
                  <a:cubicBezTo>
                    <a:pt x="9526" y="21600"/>
                    <a:pt x="15417" y="20595"/>
                    <a:pt x="18363" y="18837"/>
                  </a:cubicBezTo>
                  <a:cubicBezTo>
                    <a:pt x="21308" y="17079"/>
                    <a:pt x="21308" y="14567"/>
                    <a:pt x="18363" y="12307"/>
                  </a:cubicBezTo>
                  <a:cubicBezTo>
                    <a:pt x="15417" y="10047"/>
                    <a:pt x="9526" y="8037"/>
                    <a:pt x="3635" y="6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6864349" y="5976684"/>
              <a:ext cx="76201" cy="9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708"/>
                  </a:moveTo>
                  <a:cubicBezTo>
                    <a:pt x="600" y="7602"/>
                    <a:pt x="1200" y="14495"/>
                    <a:pt x="2400" y="14955"/>
                  </a:cubicBezTo>
                  <a:cubicBezTo>
                    <a:pt x="3600" y="15415"/>
                    <a:pt x="5400" y="9440"/>
                    <a:pt x="7500" y="5534"/>
                  </a:cubicBezTo>
                  <a:cubicBezTo>
                    <a:pt x="9600" y="1627"/>
                    <a:pt x="12000" y="-211"/>
                    <a:pt x="13800" y="19"/>
                  </a:cubicBezTo>
                  <a:cubicBezTo>
                    <a:pt x="15600" y="249"/>
                    <a:pt x="16800" y="2546"/>
                    <a:pt x="18000" y="6453"/>
                  </a:cubicBezTo>
                  <a:cubicBezTo>
                    <a:pt x="19200" y="10359"/>
                    <a:pt x="20400" y="15874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6977295" y="5952345"/>
              <a:ext cx="49232" cy="146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5" h="21064" fill="norm" stroke="1" extrusionOk="0">
                  <a:moveTo>
                    <a:pt x="18697" y="4880"/>
                  </a:moveTo>
                  <a:cubicBezTo>
                    <a:pt x="18697" y="3359"/>
                    <a:pt x="18697" y="1838"/>
                    <a:pt x="15241" y="925"/>
                  </a:cubicBezTo>
                  <a:cubicBezTo>
                    <a:pt x="11785" y="12"/>
                    <a:pt x="4873" y="-292"/>
                    <a:pt x="1849" y="316"/>
                  </a:cubicBezTo>
                  <a:cubicBezTo>
                    <a:pt x="-1175" y="925"/>
                    <a:pt x="-311" y="2446"/>
                    <a:pt x="3145" y="4728"/>
                  </a:cubicBezTo>
                  <a:cubicBezTo>
                    <a:pt x="6601" y="7009"/>
                    <a:pt x="12649" y="10052"/>
                    <a:pt x="16105" y="12333"/>
                  </a:cubicBezTo>
                  <a:cubicBezTo>
                    <a:pt x="19561" y="14615"/>
                    <a:pt x="20425" y="16136"/>
                    <a:pt x="19993" y="17657"/>
                  </a:cubicBezTo>
                  <a:cubicBezTo>
                    <a:pt x="19561" y="19178"/>
                    <a:pt x="17833" y="20700"/>
                    <a:pt x="15241" y="21004"/>
                  </a:cubicBezTo>
                  <a:cubicBezTo>
                    <a:pt x="12649" y="21308"/>
                    <a:pt x="9193" y="20395"/>
                    <a:pt x="5737" y="19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7067549" y="5914185"/>
              <a:ext cx="38101" cy="128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7" fill="norm" stroke="1" extrusionOk="0">
                  <a:moveTo>
                    <a:pt x="0" y="9624"/>
                  </a:moveTo>
                  <a:cubicBezTo>
                    <a:pt x="1200" y="11338"/>
                    <a:pt x="2400" y="13052"/>
                    <a:pt x="3000" y="15281"/>
                  </a:cubicBezTo>
                  <a:cubicBezTo>
                    <a:pt x="3600" y="17510"/>
                    <a:pt x="3600" y="20252"/>
                    <a:pt x="3600" y="20767"/>
                  </a:cubicBezTo>
                  <a:cubicBezTo>
                    <a:pt x="3600" y="21281"/>
                    <a:pt x="3600" y="19567"/>
                    <a:pt x="3600" y="16652"/>
                  </a:cubicBezTo>
                  <a:cubicBezTo>
                    <a:pt x="3600" y="13738"/>
                    <a:pt x="3600" y="9624"/>
                    <a:pt x="4200" y="6538"/>
                  </a:cubicBezTo>
                  <a:cubicBezTo>
                    <a:pt x="4800" y="3452"/>
                    <a:pt x="6000" y="1395"/>
                    <a:pt x="9000" y="538"/>
                  </a:cubicBezTo>
                  <a:cubicBezTo>
                    <a:pt x="12000" y="-319"/>
                    <a:pt x="16800" y="24"/>
                    <a:pt x="21600" y="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7124699" y="5898405"/>
              <a:ext cx="82551" cy="163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21600" y="2360"/>
                  </a:moveTo>
                  <a:cubicBezTo>
                    <a:pt x="19385" y="1530"/>
                    <a:pt x="17169" y="699"/>
                    <a:pt x="14677" y="283"/>
                  </a:cubicBezTo>
                  <a:cubicBezTo>
                    <a:pt x="12185" y="-132"/>
                    <a:pt x="9415" y="-132"/>
                    <a:pt x="7477" y="560"/>
                  </a:cubicBezTo>
                  <a:cubicBezTo>
                    <a:pt x="5538" y="1253"/>
                    <a:pt x="4431" y="2637"/>
                    <a:pt x="5262" y="4437"/>
                  </a:cubicBezTo>
                  <a:cubicBezTo>
                    <a:pt x="6092" y="6237"/>
                    <a:pt x="8862" y="8453"/>
                    <a:pt x="11077" y="10253"/>
                  </a:cubicBezTo>
                  <a:cubicBezTo>
                    <a:pt x="13292" y="12053"/>
                    <a:pt x="14954" y="13437"/>
                    <a:pt x="16062" y="14960"/>
                  </a:cubicBezTo>
                  <a:cubicBezTo>
                    <a:pt x="17169" y="16483"/>
                    <a:pt x="17723" y="18145"/>
                    <a:pt x="16615" y="19253"/>
                  </a:cubicBezTo>
                  <a:cubicBezTo>
                    <a:pt x="15508" y="20360"/>
                    <a:pt x="12738" y="20914"/>
                    <a:pt x="9969" y="21191"/>
                  </a:cubicBezTo>
                  <a:cubicBezTo>
                    <a:pt x="7200" y="21468"/>
                    <a:pt x="4431" y="21468"/>
                    <a:pt x="2769" y="20499"/>
                  </a:cubicBezTo>
                  <a:cubicBezTo>
                    <a:pt x="1108" y="19530"/>
                    <a:pt x="554" y="17591"/>
                    <a:pt x="0" y="15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7189400" y="5789447"/>
              <a:ext cx="24839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600" fill="norm" stroke="1" extrusionOk="0">
                  <a:moveTo>
                    <a:pt x="9078" y="0"/>
                  </a:moveTo>
                  <a:cubicBezTo>
                    <a:pt x="7278" y="5600"/>
                    <a:pt x="5478" y="11200"/>
                    <a:pt x="4488" y="14480"/>
                  </a:cubicBezTo>
                  <a:cubicBezTo>
                    <a:pt x="3498" y="17760"/>
                    <a:pt x="3318" y="18720"/>
                    <a:pt x="3498" y="19520"/>
                  </a:cubicBezTo>
                  <a:cubicBezTo>
                    <a:pt x="3678" y="20320"/>
                    <a:pt x="4218" y="20960"/>
                    <a:pt x="4848" y="20960"/>
                  </a:cubicBezTo>
                  <a:cubicBezTo>
                    <a:pt x="5478" y="20960"/>
                    <a:pt x="6198" y="20320"/>
                    <a:pt x="6558" y="19520"/>
                  </a:cubicBezTo>
                  <a:cubicBezTo>
                    <a:pt x="6918" y="18720"/>
                    <a:pt x="6918" y="17760"/>
                    <a:pt x="6378" y="16880"/>
                  </a:cubicBezTo>
                  <a:cubicBezTo>
                    <a:pt x="5838" y="16000"/>
                    <a:pt x="4758" y="15200"/>
                    <a:pt x="3408" y="14800"/>
                  </a:cubicBezTo>
                  <a:cubicBezTo>
                    <a:pt x="2058" y="14400"/>
                    <a:pt x="438" y="14400"/>
                    <a:pt x="78" y="14480"/>
                  </a:cubicBezTo>
                  <a:cubicBezTo>
                    <a:pt x="-282" y="14560"/>
                    <a:pt x="618" y="14720"/>
                    <a:pt x="2508" y="14480"/>
                  </a:cubicBezTo>
                  <a:cubicBezTo>
                    <a:pt x="4398" y="14240"/>
                    <a:pt x="7278" y="13600"/>
                    <a:pt x="9348" y="12880"/>
                  </a:cubicBezTo>
                  <a:cubicBezTo>
                    <a:pt x="11418" y="12160"/>
                    <a:pt x="12678" y="11360"/>
                    <a:pt x="12858" y="11120"/>
                  </a:cubicBezTo>
                  <a:cubicBezTo>
                    <a:pt x="13038" y="10880"/>
                    <a:pt x="12138" y="11200"/>
                    <a:pt x="11148" y="12080"/>
                  </a:cubicBezTo>
                  <a:cubicBezTo>
                    <a:pt x="10158" y="12960"/>
                    <a:pt x="9078" y="14400"/>
                    <a:pt x="8538" y="15520"/>
                  </a:cubicBezTo>
                  <a:cubicBezTo>
                    <a:pt x="7998" y="16640"/>
                    <a:pt x="7998" y="17440"/>
                    <a:pt x="8448" y="17920"/>
                  </a:cubicBezTo>
                  <a:cubicBezTo>
                    <a:pt x="8898" y="18400"/>
                    <a:pt x="9798" y="18560"/>
                    <a:pt x="10698" y="18560"/>
                  </a:cubicBezTo>
                  <a:cubicBezTo>
                    <a:pt x="11598" y="18560"/>
                    <a:pt x="12498" y="18400"/>
                    <a:pt x="13488" y="17600"/>
                  </a:cubicBezTo>
                  <a:cubicBezTo>
                    <a:pt x="14478" y="16800"/>
                    <a:pt x="15558" y="15360"/>
                    <a:pt x="16368" y="14320"/>
                  </a:cubicBezTo>
                  <a:cubicBezTo>
                    <a:pt x="17178" y="13280"/>
                    <a:pt x="17718" y="12640"/>
                    <a:pt x="18438" y="12080"/>
                  </a:cubicBezTo>
                  <a:cubicBezTo>
                    <a:pt x="19158" y="11520"/>
                    <a:pt x="20058" y="11040"/>
                    <a:pt x="20598" y="11520"/>
                  </a:cubicBezTo>
                  <a:cubicBezTo>
                    <a:pt x="21138" y="12000"/>
                    <a:pt x="21318" y="13440"/>
                    <a:pt x="20868" y="15280"/>
                  </a:cubicBezTo>
                  <a:cubicBezTo>
                    <a:pt x="20418" y="17120"/>
                    <a:pt x="19338" y="19360"/>
                    <a:pt x="182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7448549" y="5808497"/>
              <a:ext cx="69851" cy="26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3629"/>
                    <a:pt x="9818" y="7258"/>
                    <a:pt x="5891" y="10627"/>
                  </a:cubicBezTo>
                  <a:cubicBezTo>
                    <a:pt x="1964" y="13997"/>
                    <a:pt x="0" y="17107"/>
                    <a:pt x="0" y="19008"/>
                  </a:cubicBezTo>
                  <a:cubicBezTo>
                    <a:pt x="0" y="20909"/>
                    <a:pt x="1964" y="21600"/>
                    <a:pt x="4255" y="21600"/>
                  </a:cubicBezTo>
                  <a:cubicBezTo>
                    <a:pt x="6545" y="21600"/>
                    <a:pt x="9164" y="20909"/>
                    <a:pt x="11782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7467599" y="5948197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0" y="5162080"/>
              <a:ext cx="903556" cy="284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03" fill="norm" stroke="1" extrusionOk="0">
                  <a:moveTo>
                    <a:pt x="0" y="6623"/>
                  </a:moveTo>
                  <a:cubicBezTo>
                    <a:pt x="2064" y="6623"/>
                    <a:pt x="4129" y="6623"/>
                    <a:pt x="6143" y="6943"/>
                  </a:cubicBezTo>
                  <a:cubicBezTo>
                    <a:pt x="8157" y="7263"/>
                    <a:pt x="10120" y="7903"/>
                    <a:pt x="11983" y="8463"/>
                  </a:cubicBezTo>
                  <a:cubicBezTo>
                    <a:pt x="13846" y="9023"/>
                    <a:pt x="15608" y="9503"/>
                    <a:pt x="16993" y="9903"/>
                  </a:cubicBezTo>
                  <a:cubicBezTo>
                    <a:pt x="18378" y="10303"/>
                    <a:pt x="19385" y="10623"/>
                    <a:pt x="20014" y="10783"/>
                  </a:cubicBezTo>
                  <a:cubicBezTo>
                    <a:pt x="20643" y="10943"/>
                    <a:pt x="20895" y="10943"/>
                    <a:pt x="20945" y="10463"/>
                  </a:cubicBezTo>
                  <a:cubicBezTo>
                    <a:pt x="20996" y="9983"/>
                    <a:pt x="20845" y="9023"/>
                    <a:pt x="20241" y="7503"/>
                  </a:cubicBezTo>
                  <a:cubicBezTo>
                    <a:pt x="19636" y="5983"/>
                    <a:pt x="18579" y="3903"/>
                    <a:pt x="17849" y="2543"/>
                  </a:cubicBezTo>
                  <a:cubicBezTo>
                    <a:pt x="17119" y="1183"/>
                    <a:pt x="16716" y="543"/>
                    <a:pt x="16641" y="223"/>
                  </a:cubicBezTo>
                  <a:cubicBezTo>
                    <a:pt x="16565" y="-97"/>
                    <a:pt x="16817" y="-97"/>
                    <a:pt x="17471" y="383"/>
                  </a:cubicBezTo>
                  <a:cubicBezTo>
                    <a:pt x="18126" y="863"/>
                    <a:pt x="19183" y="1823"/>
                    <a:pt x="19964" y="3103"/>
                  </a:cubicBezTo>
                  <a:cubicBezTo>
                    <a:pt x="20744" y="4383"/>
                    <a:pt x="21248" y="5983"/>
                    <a:pt x="21424" y="7743"/>
                  </a:cubicBezTo>
                  <a:cubicBezTo>
                    <a:pt x="21600" y="9503"/>
                    <a:pt x="21449" y="11423"/>
                    <a:pt x="20870" y="13743"/>
                  </a:cubicBezTo>
                  <a:cubicBezTo>
                    <a:pt x="20291" y="16063"/>
                    <a:pt x="19284" y="18783"/>
                    <a:pt x="18277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4128168" y="5040642"/>
              <a:ext cx="803959" cy="595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88" fill="norm" stroke="1" extrusionOk="0">
                  <a:moveTo>
                    <a:pt x="15629" y="1579"/>
                  </a:moveTo>
                  <a:cubicBezTo>
                    <a:pt x="15516" y="1199"/>
                    <a:pt x="15402" y="819"/>
                    <a:pt x="14977" y="514"/>
                  </a:cubicBezTo>
                  <a:cubicBezTo>
                    <a:pt x="14552" y="210"/>
                    <a:pt x="13815" y="-18"/>
                    <a:pt x="12596" y="58"/>
                  </a:cubicBezTo>
                  <a:cubicBezTo>
                    <a:pt x="11377" y="134"/>
                    <a:pt x="9676" y="514"/>
                    <a:pt x="8174" y="1199"/>
                  </a:cubicBezTo>
                  <a:cubicBezTo>
                    <a:pt x="6672" y="1883"/>
                    <a:pt x="5368" y="2872"/>
                    <a:pt x="4177" y="4127"/>
                  </a:cubicBezTo>
                  <a:cubicBezTo>
                    <a:pt x="2987" y="5382"/>
                    <a:pt x="1910" y="6903"/>
                    <a:pt x="1201" y="8082"/>
                  </a:cubicBezTo>
                  <a:cubicBezTo>
                    <a:pt x="492" y="9261"/>
                    <a:pt x="152" y="10098"/>
                    <a:pt x="124" y="11314"/>
                  </a:cubicBezTo>
                  <a:cubicBezTo>
                    <a:pt x="95" y="12531"/>
                    <a:pt x="379" y="14129"/>
                    <a:pt x="776" y="15612"/>
                  </a:cubicBezTo>
                  <a:cubicBezTo>
                    <a:pt x="1173" y="17095"/>
                    <a:pt x="1683" y="18464"/>
                    <a:pt x="2703" y="19491"/>
                  </a:cubicBezTo>
                  <a:cubicBezTo>
                    <a:pt x="3724" y="20517"/>
                    <a:pt x="5254" y="21202"/>
                    <a:pt x="7012" y="21354"/>
                  </a:cubicBezTo>
                  <a:cubicBezTo>
                    <a:pt x="8769" y="21506"/>
                    <a:pt x="10754" y="21126"/>
                    <a:pt x="12596" y="20517"/>
                  </a:cubicBezTo>
                  <a:cubicBezTo>
                    <a:pt x="14439" y="19909"/>
                    <a:pt x="16139" y="19072"/>
                    <a:pt x="17443" y="18045"/>
                  </a:cubicBezTo>
                  <a:cubicBezTo>
                    <a:pt x="18747" y="17019"/>
                    <a:pt x="19654" y="15802"/>
                    <a:pt x="20278" y="14167"/>
                  </a:cubicBezTo>
                  <a:cubicBezTo>
                    <a:pt x="20902" y="12531"/>
                    <a:pt x="21242" y="10478"/>
                    <a:pt x="21412" y="8843"/>
                  </a:cubicBezTo>
                  <a:cubicBezTo>
                    <a:pt x="21582" y="7207"/>
                    <a:pt x="21582" y="5991"/>
                    <a:pt x="21355" y="4774"/>
                  </a:cubicBezTo>
                  <a:cubicBezTo>
                    <a:pt x="21128" y="3557"/>
                    <a:pt x="20675" y="2340"/>
                    <a:pt x="19796" y="1503"/>
                  </a:cubicBezTo>
                  <a:cubicBezTo>
                    <a:pt x="18917" y="667"/>
                    <a:pt x="17613" y="210"/>
                    <a:pt x="16395" y="58"/>
                  </a:cubicBezTo>
                  <a:cubicBezTo>
                    <a:pt x="15176" y="-94"/>
                    <a:pt x="14042" y="58"/>
                    <a:pt x="12823" y="438"/>
                  </a:cubicBezTo>
                  <a:cubicBezTo>
                    <a:pt x="11604" y="819"/>
                    <a:pt x="10300" y="1427"/>
                    <a:pt x="8854" y="2302"/>
                  </a:cubicBezTo>
                  <a:cubicBezTo>
                    <a:pt x="7409" y="3176"/>
                    <a:pt x="5821" y="4317"/>
                    <a:pt x="4574" y="5458"/>
                  </a:cubicBezTo>
                  <a:cubicBezTo>
                    <a:pt x="3327" y="6599"/>
                    <a:pt x="2420" y="7740"/>
                    <a:pt x="1739" y="8614"/>
                  </a:cubicBezTo>
                  <a:cubicBezTo>
                    <a:pt x="1059" y="9489"/>
                    <a:pt x="606" y="10098"/>
                    <a:pt x="351" y="10592"/>
                  </a:cubicBezTo>
                  <a:cubicBezTo>
                    <a:pt x="95" y="11086"/>
                    <a:pt x="39" y="11467"/>
                    <a:pt x="10" y="11847"/>
                  </a:cubicBezTo>
                  <a:cubicBezTo>
                    <a:pt x="-18" y="12227"/>
                    <a:pt x="-18" y="12607"/>
                    <a:pt x="407" y="13368"/>
                  </a:cubicBezTo>
                  <a:cubicBezTo>
                    <a:pt x="832" y="14129"/>
                    <a:pt x="1683" y="15269"/>
                    <a:pt x="2760" y="16334"/>
                  </a:cubicBezTo>
                  <a:cubicBezTo>
                    <a:pt x="3837" y="17399"/>
                    <a:pt x="5141" y="18388"/>
                    <a:pt x="6360" y="18882"/>
                  </a:cubicBezTo>
                  <a:cubicBezTo>
                    <a:pt x="7579" y="19376"/>
                    <a:pt x="8713" y="19376"/>
                    <a:pt x="10215" y="18996"/>
                  </a:cubicBezTo>
                  <a:cubicBezTo>
                    <a:pt x="11717" y="18616"/>
                    <a:pt x="13588" y="17855"/>
                    <a:pt x="15232" y="16791"/>
                  </a:cubicBezTo>
                  <a:cubicBezTo>
                    <a:pt x="16876" y="15726"/>
                    <a:pt x="18294" y="14357"/>
                    <a:pt x="19343" y="12683"/>
                  </a:cubicBezTo>
                  <a:cubicBezTo>
                    <a:pt x="20391" y="11010"/>
                    <a:pt x="21072" y="9033"/>
                    <a:pt x="21270" y="7245"/>
                  </a:cubicBezTo>
                  <a:cubicBezTo>
                    <a:pt x="21469" y="5458"/>
                    <a:pt x="21185" y="3861"/>
                    <a:pt x="20533" y="2796"/>
                  </a:cubicBezTo>
                  <a:cubicBezTo>
                    <a:pt x="19881" y="1731"/>
                    <a:pt x="18861" y="1199"/>
                    <a:pt x="17500" y="971"/>
                  </a:cubicBezTo>
                  <a:cubicBezTo>
                    <a:pt x="16139" y="743"/>
                    <a:pt x="14439" y="819"/>
                    <a:pt x="12738" y="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3" name="Drawing"/>
          <p:cNvGrpSpPr/>
          <p:nvPr/>
        </p:nvGrpSpPr>
        <p:grpSpPr>
          <a:xfrm>
            <a:off x="1448441" y="1835710"/>
            <a:ext cx="10260959" cy="6859756"/>
            <a:chOff x="0" y="0"/>
            <a:chExt cx="10260958" cy="6859754"/>
          </a:xfrm>
        </p:grpSpPr>
        <p:sp>
          <p:nvSpPr>
            <p:cNvPr id="2273" name="Line"/>
            <p:cNvSpPr/>
            <p:nvPr/>
          </p:nvSpPr>
          <p:spPr>
            <a:xfrm>
              <a:off x="1078858" y="386789"/>
              <a:ext cx="3111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0" y="3429"/>
                    <a:pt x="6759" y="6857"/>
                    <a:pt x="10065" y="10229"/>
                  </a:cubicBezTo>
                  <a:cubicBezTo>
                    <a:pt x="13371" y="13600"/>
                    <a:pt x="16604" y="16914"/>
                    <a:pt x="18514" y="18800"/>
                  </a:cubicBezTo>
                  <a:cubicBezTo>
                    <a:pt x="20424" y="20686"/>
                    <a:pt x="21012" y="21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116958" y="417976"/>
              <a:ext cx="266701" cy="470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316"/>
                  </a:moveTo>
                  <a:cubicBezTo>
                    <a:pt x="20400" y="123"/>
                    <a:pt x="19200" y="-71"/>
                    <a:pt x="18171" y="26"/>
                  </a:cubicBezTo>
                  <a:cubicBezTo>
                    <a:pt x="17143" y="123"/>
                    <a:pt x="16286" y="510"/>
                    <a:pt x="14657" y="2060"/>
                  </a:cubicBezTo>
                  <a:cubicBezTo>
                    <a:pt x="13029" y="3610"/>
                    <a:pt x="10629" y="6322"/>
                    <a:pt x="8486" y="9228"/>
                  </a:cubicBezTo>
                  <a:cubicBezTo>
                    <a:pt x="6343" y="12133"/>
                    <a:pt x="4457" y="15233"/>
                    <a:pt x="3086" y="17316"/>
                  </a:cubicBezTo>
                  <a:cubicBezTo>
                    <a:pt x="1714" y="19398"/>
                    <a:pt x="857" y="20464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945508" y="247089"/>
              <a:ext cx="450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" y="18982"/>
                    <a:pt x="811" y="16364"/>
                    <a:pt x="2079" y="14073"/>
                  </a:cubicBezTo>
                  <a:cubicBezTo>
                    <a:pt x="3346" y="11782"/>
                    <a:pt x="5476" y="9818"/>
                    <a:pt x="8569" y="7855"/>
                  </a:cubicBezTo>
                  <a:cubicBezTo>
                    <a:pt x="11662" y="5891"/>
                    <a:pt x="15718" y="3927"/>
                    <a:pt x="18051" y="2618"/>
                  </a:cubicBezTo>
                  <a:cubicBezTo>
                    <a:pt x="20383" y="1309"/>
                    <a:pt x="20992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745608" y="577289"/>
              <a:ext cx="330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38" y="16800"/>
                    <a:pt x="3877" y="12000"/>
                    <a:pt x="7131" y="9200"/>
                  </a:cubicBezTo>
                  <a:cubicBezTo>
                    <a:pt x="10385" y="6400"/>
                    <a:pt x="14954" y="5600"/>
                    <a:pt x="17585" y="4400"/>
                  </a:cubicBezTo>
                  <a:cubicBezTo>
                    <a:pt x="20215" y="3200"/>
                    <a:pt x="2090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936108" y="443939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812"/>
                    <a:pt x="12000" y="7624"/>
                    <a:pt x="8400" y="11224"/>
                  </a:cubicBezTo>
                  <a:cubicBezTo>
                    <a:pt x="4800" y="14824"/>
                    <a:pt x="2400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771008" y="824939"/>
              <a:ext cx="323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6" y="17486"/>
                    <a:pt x="8753" y="13371"/>
                    <a:pt x="12353" y="9771"/>
                  </a:cubicBezTo>
                  <a:cubicBezTo>
                    <a:pt x="15953" y="6171"/>
                    <a:pt x="18776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2653658" y="484958"/>
              <a:ext cx="381001" cy="42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2418"/>
                  </a:moveTo>
                  <a:cubicBezTo>
                    <a:pt x="4560" y="1777"/>
                    <a:pt x="9120" y="1135"/>
                    <a:pt x="12360" y="708"/>
                  </a:cubicBezTo>
                  <a:cubicBezTo>
                    <a:pt x="15600" y="280"/>
                    <a:pt x="17520" y="66"/>
                    <a:pt x="18780" y="12"/>
                  </a:cubicBezTo>
                  <a:cubicBezTo>
                    <a:pt x="20040" y="-41"/>
                    <a:pt x="20640" y="66"/>
                    <a:pt x="20760" y="440"/>
                  </a:cubicBezTo>
                  <a:cubicBezTo>
                    <a:pt x="20880" y="814"/>
                    <a:pt x="20520" y="1456"/>
                    <a:pt x="19140" y="2953"/>
                  </a:cubicBezTo>
                  <a:cubicBezTo>
                    <a:pt x="17760" y="4450"/>
                    <a:pt x="15360" y="6803"/>
                    <a:pt x="12600" y="9155"/>
                  </a:cubicBezTo>
                  <a:cubicBezTo>
                    <a:pt x="9840" y="11508"/>
                    <a:pt x="6720" y="13860"/>
                    <a:pt x="4740" y="15464"/>
                  </a:cubicBezTo>
                  <a:cubicBezTo>
                    <a:pt x="2760" y="17068"/>
                    <a:pt x="1920" y="17923"/>
                    <a:pt x="1320" y="18565"/>
                  </a:cubicBezTo>
                  <a:cubicBezTo>
                    <a:pt x="720" y="19207"/>
                    <a:pt x="360" y="19634"/>
                    <a:pt x="360" y="20062"/>
                  </a:cubicBezTo>
                  <a:cubicBezTo>
                    <a:pt x="360" y="20490"/>
                    <a:pt x="720" y="20917"/>
                    <a:pt x="1920" y="21185"/>
                  </a:cubicBezTo>
                  <a:cubicBezTo>
                    <a:pt x="3120" y="21452"/>
                    <a:pt x="5160" y="21559"/>
                    <a:pt x="8100" y="21345"/>
                  </a:cubicBezTo>
                  <a:cubicBezTo>
                    <a:pt x="11040" y="21131"/>
                    <a:pt x="14880" y="20597"/>
                    <a:pt x="17280" y="20276"/>
                  </a:cubicBezTo>
                  <a:cubicBezTo>
                    <a:pt x="19680" y="19955"/>
                    <a:pt x="20640" y="19848"/>
                    <a:pt x="21600" y="19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3085458" y="836362"/>
              <a:ext cx="101601" cy="171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7" fill="norm" stroke="1" extrusionOk="0">
                  <a:moveTo>
                    <a:pt x="17550" y="155"/>
                  </a:moveTo>
                  <a:cubicBezTo>
                    <a:pt x="13500" y="-102"/>
                    <a:pt x="9450" y="-359"/>
                    <a:pt x="6075" y="2212"/>
                  </a:cubicBezTo>
                  <a:cubicBezTo>
                    <a:pt x="2700" y="4784"/>
                    <a:pt x="0" y="10184"/>
                    <a:pt x="0" y="14041"/>
                  </a:cubicBezTo>
                  <a:cubicBezTo>
                    <a:pt x="0" y="17898"/>
                    <a:pt x="2700" y="20212"/>
                    <a:pt x="6300" y="20727"/>
                  </a:cubicBezTo>
                  <a:cubicBezTo>
                    <a:pt x="9900" y="21241"/>
                    <a:pt x="14400" y="19955"/>
                    <a:pt x="17325" y="16998"/>
                  </a:cubicBezTo>
                  <a:cubicBezTo>
                    <a:pt x="20250" y="14041"/>
                    <a:pt x="21600" y="9412"/>
                    <a:pt x="21600" y="6584"/>
                  </a:cubicBezTo>
                  <a:cubicBezTo>
                    <a:pt x="21600" y="3755"/>
                    <a:pt x="20250" y="2727"/>
                    <a:pt x="18450" y="2084"/>
                  </a:cubicBezTo>
                  <a:cubicBezTo>
                    <a:pt x="16650" y="1441"/>
                    <a:pt x="14400" y="1184"/>
                    <a:pt x="12600" y="1570"/>
                  </a:cubicBezTo>
                  <a:cubicBezTo>
                    <a:pt x="10800" y="1955"/>
                    <a:pt x="9450" y="2984"/>
                    <a:pt x="8100" y="4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3275958" y="932889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3348490" y="862476"/>
              <a:ext cx="115790" cy="116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317" fill="norm" stroke="1" extrusionOk="0">
                  <a:moveTo>
                    <a:pt x="10888" y="4731"/>
                  </a:moveTo>
                  <a:cubicBezTo>
                    <a:pt x="8615" y="4731"/>
                    <a:pt x="6341" y="4731"/>
                    <a:pt x="4067" y="6853"/>
                  </a:cubicBezTo>
                  <a:cubicBezTo>
                    <a:pt x="1794" y="8974"/>
                    <a:pt x="-480" y="13217"/>
                    <a:pt x="88" y="16303"/>
                  </a:cubicBezTo>
                  <a:cubicBezTo>
                    <a:pt x="657" y="19388"/>
                    <a:pt x="4067" y="21317"/>
                    <a:pt x="8046" y="21317"/>
                  </a:cubicBezTo>
                  <a:cubicBezTo>
                    <a:pt x="12025" y="21317"/>
                    <a:pt x="16573" y="19388"/>
                    <a:pt x="18846" y="16110"/>
                  </a:cubicBezTo>
                  <a:cubicBezTo>
                    <a:pt x="21120" y="12831"/>
                    <a:pt x="21120" y="8203"/>
                    <a:pt x="19983" y="5117"/>
                  </a:cubicBezTo>
                  <a:cubicBezTo>
                    <a:pt x="18846" y="2031"/>
                    <a:pt x="16573" y="488"/>
                    <a:pt x="14488" y="103"/>
                  </a:cubicBezTo>
                  <a:cubicBezTo>
                    <a:pt x="12404" y="-283"/>
                    <a:pt x="10509" y="488"/>
                    <a:pt x="8615" y="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3491858" y="817979"/>
              <a:ext cx="152401" cy="171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3979"/>
                  </a:moveTo>
                  <a:cubicBezTo>
                    <a:pt x="600" y="2678"/>
                    <a:pt x="1200" y="1377"/>
                    <a:pt x="2700" y="596"/>
                  </a:cubicBezTo>
                  <a:cubicBezTo>
                    <a:pt x="4200" y="-185"/>
                    <a:pt x="6600" y="-445"/>
                    <a:pt x="8550" y="1377"/>
                  </a:cubicBezTo>
                  <a:cubicBezTo>
                    <a:pt x="10500" y="3198"/>
                    <a:pt x="12000" y="7102"/>
                    <a:pt x="12150" y="10355"/>
                  </a:cubicBezTo>
                  <a:cubicBezTo>
                    <a:pt x="12300" y="13608"/>
                    <a:pt x="11100" y="16210"/>
                    <a:pt x="10050" y="18032"/>
                  </a:cubicBezTo>
                  <a:cubicBezTo>
                    <a:pt x="9000" y="19854"/>
                    <a:pt x="8100" y="20895"/>
                    <a:pt x="8400" y="21025"/>
                  </a:cubicBezTo>
                  <a:cubicBezTo>
                    <a:pt x="8700" y="21155"/>
                    <a:pt x="10200" y="20374"/>
                    <a:pt x="12600" y="19203"/>
                  </a:cubicBezTo>
                  <a:cubicBezTo>
                    <a:pt x="15000" y="18032"/>
                    <a:pt x="18300" y="16471"/>
                    <a:pt x="21600" y="14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3710117" y="802994"/>
              <a:ext cx="73842" cy="206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461" fill="norm" stroke="1" extrusionOk="0">
                  <a:moveTo>
                    <a:pt x="20931" y="1624"/>
                  </a:moveTo>
                  <a:cubicBezTo>
                    <a:pt x="18531" y="963"/>
                    <a:pt x="16131" y="302"/>
                    <a:pt x="12531" y="81"/>
                  </a:cubicBezTo>
                  <a:cubicBezTo>
                    <a:pt x="8931" y="-139"/>
                    <a:pt x="4131" y="81"/>
                    <a:pt x="1731" y="853"/>
                  </a:cubicBezTo>
                  <a:cubicBezTo>
                    <a:pt x="-669" y="1624"/>
                    <a:pt x="-669" y="2947"/>
                    <a:pt x="2331" y="4820"/>
                  </a:cubicBezTo>
                  <a:cubicBezTo>
                    <a:pt x="5331" y="6694"/>
                    <a:pt x="11331" y="9118"/>
                    <a:pt x="15231" y="11432"/>
                  </a:cubicBezTo>
                  <a:cubicBezTo>
                    <a:pt x="19131" y="13747"/>
                    <a:pt x="20931" y="15951"/>
                    <a:pt x="19431" y="17604"/>
                  </a:cubicBezTo>
                  <a:cubicBezTo>
                    <a:pt x="17931" y="19257"/>
                    <a:pt x="13131" y="20359"/>
                    <a:pt x="8331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3682358" y="742389"/>
              <a:ext cx="203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4400"/>
                    <a:pt x="9450" y="7200"/>
                    <a:pt x="13050" y="3600"/>
                  </a:cubicBezTo>
                  <a:cubicBezTo>
                    <a:pt x="16650" y="0"/>
                    <a:pt x="191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4076058" y="69793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4484226" y="374089"/>
              <a:ext cx="487183" cy="19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184" fill="norm" stroke="1" extrusionOk="0">
                  <a:moveTo>
                    <a:pt x="5508" y="0"/>
                  </a:moveTo>
                  <a:cubicBezTo>
                    <a:pt x="5601" y="4930"/>
                    <a:pt x="5695" y="9861"/>
                    <a:pt x="5136" y="13500"/>
                  </a:cubicBezTo>
                  <a:cubicBezTo>
                    <a:pt x="4577" y="17139"/>
                    <a:pt x="3367" y="19487"/>
                    <a:pt x="2529" y="20543"/>
                  </a:cubicBezTo>
                  <a:cubicBezTo>
                    <a:pt x="1691" y="21600"/>
                    <a:pt x="1226" y="21365"/>
                    <a:pt x="760" y="19722"/>
                  </a:cubicBezTo>
                  <a:cubicBezTo>
                    <a:pt x="295" y="18078"/>
                    <a:pt x="-171" y="15026"/>
                    <a:pt x="62" y="12796"/>
                  </a:cubicBezTo>
                  <a:cubicBezTo>
                    <a:pt x="295" y="10565"/>
                    <a:pt x="1226" y="9157"/>
                    <a:pt x="3227" y="7865"/>
                  </a:cubicBezTo>
                  <a:cubicBezTo>
                    <a:pt x="5229" y="6574"/>
                    <a:pt x="8301" y="5400"/>
                    <a:pt x="11513" y="4578"/>
                  </a:cubicBezTo>
                  <a:cubicBezTo>
                    <a:pt x="14726" y="3757"/>
                    <a:pt x="18077" y="3287"/>
                    <a:pt x="21429" y="2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4482458" y="742389"/>
              <a:ext cx="3619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9" y="15120"/>
                    <a:pt x="5558" y="8640"/>
                    <a:pt x="9158" y="5040"/>
                  </a:cubicBezTo>
                  <a:cubicBezTo>
                    <a:pt x="12758" y="1440"/>
                    <a:pt x="1717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4539608" y="875176"/>
              <a:ext cx="336551" cy="470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12698"/>
                  </a:moveTo>
                  <a:cubicBezTo>
                    <a:pt x="408" y="14330"/>
                    <a:pt x="815" y="15962"/>
                    <a:pt x="1155" y="17306"/>
                  </a:cubicBezTo>
                  <a:cubicBezTo>
                    <a:pt x="1494" y="18650"/>
                    <a:pt x="1766" y="19706"/>
                    <a:pt x="2106" y="20426"/>
                  </a:cubicBezTo>
                  <a:cubicBezTo>
                    <a:pt x="2445" y="21146"/>
                    <a:pt x="2853" y="21530"/>
                    <a:pt x="3260" y="21290"/>
                  </a:cubicBezTo>
                  <a:cubicBezTo>
                    <a:pt x="3668" y="21050"/>
                    <a:pt x="4075" y="20186"/>
                    <a:pt x="4347" y="18122"/>
                  </a:cubicBezTo>
                  <a:cubicBezTo>
                    <a:pt x="4619" y="16058"/>
                    <a:pt x="4755" y="12794"/>
                    <a:pt x="4619" y="10250"/>
                  </a:cubicBezTo>
                  <a:cubicBezTo>
                    <a:pt x="4483" y="7706"/>
                    <a:pt x="4075" y="5882"/>
                    <a:pt x="3736" y="4586"/>
                  </a:cubicBezTo>
                  <a:cubicBezTo>
                    <a:pt x="3396" y="3290"/>
                    <a:pt x="3125" y="2522"/>
                    <a:pt x="3260" y="1994"/>
                  </a:cubicBezTo>
                  <a:cubicBezTo>
                    <a:pt x="3396" y="1466"/>
                    <a:pt x="3940" y="1178"/>
                    <a:pt x="6385" y="842"/>
                  </a:cubicBezTo>
                  <a:cubicBezTo>
                    <a:pt x="8830" y="506"/>
                    <a:pt x="13177" y="122"/>
                    <a:pt x="16030" y="26"/>
                  </a:cubicBezTo>
                  <a:cubicBezTo>
                    <a:pt x="18883" y="-70"/>
                    <a:pt x="20242" y="122"/>
                    <a:pt x="21600" y="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4712150" y="1039710"/>
              <a:ext cx="227509" cy="27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139" fill="norm" stroke="1" extrusionOk="0">
                  <a:moveTo>
                    <a:pt x="497" y="6518"/>
                  </a:moveTo>
                  <a:cubicBezTo>
                    <a:pt x="697" y="10146"/>
                    <a:pt x="897" y="13773"/>
                    <a:pt x="997" y="15999"/>
                  </a:cubicBezTo>
                  <a:cubicBezTo>
                    <a:pt x="1097" y="18225"/>
                    <a:pt x="1097" y="19050"/>
                    <a:pt x="897" y="19874"/>
                  </a:cubicBezTo>
                  <a:cubicBezTo>
                    <a:pt x="697" y="20699"/>
                    <a:pt x="297" y="21523"/>
                    <a:pt x="97" y="20946"/>
                  </a:cubicBezTo>
                  <a:cubicBezTo>
                    <a:pt x="-103" y="20369"/>
                    <a:pt x="-103" y="18390"/>
                    <a:pt x="1197" y="14928"/>
                  </a:cubicBezTo>
                  <a:cubicBezTo>
                    <a:pt x="2497" y="11465"/>
                    <a:pt x="5097" y="6518"/>
                    <a:pt x="7297" y="3633"/>
                  </a:cubicBezTo>
                  <a:cubicBezTo>
                    <a:pt x="9497" y="747"/>
                    <a:pt x="11297" y="-77"/>
                    <a:pt x="13197" y="5"/>
                  </a:cubicBezTo>
                  <a:cubicBezTo>
                    <a:pt x="15097" y="88"/>
                    <a:pt x="17097" y="1077"/>
                    <a:pt x="18497" y="3963"/>
                  </a:cubicBezTo>
                  <a:cubicBezTo>
                    <a:pt x="19897" y="6848"/>
                    <a:pt x="20697" y="11630"/>
                    <a:pt x="21497" y="16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4107867" y="0"/>
              <a:ext cx="1180070" cy="735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94" fill="norm" stroke="1" extrusionOk="0">
                  <a:moveTo>
                    <a:pt x="15192" y="3140"/>
                  </a:moveTo>
                  <a:cubicBezTo>
                    <a:pt x="15039" y="2398"/>
                    <a:pt x="14885" y="1655"/>
                    <a:pt x="14578" y="1098"/>
                  </a:cubicBezTo>
                  <a:cubicBezTo>
                    <a:pt x="14271" y="541"/>
                    <a:pt x="13811" y="170"/>
                    <a:pt x="13101" y="46"/>
                  </a:cubicBezTo>
                  <a:cubicBezTo>
                    <a:pt x="12391" y="-78"/>
                    <a:pt x="11432" y="46"/>
                    <a:pt x="10396" y="479"/>
                  </a:cubicBezTo>
                  <a:cubicBezTo>
                    <a:pt x="9360" y="912"/>
                    <a:pt x="8248" y="1655"/>
                    <a:pt x="7212" y="2583"/>
                  </a:cubicBezTo>
                  <a:cubicBezTo>
                    <a:pt x="6176" y="3512"/>
                    <a:pt x="5217" y="4626"/>
                    <a:pt x="4392" y="5864"/>
                  </a:cubicBezTo>
                  <a:cubicBezTo>
                    <a:pt x="3567" y="7101"/>
                    <a:pt x="2877" y="8463"/>
                    <a:pt x="2339" y="9856"/>
                  </a:cubicBezTo>
                  <a:cubicBezTo>
                    <a:pt x="1802" y="11248"/>
                    <a:pt x="1419" y="12672"/>
                    <a:pt x="1304" y="13909"/>
                  </a:cubicBezTo>
                  <a:cubicBezTo>
                    <a:pt x="1188" y="15147"/>
                    <a:pt x="1342" y="16199"/>
                    <a:pt x="1802" y="17221"/>
                  </a:cubicBezTo>
                  <a:cubicBezTo>
                    <a:pt x="2263" y="18242"/>
                    <a:pt x="3030" y="19232"/>
                    <a:pt x="3893" y="19882"/>
                  </a:cubicBezTo>
                  <a:cubicBezTo>
                    <a:pt x="4756" y="20532"/>
                    <a:pt x="5716" y="20841"/>
                    <a:pt x="6905" y="21058"/>
                  </a:cubicBezTo>
                  <a:cubicBezTo>
                    <a:pt x="8094" y="21274"/>
                    <a:pt x="9514" y="21398"/>
                    <a:pt x="10761" y="21398"/>
                  </a:cubicBezTo>
                  <a:cubicBezTo>
                    <a:pt x="12008" y="21398"/>
                    <a:pt x="13082" y="21274"/>
                    <a:pt x="14137" y="20996"/>
                  </a:cubicBezTo>
                  <a:cubicBezTo>
                    <a:pt x="15192" y="20717"/>
                    <a:pt x="16228" y="20284"/>
                    <a:pt x="17187" y="19665"/>
                  </a:cubicBezTo>
                  <a:cubicBezTo>
                    <a:pt x="18146" y="19046"/>
                    <a:pt x="19029" y="18242"/>
                    <a:pt x="19738" y="17004"/>
                  </a:cubicBezTo>
                  <a:cubicBezTo>
                    <a:pt x="20448" y="15766"/>
                    <a:pt x="20985" y="14095"/>
                    <a:pt x="21235" y="12517"/>
                  </a:cubicBezTo>
                  <a:cubicBezTo>
                    <a:pt x="21484" y="10939"/>
                    <a:pt x="21446" y="9453"/>
                    <a:pt x="21024" y="7906"/>
                  </a:cubicBezTo>
                  <a:cubicBezTo>
                    <a:pt x="20602" y="6359"/>
                    <a:pt x="19796" y="4750"/>
                    <a:pt x="18837" y="3666"/>
                  </a:cubicBezTo>
                  <a:cubicBezTo>
                    <a:pt x="17878" y="2583"/>
                    <a:pt x="16765" y="2026"/>
                    <a:pt x="15441" y="1717"/>
                  </a:cubicBezTo>
                  <a:cubicBezTo>
                    <a:pt x="14118" y="1407"/>
                    <a:pt x="12583" y="1345"/>
                    <a:pt x="11106" y="1531"/>
                  </a:cubicBezTo>
                  <a:cubicBezTo>
                    <a:pt x="9629" y="1717"/>
                    <a:pt x="8209" y="2150"/>
                    <a:pt x="6847" y="2893"/>
                  </a:cubicBezTo>
                  <a:cubicBezTo>
                    <a:pt x="5485" y="3635"/>
                    <a:pt x="4181" y="4688"/>
                    <a:pt x="3107" y="5833"/>
                  </a:cubicBezTo>
                  <a:cubicBezTo>
                    <a:pt x="2032" y="6978"/>
                    <a:pt x="1188" y="8215"/>
                    <a:pt x="651" y="9608"/>
                  </a:cubicBezTo>
                  <a:cubicBezTo>
                    <a:pt x="114" y="11001"/>
                    <a:pt x="-116" y="12548"/>
                    <a:pt x="57" y="14064"/>
                  </a:cubicBezTo>
                  <a:cubicBezTo>
                    <a:pt x="229" y="15580"/>
                    <a:pt x="805" y="17066"/>
                    <a:pt x="1687" y="18242"/>
                  </a:cubicBezTo>
                  <a:cubicBezTo>
                    <a:pt x="2570" y="19418"/>
                    <a:pt x="3759" y="20284"/>
                    <a:pt x="5044" y="20810"/>
                  </a:cubicBezTo>
                  <a:cubicBezTo>
                    <a:pt x="6329" y="21336"/>
                    <a:pt x="7711" y="21522"/>
                    <a:pt x="9130" y="21491"/>
                  </a:cubicBezTo>
                  <a:cubicBezTo>
                    <a:pt x="10550" y="21460"/>
                    <a:pt x="12008" y="21213"/>
                    <a:pt x="13293" y="20532"/>
                  </a:cubicBezTo>
                  <a:cubicBezTo>
                    <a:pt x="14578" y="19851"/>
                    <a:pt x="15691" y="18737"/>
                    <a:pt x="16631" y="17313"/>
                  </a:cubicBezTo>
                  <a:cubicBezTo>
                    <a:pt x="17571" y="15890"/>
                    <a:pt x="18338" y="14157"/>
                    <a:pt x="18741" y="12486"/>
                  </a:cubicBezTo>
                  <a:cubicBezTo>
                    <a:pt x="19144" y="10815"/>
                    <a:pt x="19182" y="9206"/>
                    <a:pt x="18798" y="7658"/>
                  </a:cubicBezTo>
                  <a:cubicBezTo>
                    <a:pt x="18415" y="6111"/>
                    <a:pt x="17609" y="4626"/>
                    <a:pt x="16458" y="3574"/>
                  </a:cubicBezTo>
                  <a:cubicBezTo>
                    <a:pt x="15307" y="2521"/>
                    <a:pt x="13811" y="1903"/>
                    <a:pt x="12315" y="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-1" y="2201783"/>
              <a:ext cx="151760" cy="545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02" fill="norm" stroke="1" extrusionOk="0">
                  <a:moveTo>
                    <a:pt x="8909" y="10262"/>
                  </a:moveTo>
                  <a:cubicBezTo>
                    <a:pt x="7409" y="11840"/>
                    <a:pt x="5909" y="13418"/>
                    <a:pt x="4709" y="14955"/>
                  </a:cubicBezTo>
                  <a:cubicBezTo>
                    <a:pt x="3509" y="16492"/>
                    <a:pt x="2609" y="17988"/>
                    <a:pt x="1859" y="19151"/>
                  </a:cubicBezTo>
                  <a:cubicBezTo>
                    <a:pt x="1109" y="20314"/>
                    <a:pt x="509" y="21145"/>
                    <a:pt x="209" y="21352"/>
                  </a:cubicBezTo>
                  <a:cubicBezTo>
                    <a:pt x="-91" y="21560"/>
                    <a:pt x="-91" y="21145"/>
                    <a:pt x="359" y="19483"/>
                  </a:cubicBezTo>
                  <a:cubicBezTo>
                    <a:pt x="809" y="17822"/>
                    <a:pt x="1709" y="14914"/>
                    <a:pt x="3359" y="12172"/>
                  </a:cubicBezTo>
                  <a:cubicBezTo>
                    <a:pt x="5009" y="9431"/>
                    <a:pt x="7409" y="6855"/>
                    <a:pt x="9209" y="5069"/>
                  </a:cubicBezTo>
                  <a:cubicBezTo>
                    <a:pt x="11009" y="3283"/>
                    <a:pt x="12209" y="2286"/>
                    <a:pt x="13259" y="1455"/>
                  </a:cubicBezTo>
                  <a:cubicBezTo>
                    <a:pt x="14309" y="625"/>
                    <a:pt x="15209" y="-40"/>
                    <a:pt x="15959" y="2"/>
                  </a:cubicBezTo>
                  <a:cubicBezTo>
                    <a:pt x="16709" y="43"/>
                    <a:pt x="17309" y="791"/>
                    <a:pt x="17609" y="2660"/>
                  </a:cubicBezTo>
                  <a:cubicBezTo>
                    <a:pt x="17909" y="4529"/>
                    <a:pt x="17909" y="7520"/>
                    <a:pt x="18509" y="10469"/>
                  </a:cubicBezTo>
                  <a:cubicBezTo>
                    <a:pt x="19109" y="13418"/>
                    <a:pt x="20309" y="16326"/>
                    <a:pt x="20909" y="17988"/>
                  </a:cubicBezTo>
                  <a:cubicBezTo>
                    <a:pt x="21509" y="19649"/>
                    <a:pt x="21509" y="20065"/>
                    <a:pt x="21509" y="2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7278" y="2533089"/>
              <a:ext cx="16623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3427" y="21600"/>
                  </a:moveTo>
                  <a:cubicBezTo>
                    <a:pt x="1787" y="15600"/>
                    <a:pt x="146" y="9600"/>
                    <a:pt x="10" y="6000"/>
                  </a:cubicBezTo>
                  <a:cubicBezTo>
                    <a:pt x="-127" y="2400"/>
                    <a:pt x="1240" y="1200"/>
                    <a:pt x="5068" y="600"/>
                  </a:cubicBezTo>
                  <a:cubicBezTo>
                    <a:pt x="8896" y="0"/>
                    <a:pt x="15184" y="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221608" y="2514039"/>
              <a:ext cx="139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82" y="0"/>
                  </a:moveTo>
                  <a:cubicBezTo>
                    <a:pt x="655" y="6207"/>
                    <a:pt x="327" y="12414"/>
                    <a:pt x="164" y="16262"/>
                  </a:cubicBezTo>
                  <a:cubicBezTo>
                    <a:pt x="0" y="20110"/>
                    <a:pt x="0" y="21600"/>
                    <a:pt x="0" y="21600"/>
                  </a:cubicBezTo>
                  <a:cubicBezTo>
                    <a:pt x="0" y="21600"/>
                    <a:pt x="0" y="20110"/>
                    <a:pt x="327" y="16883"/>
                  </a:cubicBezTo>
                  <a:cubicBezTo>
                    <a:pt x="655" y="13655"/>
                    <a:pt x="1309" y="8690"/>
                    <a:pt x="3600" y="5462"/>
                  </a:cubicBezTo>
                  <a:cubicBezTo>
                    <a:pt x="5891" y="2234"/>
                    <a:pt x="9818" y="745"/>
                    <a:pt x="12927" y="1366"/>
                  </a:cubicBezTo>
                  <a:cubicBezTo>
                    <a:pt x="16036" y="1986"/>
                    <a:pt x="18327" y="4717"/>
                    <a:pt x="19636" y="6952"/>
                  </a:cubicBezTo>
                  <a:cubicBezTo>
                    <a:pt x="20945" y="9186"/>
                    <a:pt x="21273" y="10924"/>
                    <a:pt x="21600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04478" y="2480766"/>
              <a:ext cx="129931" cy="18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022" fill="norm" stroke="1" extrusionOk="0">
                  <a:moveTo>
                    <a:pt x="1503" y="7455"/>
                  </a:moveTo>
                  <a:cubicBezTo>
                    <a:pt x="2875" y="8426"/>
                    <a:pt x="4246" y="9397"/>
                    <a:pt x="5960" y="9518"/>
                  </a:cubicBezTo>
                  <a:cubicBezTo>
                    <a:pt x="7675" y="9640"/>
                    <a:pt x="9732" y="8911"/>
                    <a:pt x="11446" y="7819"/>
                  </a:cubicBezTo>
                  <a:cubicBezTo>
                    <a:pt x="13160" y="6727"/>
                    <a:pt x="14532" y="5271"/>
                    <a:pt x="15217" y="3936"/>
                  </a:cubicBezTo>
                  <a:cubicBezTo>
                    <a:pt x="15903" y="2601"/>
                    <a:pt x="15903" y="1388"/>
                    <a:pt x="15046" y="660"/>
                  </a:cubicBezTo>
                  <a:cubicBezTo>
                    <a:pt x="14189" y="-68"/>
                    <a:pt x="12475" y="-311"/>
                    <a:pt x="10075" y="538"/>
                  </a:cubicBezTo>
                  <a:cubicBezTo>
                    <a:pt x="7675" y="1388"/>
                    <a:pt x="4589" y="3329"/>
                    <a:pt x="2532" y="6363"/>
                  </a:cubicBezTo>
                  <a:cubicBezTo>
                    <a:pt x="475" y="9397"/>
                    <a:pt x="-554" y="13523"/>
                    <a:pt x="303" y="16314"/>
                  </a:cubicBezTo>
                  <a:cubicBezTo>
                    <a:pt x="1160" y="19105"/>
                    <a:pt x="3903" y="20561"/>
                    <a:pt x="7675" y="20925"/>
                  </a:cubicBezTo>
                  <a:cubicBezTo>
                    <a:pt x="11446" y="21289"/>
                    <a:pt x="16246" y="20561"/>
                    <a:pt x="21046" y="19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074852" y="2481077"/>
              <a:ext cx="83117" cy="21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5" h="21191" fill="norm" stroke="1" extrusionOk="0">
                  <a:moveTo>
                    <a:pt x="19487" y="1352"/>
                  </a:moveTo>
                  <a:cubicBezTo>
                    <a:pt x="17430" y="735"/>
                    <a:pt x="15373" y="118"/>
                    <a:pt x="11516" y="15"/>
                  </a:cubicBezTo>
                  <a:cubicBezTo>
                    <a:pt x="7659" y="-88"/>
                    <a:pt x="2002" y="323"/>
                    <a:pt x="459" y="1866"/>
                  </a:cubicBezTo>
                  <a:cubicBezTo>
                    <a:pt x="-1084" y="3409"/>
                    <a:pt x="1487" y="6083"/>
                    <a:pt x="4830" y="8449"/>
                  </a:cubicBezTo>
                  <a:cubicBezTo>
                    <a:pt x="8173" y="10815"/>
                    <a:pt x="12287" y="12872"/>
                    <a:pt x="15116" y="14415"/>
                  </a:cubicBezTo>
                  <a:cubicBezTo>
                    <a:pt x="17945" y="15958"/>
                    <a:pt x="19487" y="16986"/>
                    <a:pt x="20002" y="18015"/>
                  </a:cubicBezTo>
                  <a:cubicBezTo>
                    <a:pt x="20516" y="19043"/>
                    <a:pt x="20002" y="20072"/>
                    <a:pt x="18459" y="20689"/>
                  </a:cubicBezTo>
                  <a:cubicBezTo>
                    <a:pt x="16916" y="21306"/>
                    <a:pt x="14345" y="21512"/>
                    <a:pt x="12287" y="20381"/>
                  </a:cubicBezTo>
                  <a:cubicBezTo>
                    <a:pt x="10230" y="19249"/>
                    <a:pt x="8687" y="16781"/>
                    <a:pt x="7145" y="14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215293" y="2317189"/>
              <a:ext cx="155666" cy="393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61" fill="norm" stroke="1" extrusionOk="0">
                  <a:moveTo>
                    <a:pt x="10958" y="0"/>
                  </a:moveTo>
                  <a:cubicBezTo>
                    <a:pt x="8915" y="3465"/>
                    <a:pt x="6871" y="6930"/>
                    <a:pt x="5850" y="10165"/>
                  </a:cubicBezTo>
                  <a:cubicBezTo>
                    <a:pt x="4828" y="13399"/>
                    <a:pt x="4828" y="16402"/>
                    <a:pt x="5120" y="18193"/>
                  </a:cubicBezTo>
                  <a:cubicBezTo>
                    <a:pt x="5412" y="19983"/>
                    <a:pt x="5996" y="20560"/>
                    <a:pt x="7017" y="20965"/>
                  </a:cubicBezTo>
                  <a:cubicBezTo>
                    <a:pt x="8039" y="21369"/>
                    <a:pt x="9498" y="21600"/>
                    <a:pt x="10374" y="21369"/>
                  </a:cubicBezTo>
                  <a:cubicBezTo>
                    <a:pt x="11250" y="21138"/>
                    <a:pt x="11542" y="20445"/>
                    <a:pt x="10812" y="19232"/>
                  </a:cubicBezTo>
                  <a:cubicBezTo>
                    <a:pt x="10082" y="18019"/>
                    <a:pt x="8331" y="16287"/>
                    <a:pt x="6725" y="15247"/>
                  </a:cubicBezTo>
                  <a:cubicBezTo>
                    <a:pt x="5120" y="14207"/>
                    <a:pt x="3661" y="13861"/>
                    <a:pt x="2347" y="13514"/>
                  </a:cubicBezTo>
                  <a:cubicBezTo>
                    <a:pt x="1034" y="13168"/>
                    <a:pt x="-134" y="12821"/>
                    <a:pt x="12" y="12533"/>
                  </a:cubicBezTo>
                  <a:cubicBezTo>
                    <a:pt x="158" y="12244"/>
                    <a:pt x="1617" y="12013"/>
                    <a:pt x="3807" y="11897"/>
                  </a:cubicBezTo>
                  <a:cubicBezTo>
                    <a:pt x="5996" y="11782"/>
                    <a:pt x="8915" y="11782"/>
                    <a:pt x="11250" y="12302"/>
                  </a:cubicBezTo>
                  <a:cubicBezTo>
                    <a:pt x="13585" y="12821"/>
                    <a:pt x="15336" y="13861"/>
                    <a:pt x="16358" y="14670"/>
                  </a:cubicBezTo>
                  <a:cubicBezTo>
                    <a:pt x="17380" y="15478"/>
                    <a:pt x="17671" y="16056"/>
                    <a:pt x="17963" y="16806"/>
                  </a:cubicBezTo>
                  <a:cubicBezTo>
                    <a:pt x="18255" y="17557"/>
                    <a:pt x="18547" y="18481"/>
                    <a:pt x="18547" y="18597"/>
                  </a:cubicBezTo>
                  <a:cubicBezTo>
                    <a:pt x="18547" y="18712"/>
                    <a:pt x="18255" y="18019"/>
                    <a:pt x="18109" y="16287"/>
                  </a:cubicBezTo>
                  <a:cubicBezTo>
                    <a:pt x="17963" y="14554"/>
                    <a:pt x="17963" y="11782"/>
                    <a:pt x="18547" y="10107"/>
                  </a:cubicBezTo>
                  <a:cubicBezTo>
                    <a:pt x="19131" y="8432"/>
                    <a:pt x="20298" y="7855"/>
                    <a:pt x="21466" y="7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441278" y="2494989"/>
              <a:ext cx="20273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1300" y="0"/>
                  </a:moveTo>
                  <a:cubicBezTo>
                    <a:pt x="1075" y="6322"/>
                    <a:pt x="850" y="12644"/>
                    <a:pt x="625" y="16463"/>
                  </a:cubicBezTo>
                  <a:cubicBezTo>
                    <a:pt x="400" y="20283"/>
                    <a:pt x="175" y="21600"/>
                    <a:pt x="62" y="21600"/>
                  </a:cubicBezTo>
                  <a:cubicBezTo>
                    <a:pt x="-50" y="21600"/>
                    <a:pt x="-50" y="20283"/>
                    <a:pt x="400" y="18044"/>
                  </a:cubicBezTo>
                  <a:cubicBezTo>
                    <a:pt x="850" y="15805"/>
                    <a:pt x="1750" y="12644"/>
                    <a:pt x="2425" y="10405"/>
                  </a:cubicBezTo>
                  <a:cubicBezTo>
                    <a:pt x="3100" y="8166"/>
                    <a:pt x="3550" y="6849"/>
                    <a:pt x="4337" y="6585"/>
                  </a:cubicBezTo>
                  <a:cubicBezTo>
                    <a:pt x="5125" y="6322"/>
                    <a:pt x="6250" y="7112"/>
                    <a:pt x="6812" y="8298"/>
                  </a:cubicBezTo>
                  <a:cubicBezTo>
                    <a:pt x="7375" y="9483"/>
                    <a:pt x="7375" y="11063"/>
                    <a:pt x="7600" y="12644"/>
                  </a:cubicBezTo>
                  <a:cubicBezTo>
                    <a:pt x="7825" y="14224"/>
                    <a:pt x="8275" y="15805"/>
                    <a:pt x="9063" y="15146"/>
                  </a:cubicBezTo>
                  <a:cubicBezTo>
                    <a:pt x="9850" y="14488"/>
                    <a:pt x="10975" y="11590"/>
                    <a:pt x="11875" y="9615"/>
                  </a:cubicBezTo>
                  <a:cubicBezTo>
                    <a:pt x="12775" y="7639"/>
                    <a:pt x="13450" y="6585"/>
                    <a:pt x="14688" y="5532"/>
                  </a:cubicBezTo>
                  <a:cubicBezTo>
                    <a:pt x="15925" y="4478"/>
                    <a:pt x="17725" y="3424"/>
                    <a:pt x="18738" y="3556"/>
                  </a:cubicBezTo>
                  <a:cubicBezTo>
                    <a:pt x="19750" y="3688"/>
                    <a:pt x="19975" y="5005"/>
                    <a:pt x="20312" y="7902"/>
                  </a:cubicBezTo>
                  <a:cubicBezTo>
                    <a:pt x="20650" y="10800"/>
                    <a:pt x="21100" y="15278"/>
                    <a:pt x="21550" y="1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672493" y="2318368"/>
              <a:ext cx="352516" cy="34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35" fill="norm" stroke="1" extrusionOk="0">
                  <a:moveTo>
                    <a:pt x="3692" y="15336"/>
                  </a:moveTo>
                  <a:cubicBezTo>
                    <a:pt x="3951" y="14678"/>
                    <a:pt x="4209" y="14019"/>
                    <a:pt x="4015" y="13558"/>
                  </a:cubicBezTo>
                  <a:cubicBezTo>
                    <a:pt x="3821" y="13097"/>
                    <a:pt x="3175" y="12834"/>
                    <a:pt x="2592" y="12966"/>
                  </a:cubicBezTo>
                  <a:cubicBezTo>
                    <a:pt x="2010" y="13097"/>
                    <a:pt x="1493" y="13624"/>
                    <a:pt x="976" y="14415"/>
                  </a:cubicBezTo>
                  <a:cubicBezTo>
                    <a:pt x="458" y="15205"/>
                    <a:pt x="-59" y="16258"/>
                    <a:pt x="6" y="16654"/>
                  </a:cubicBezTo>
                  <a:cubicBezTo>
                    <a:pt x="70" y="17049"/>
                    <a:pt x="717" y="16785"/>
                    <a:pt x="1364" y="16654"/>
                  </a:cubicBezTo>
                  <a:cubicBezTo>
                    <a:pt x="2010" y="16522"/>
                    <a:pt x="2657" y="16522"/>
                    <a:pt x="3110" y="16983"/>
                  </a:cubicBezTo>
                  <a:cubicBezTo>
                    <a:pt x="3563" y="17444"/>
                    <a:pt x="3821" y="18366"/>
                    <a:pt x="4339" y="18827"/>
                  </a:cubicBezTo>
                  <a:cubicBezTo>
                    <a:pt x="4856" y="19288"/>
                    <a:pt x="5632" y="19288"/>
                    <a:pt x="6602" y="18497"/>
                  </a:cubicBezTo>
                  <a:cubicBezTo>
                    <a:pt x="7572" y="17707"/>
                    <a:pt x="8736" y="16127"/>
                    <a:pt x="9836" y="13756"/>
                  </a:cubicBezTo>
                  <a:cubicBezTo>
                    <a:pt x="10935" y="11385"/>
                    <a:pt x="11970" y="8224"/>
                    <a:pt x="12681" y="5985"/>
                  </a:cubicBezTo>
                  <a:cubicBezTo>
                    <a:pt x="13392" y="3746"/>
                    <a:pt x="13781" y="2429"/>
                    <a:pt x="13910" y="1441"/>
                  </a:cubicBezTo>
                  <a:cubicBezTo>
                    <a:pt x="14039" y="454"/>
                    <a:pt x="13910" y="-205"/>
                    <a:pt x="13587" y="58"/>
                  </a:cubicBezTo>
                  <a:cubicBezTo>
                    <a:pt x="13263" y="322"/>
                    <a:pt x="12746" y="1507"/>
                    <a:pt x="12164" y="4075"/>
                  </a:cubicBezTo>
                  <a:cubicBezTo>
                    <a:pt x="11582" y="6644"/>
                    <a:pt x="10935" y="10595"/>
                    <a:pt x="10612" y="13229"/>
                  </a:cubicBezTo>
                  <a:cubicBezTo>
                    <a:pt x="10288" y="15863"/>
                    <a:pt x="10288" y="17180"/>
                    <a:pt x="10418" y="18234"/>
                  </a:cubicBezTo>
                  <a:cubicBezTo>
                    <a:pt x="10547" y="19288"/>
                    <a:pt x="10806" y="20078"/>
                    <a:pt x="11258" y="20605"/>
                  </a:cubicBezTo>
                  <a:cubicBezTo>
                    <a:pt x="11711" y="21132"/>
                    <a:pt x="12358" y="21395"/>
                    <a:pt x="12810" y="21132"/>
                  </a:cubicBezTo>
                  <a:cubicBezTo>
                    <a:pt x="13263" y="20868"/>
                    <a:pt x="13522" y="20078"/>
                    <a:pt x="13198" y="19156"/>
                  </a:cubicBezTo>
                  <a:cubicBezTo>
                    <a:pt x="12875" y="18234"/>
                    <a:pt x="11970" y="17180"/>
                    <a:pt x="11258" y="16390"/>
                  </a:cubicBezTo>
                  <a:cubicBezTo>
                    <a:pt x="10547" y="15600"/>
                    <a:pt x="10030" y="15073"/>
                    <a:pt x="9512" y="14546"/>
                  </a:cubicBezTo>
                  <a:cubicBezTo>
                    <a:pt x="8995" y="14019"/>
                    <a:pt x="8478" y="13493"/>
                    <a:pt x="8542" y="13163"/>
                  </a:cubicBezTo>
                  <a:cubicBezTo>
                    <a:pt x="8607" y="12834"/>
                    <a:pt x="9254" y="12702"/>
                    <a:pt x="10612" y="12636"/>
                  </a:cubicBezTo>
                  <a:cubicBezTo>
                    <a:pt x="11970" y="12571"/>
                    <a:pt x="14039" y="12571"/>
                    <a:pt x="15462" y="12571"/>
                  </a:cubicBezTo>
                  <a:cubicBezTo>
                    <a:pt x="16885" y="12571"/>
                    <a:pt x="17661" y="12571"/>
                    <a:pt x="18307" y="12373"/>
                  </a:cubicBezTo>
                  <a:cubicBezTo>
                    <a:pt x="18954" y="12175"/>
                    <a:pt x="19472" y="11780"/>
                    <a:pt x="19407" y="11583"/>
                  </a:cubicBezTo>
                  <a:cubicBezTo>
                    <a:pt x="19342" y="11385"/>
                    <a:pt x="18695" y="11385"/>
                    <a:pt x="17855" y="11846"/>
                  </a:cubicBezTo>
                  <a:cubicBezTo>
                    <a:pt x="17014" y="12307"/>
                    <a:pt x="15979" y="13229"/>
                    <a:pt x="15333" y="14415"/>
                  </a:cubicBezTo>
                  <a:cubicBezTo>
                    <a:pt x="14686" y="15600"/>
                    <a:pt x="14427" y="17049"/>
                    <a:pt x="14492" y="18036"/>
                  </a:cubicBezTo>
                  <a:cubicBezTo>
                    <a:pt x="14557" y="19024"/>
                    <a:pt x="14945" y="19551"/>
                    <a:pt x="15462" y="19815"/>
                  </a:cubicBezTo>
                  <a:cubicBezTo>
                    <a:pt x="15979" y="20078"/>
                    <a:pt x="16626" y="20078"/>
                    <a:pt x="17467" y="19156"/>
                  </a:cubicBezTo>
                  <a:cubicBezTo>
                    <a:pt x="18307" y="18234"/>
                    <a:pt x="19342" y="16390"/>
                    <a:pt x="20054" y="15073"/>
                  </a:cubicBezTo>
                  <a:cubicBezTo>
                    <a:pt x="20765" y="13756"/>
                    <a:pt x="21153" y="12966"/>
                    <a:pt x="21541" y="12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2012308" y="2456889"/>
              <a:ext cx="165101" cy="16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968"/>
                  </a:moveTo>
                  <a:cubicBezTo>
                    <a:pt x="1385" y="6253"/>
                    <a:pt x="2769" y="6537"/>
                    <a:pt x="4569" y="8668"/>
                  </a:cubicBezTo>
                  <a:cubicBezTo>
                    <a:pt x="6369" y="10800"/>
                    <a:pt x="8585" y="14779"/>
                    <a:pt x="9554" y="17479"/>
                  </a:cubicBezTo>
                  <a:cubicBezTo>
                    <a:pt x="10523" y="20179"/>
                    <a:pt x="10246" y="21600"/>
                    <a:pt x="9831" y="21600"/>
                  </a:cubicBezTo>
                  <a:cubicBezTo>
                    <a:pt x="9415" y="21600"/>
                    <a:pt x="8862" y="20179"/>
                    <a:pt x="9000" y="17337"/>
                  </a:cubicBezTo>
                  <a:cubicBezTo>
                    <a:pt x="9138" y="14495"/>
                    <a:pt x="9969" y="10232"/>
                    <a:pt x="12185" y="7105"/>
                  </a:cubicBezTo>
                  <a:cubicBezTo>
                    <a:pt x="14400" y="3979"/>
                    <a:pt x="18000" y="19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2663094" y="2198555"/>
              <a:ext cx="117565" cy="50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14" fill="norm" stroke="1" extrusionOk="0">
                  <a:moveTo>
                    <a:pt x="21423" y="2614"/>
                  </a:moveTo>
                  <a:cubicBezTo>
                    <a:pt x="21423" y="2164"/>
                    <a:pt x="21423" y="1714"/>
                    <a:pt x="20652" y="1264"/>
                  </a:cubicBezTo>
                  <a:cubicBezTo>
                    <a:pt x="19880" y="814"/>
                    <a:pt x="18337" y="364"/>
                    <a:pt x="16602" y="139"/>
                  </a:cubicBezTo>
                  <a:cubicBezTo>
                    <a:pt x="14866" y="-86"/>
                    <a:pt x="12937" y="-86"/>
                    <a:pt x="10623" y="499"/>
                  </a:cubicBezTo>
                  <a:cubicBezTo>
                    <a:pt x="8309" y="1084"/>
                    <a:pt x="5609" y="2254"/>
                    <a:pt x="3487" y="4099"/>
                  </a:cubicBezTo>
                  <a:cubicBezTo>
                    <a:pt x="1366" y="5944"/>
                    <a:pt x="-177" y="8464"/>
                    <a:pt x="16" y="11209"/>
                  </a:cubicBezTo>
                  <a:cubicBezTo>
                    <a:pt x="209" y="13954"/>
                    <a:pt x="2137" y="16924"/>
                    <a:pt x="2716" y="18679"/>
                  </a:cubicBezTo>
                  <a:cubicBezTo>
                    <a:pt x="3294" y="20434"/>
                    <a:pt x="2523" y="20974"/>
                    <a:pt x="175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2602858" y="2482289"/>
              <a:ext cx="330201" cy="17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15070"/>
                  </a:moveTo>
                  <a:cubicBezTo>
                    <a:pt x="415" y="13814"/>
                    <a:pt x="831" y="12558"/>
                    <a:pt x="2492" y="11679"/>
                  </a:cubicBezTo>
                  <a:cubicBezTo>
                    <a:pt x="4154" y="10800"/>
                    <a:pt x="7062" y="10298"/>
                    <a:pt x="8931" y="9921"/>
                  </a:cubicBezTo>
                  <a:cubicBezTo>
                    <a:pt x="10800" y="9544"/>
                    <a:pt x="11631" y="9293"/>
                    <a:pt x="12323" y="8791"/>
                  </a:cubicBezTo>
                  <a:cubicBezTo>
                    <a:pt x="13015" y="8288"/>
                    <a:pt x="13569" y="7535"/>
                    <a:pt x="13500" y="6781"/>
                  </a:cubicBezTo>
                  <a:cubicBezTo>
                    <a:pt x="13431" y="6028"/>
                    <a:pt x="12738" y="5274"/>
                    <a:pt x="12046" y="5023"/>
                  </a:cubicBezTo>
                  <a:cubicBezTo>
                    <a:pt x="11354" y="4772"/>
                    <a:pt x="10662" y="5023"/>
                    <a:pt x="9969" y="6153"/>
                  </a:cubicBezTo>
                  <a:cubicBezTo>
                    <a:pt x="9277" y="7284"/>
                    <a:pt x="8585" y="9293"/>
                    <a:pt x="8238" y="10926"/>
                  </a:cubicBezTo>
                  <a:cubicBezTo>
                    <a:pt x="7892" y="12558"/>
                    <a:pt x="7892" y="13814"/>
                    <a:pt x="8169" y="14819"/>
                  </a:cubicBezTo>
                  <a:cubicBezTo>
                    <a:pt x="8446" y="15823"/>
                    <a:pt x="9000" y="16577"/>
                    <a:pt x="9623" y="16702"/>
                  </a:cubicBezTo>
                  <a:cubicBezTo>
                    <a:pt x="10246" y="16828"/>
                    <a:pt x="10938" y="16326"/>
                    <a:pt x="11700" y="15070"/>
                  </a:cubicBezTo>
                  <a:cubicBezTo>
                    <a:pt x="12462" y="13814"/>
                    <a:pt x="13292" y="11805"/>
                    <a:pt x="13915" y="9921"/>
                  </a:cubicBezTo>
                  <a:cubicBezTo>
                    <a:pt x="14538" y="8037"/>
                    <a:pt x="14954" y="6279"/>
                    <a:pt x="15508" y="5902"/>
                  </a:cubicBezTo>
                  <a:cubicBezTo>
                    <a:pt x="16062" y="5526"/>
                    <a:pt x="16754" y="6530"/>
                    <a:pt x="17515" y="8665"/>
                  </a:cubicBezTo>
                  <a:cubicBezTo>
                    <a:pt x="18277" y="10800"/>
                    <a:pt x="19108" y="14065"/>
                    <a:pt x="19523" y="16326"/>
                  </a:cubicBezTo>
                  <a:cubicBezTo>
                    <a:pt x="19938" y="18586"/>
                    <a:pt x="19938" y="19842"/>
                    <a:pt x="19592" y="20595"/>
                  </a:cubicBezTo>
                  <a:cubicBezTo>
                    <a:pt x="19246" y="21349"/>
                    <a:pt x="18554" y="21600"/>
                    <a:pt x="18000" y="19716"/>
                  </a:cubicBezTo>
                  <a:cubicBezTo>
                    <a:pt x="17446" y="17833"/>
                    <a:pt x="17031" y="13814"/>
                    <a:pt x="17654" y="10172"/>
                  </a:cubicBezTo>
                  <a:cubicBezTo>
                    <a:pt x="18277" y="6530"/>
                    <a:pt x="19938" y="32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3334841" y="2240989"/>
              <a:ext cx="315768" cy="40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47" fill="norm" stroke="1" extrusionOk="0">
                  <a:moveTo>
                    <a:pt x="6362" y="0"/>
                  </a:moveTo>
                  <a:cubicBezTo>
                    <a:pt x="5642" y="3712"/>
                    <a:pt x="4922" y="7425"/>
                    <a:pt x="4418" y="10800"/>
                  </a:cubicBezTo>
                  <a:cubicBezTo>
                    <a:pt x="3914" y="14175"/>
                    <a:pt x="3626" y="17212"/>
                    <a:pt x="3698" y="19069"/>
                  </a:cubicBezTo>
                  <a:cubicBezTo>
                    <a:pt x="3770" y="20925"/>
                    <a:pt x="4202" y="21600"/>
                    <a:pt x="4562" y="21544"/>
                  </a:cubicBezTo>
                  <a:cubicBezTo>
                    <a:pt x="4922" y="21488"/>
                    <a:pt x="5210" y="20700"/>
                    <a:pt x="4994" y="19463"/>
                  </a:cubicBezTo>
                  <a:cubicBezTo>
                    <a:pt x="4778" y="18225"/>
                    <a:pt x="4058" y="16538"/>
                    <a:pt x="3410" y="15469"/>
                  </a:cubicBezTo>
                  <a:cubicBezTo>
                    <a:pt x="2762" y="14400"/>
                    <a:pt x="2186" y="13950"/>
                    <a:pt x="1538" y="13725"/>
                  </a:cubicBezTo>
                  <a:cubicBezTo>
                    <a:pt x="890" y="13500"/>
                    <a:pt x="170" y="13500"/>
                    <a:pt x="26" y="13275"/>
                  </a:cubicBezTo>
                  <a:cubicBezTo>
                    <a:pt x="-118" y="13050"/>
                    <a:pt x="314" y="12600"/>
                    <a:pt x="1826" y="11587"/>
                  </a:cubicBezTo>
                  <a:cubicBezTo>
                    <a:pt x="3338" y="10575"/>
                    <a:pt x="5930" y="9000"/>
                    <a:pt x="7586" y="7706"/>
                  </a:cubicBezTo>
                  <a:cubicBezTo>
                    <a:pt x="9242" y="6412"/>
                    <a:pt x="9962" y="5400"/>
                    <a:pt x="10538" y="4500"/>
                  </a:cubicBezTo>
                  <a:cubicBezTo>
                    <a:pt x="11114" y="3600"/>
                    <a:pt x="11546" y="2812"/>
                    <a:pt x="11762" y="2756"/>
                  </a:cubicBezTo>
                  <a:cubicBezTo>
                    <a:pt x="11978" y="2700"/>
                    <a:pt x="11978" y="3375"/>
                    <a:pt x="11762" y="5681"/>
                  </a:cubicBezTo>
                  <a:cubicBezTo>
                    <a:pt x="11546" y="7987"/>
                    <a:pt x="11114" y="11925"/>
                    <a:pt x="10826" y="14400"/>
                  </a:cubicBezTo>
                  <a:cubicBezTo>
                    <a:pt x="10538" y="16875"/>
                    <a:pt x="10394" y="17888"/>
                    <a:pt x="10106" y="18788"/>
                  </a:cubicBezTo>
                  <a:cubicBezTo>
                    <a:pt x="9818" y="19687"/>
                    <a:pt x="9386" y="20475"/>
                    <a:pt x="9386" y="20306"/>
                  </a:cubicBezTo>
                  <a:cubicBezTo>
                    <a:pt x="9386" y="20138"/>
                    <a:pt x="9818" y="19012"/>
                    <a:pt x="10394" y="17831"/>
                  </a:cubicBezTo>
                  <a:cubicBezTo>
                    <a:pt x="10970" y="16650"/>
                    <a:pt x="11690" y="15413"/>
                    <a:pt x="12554" y="14569"/>
                  </a:cubicBezTo>
                  <a:cubicBezTo>
                    <a:pt x="13418" y="13725"/>
                    <a:pt x="14426" y="13275"/>
                    <a:pt x="15146" y="13388"/>
                  </a:cubicBezTo>
                  <a:cubicBezTo>
                    <a:pt x="15866" y="13500"/>
                    <a:pt x="16298" y="14175"/>
                    <a:pt x="16586" y="15075"/>
                  </a:cubicBezTo>
                  <a:cubicBezTo>
                    <a:pt x="16874" y="15975"/>
                    <a:pt x="17018" y="17100"/>
                    <a:pt x="17234" y="17944"/>
                  </a:cubicBezTo>
                  <a:cubicBezTo>
                    <a:pt x="17450" y="18788"/>
                    <a:pt x="17738" y="19350"/>
                    <a:pt x="18458" y="19294"/>
                  </a:cubicBezTo>
                  <a:cubicBezTo>
                    <a:pt x="19178" y="19238"/>
                    <a:pt x="20330" y="18562"/>
                    <a:pt x="21482" y="17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3659850" y="2477676"/>
              <a:ext cx="105059" cy="11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289" fill="norm" stroke="1" extrusionOk="0">
                  <a:moveTo>
                    <a:pt x="4417" y="13331"/>
                  </a:moveTo>
                  <a:cubicBezTo>
                    <a:pt x="6079" y="12194"/>
                    <a:pt x="7740" y="11057"/>
                    <a:pt x="8986" y="8784"/>
                  </a:cubicBezTo>
                  <a:cubicBezTo>
                    <a:pt x="10232" y="6510"/>
                    <a:pt x="11063" y="3100"/>
                    <a:pt x="10440" y="1394"/>
                  </a:cubicBezTo>
                  <a:cubicBezTo>
                    <a:pt x="9817" y="-311"/>
                    <a:pt x="7740" y="-311"/>
                    <a:pt x="5871" y="636"/>
                  </a:cubicBezTo>
                  <a:cubicBezTo>
                    <a:pt x="4002" y="1584"/>
                    <a:pt x="2340" y="3478"/>
                    <a:pt x="1094" y="6889"/>
                  </a:cubicBezTo>
                  <a:cubicBezTo>
                    <a:pt x="-152" y="10300"/>
                    <a:pt x="-983" y="15226"/>
                    <a:pt x="2340" y="17878"/>
                  </a:cubicBezTo>
                  <a:cubicBezTo>
                    <a:pt x="5663" y="20531"/>
                    <a:pt x="13140" y="20910"/>
                    <a:pt x="20617" y="21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4336435" y="2398948"/>
              <a:ext cx="177774" cy="157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634" fill="norm" stroke="1" extrusionOk="0">
                  <a:moveTo>
                    <a:pt x="9908" y="7581"/>
                  </a:moveTo>
                  <a:cubicBezTo>
                    <a:pt x="10162" y="5088"/>
                    <a:pt x="10416" y="2596"/>
                    <a:pt x="9908" y="1212"/>
                  </a:cubicBezTo>
                  <a:cubicBezTo>
                    <a:pt x="9399" y="-173"/>
                    <a:pt x="8129" y="-450"/>
                    <a:pt x="6477" y="796"/>
                  </a:cubicBezTo>
                  <a:cubicBezTo>
                    <a:pt x="4825" y="2042"/>
                    <a:pt x="2792" y="4812"/>
                    <a:pt x="1522" y="8273"/>
                  </a:cubicBezTo>
                  <a:cubicBezTo>
                    <a:pt x="251" y="11735"/>
                    <a:pt x="-257" y="15888"/>
                    <a:pt x="124" y="18242"/>
                  </a:cubicBezTo>
                  <a:cubicBezTo>
                    <a:pt x="505" y="20596"/>
                    <a:pt x="1776" y="21150"/>
                    <a:pt x="3428" y="20181"/>
                  </a:cubicBezTo>
                  <a:cubicBezTo>
                    <a:pt x="5079" y="19212"/>
                    <a:pt x="7112" y="16719"/>
                    <a:pt x="8764" y="14781"/>
                  </a:cubicBezTo>
                  <a:cubicBezTo>
                    <a:pt x="10416" y="12842"/>
                    <a:pt x="11687" y="11458"/>
                    <a:pt x="12576" y="11458"/>
                  </a:cubicBezTo>
                  <a:cubicBezTo>
                    <a:pt x="13465" y="11458"/>
                    <a:pt x="13974" y="12842"/>
                    <a:pt x="14736" y="14088"/>
                  </a:cubicBezTo>
                  <a:cubicBezTo>
                    <a:pt x="15498" y="15335"/>
                    <a:pt x="16515" y="16442"/>
                    <a:pt x="17658" y="16996"/>
                  </a:cubicBezTo>
                  <a:cubicBezTo>
                    <a:pt x="18802" y="17550"/>
                    <a:pt x="20072" y="17550"/>
                    <a:pt x="21343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4526908" y="2221939"/>
              <a:ext cx="99484" cy="35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13787" y="0"/>
                  </a:moveTo>
                  <a:cubicBezTo>
                    <a:pt x="10570" y="3986"/>
                    <a:pt x="7353" y="7971"/>
                    <a:pt x="5515" y="10864"/>
                  </a:cubicBezTo>
                  <a:cubicBezTo>
                    <a:pt x="3677" y="13757"/>
                    <a:pt x="3217" y="15557"/>
                    <a:pt x="2987" y="16843"/>
                  </a:cubicBezTo>
                  <a:cubicBezTo>
                    <a:pt x="2757" y="18129"/>
                    <a:pt x="2757" y="18900"/>
                    <a:pt x="2987" y="18900"/>
                  </a:cubicBezTo>
                  <a:cubicBezTo>
                    <a:pt x="3217" y="18900"/>
                    <a:pt x="3677" y="18129"/>
                    <a:pt x="5055" y="17100"/>
                  </a:cubicBezTo>
                  <a:cubicBezTo>
                    <a:pt x="6434" y="16071"/>
                    <a:pt x="8732" y="14786"/>
                    <a:pt x="11030" y="14143"/>
                  </a:cubicBezTo>
                  <a:cubicBezTo>
                    <a:pt x="13328" y="13500"/>
                    <a:pt x="15626" y="13500"/>
                    <a:pt x="17234" y="13821"/>
                  </a:cubicBezTo>
                  <a:cubicBezTo>
                    <a:pt x="18843" y="14143"/>
                    <a:pt x="19762" y="14786"/>
                    <a:pt x="20451" y="15621"/>
                  </a:cubicBezTo>
                  <a:cubicBezTo>
                    <a:pt x="21140" y="16457"/>
                    <a:pt x="21600" y="17486"/>
                    <a:pt x="21600" y="18321"/>
                  </a:cubicBezTo>
                  <a:cubicBezTo>
                    <a:pt x="21600" y="19157"/>
                    <a:pt x="21140" y="19800"/>
                    <a:pt x="19762" y="20314"/>
                  </a:cubicBezTo>
                  <a:cubicBezTo>
                    <a:pt x="18383" y="20829"/>
                    <a:pt x="16085" y="21214"/>
                    <a:pt x="12868" y="21407"/>
                  </a:cubicBezTo>
                  <a:cubicBezTo>
                    <a:pt x="9651" y="21600"/>
                    <a:pt x="5515" y="21600"/>
                    <a:pt x="3217" y="21279"/>
                  </a:cubicBezTo>
                  <a:cubicBezTo>
                    <a:pt x="919" y="20957"/>
                    <a:pt x="460" y="20314"/>
                    <a:pt x="0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4655724" y="2455366"/>
              <a:ext cx="106135" cy="15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096" fill="norm" stroke="1" extrusionOk="0">
                  <a:moveTo>
                    <a:pt x="21237" y="4588"/>
                  </a:moveTo>
                  <a:cubicBezTo>
                    <a:pt x="20813" y="3129"/>
                    <a:pt x="20390" y="1669"/>
                    <a:pt x="18908" y="794"/>
                  </a:cubicBezTo>
                  <a:cubicBezTo>
                    <a:pt x="17425" y="-82"/>
                    <a:pt x="14884" y="-374"/>
                    <a:pt x="11496" y="648"/>
                  </a:cubicBezTo>
                  <a:cubicBezTo>
                    <a:pt x="8108" y="1669"/>
                    <a:pt x="3872" y="4004"/>
                    <a:pt x="1755" y="7361"/>
                  </a:cubicBezTo>
                  <a:cubicBezTo>
                    <a:pt x="-363" y="10718"/>
                    <a:pt x="-363" y="15096"/>
                    <a:pt x="696" y="17723"/>
                  </a:cubicBezTo>
                  <a:cubicBezTo>
                    <a:pt x="1755" y="20350"/>
                    <a:pt x="3872" y="21226"/>
                    <a:pt x="7049" y="21080"/>
                  </a:cubicBezTo>
                  <a:cubicBezTo>
                    <a:pt x="10225" y="20934"/>
                    <a:pt x="14461" y="19767"/>
                    <a:pt x="17002" y="17431"/>
                  </a:cubicBezTo>
                  <a:cubicBezTo>
                    <a:pt x="19543" y="15096"/>
                    <a:pt x="20390" y="11594"/>
                    <a:pt x="20390" y="9112"/>
                  </a:cubicBezTo>
                  <a:cubicBezTo>
                    <a:pt x="20390" y="6631"/>
                    <a:pt x="19543" y="5172"/>
                    <a:pt x="19331" y="4296"/>
                  </a:cubicBezTo>
                  <a:cubicBezTo>
                    <a:pt x="19119" y="3421"/>
                    <a:pt x="19543" y="3129"/>
                    <a:pt x="19966" y="2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4799958" y="2475939"/>
              <a:ext cx="127001" cy="11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0"/>
                  </a:moveTo>
                  <a:cubicBezTo>
                    <a:pt x="720" y="4713"/>
                    <a:pt x="1440" y="9425"/>
                    <a:pt x="2340" y="13353"/>
                  </a:cubicBezTo>
                  <a:cubicBezTo>
                    <a:pt x="3240" y="17280"/>
                    <a:pt x="4320" y="20422"/>
                    <a:pt x="5760" y="21011"/>
                  </a:cubicBezTo>
                  <a:cubicBezTo>
                    <a:pt x="7200" y="21600"/>
                    <a:pt x="9000" y="19636"/>
                    <a:pt x="11700" y="15709"/>
                  </a:cubicBezTo>
                  <a:cubicBezTo>
                    <a:pt x="14400" y="11782"/>
                    <a:pt x="18000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4942687" y="2448930"/>
              <a:ext cx="91746" cy="166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20" h="21265" fill="norm" stroke="1" extrusionOk="0">
                  <a:moveTo>
                    <a:pt x="2100" y="8305"/>
                  </a:moveTo>
                  <a:cubicBezTo>
                    <a:pt x="4398" y="8575"/>
                    <a:pt x="6696" y="8845"/>
                    <a:pt x="9453" y="8170"/>
                  </a:cubicBezTo>
                  <a:cubicBezTo>
                    <a:pt x="12211" y="7495"/>
                    <a:pt x="15428" y="5875"/>
                    <a:pt x="17496" y="4255"/>
                  </a:cubicBezTo>
                  <a:cubicBezTo>
                    <a:pt x="19564" y="2635"/>
                    <a:pt x="20483" y="1015"/>
                    <a:pt x="19564" y="340"/>
                  </a:cubicBezTo>
                  <a:cubicBezTo>
                    <a:pt x="18645" y="-335"/>
                    <a:pt x="15887" y="-65"/>
                    <a:pt x="12440" y="1690"/>
                  </a:cubicBezTo>
                  <a:cubicBezTo>
                    <a:pt x="8994" y="3445"/>
                    <a:pt x="4857" y="6685"/>
                    <a:pt x="2330" y="9790"/>
                  </a:cubicBezTo>
                  <a:cubicBezTo>
                    <a:pt x="-198" y="12895"/>
                    <a:pt x="-1117" y="15865"/>
                    <a:pt x="1870" y="17755"/>
                  </a:cubicBezTo>
                  <a:cubicBezTo>
                    <a:pt x="4857" y="19645"/>
                    <a:pt x="11751" y="20455"/>
                    <a:pt x="18645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5504808" y="2482289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00"/>
                    <a:pt x="14400" y="9000"/>
                    <a:pt x="10800" y="12600"/>
                  </a:cubicBezTo>
                  <a:cubicBezTo>
                    <a:pt x="7200" y="16200"/>
                    <a:pt x="36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5530208" y="2393389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5567237" y="2441881"/>
              <a:ext cx="85449" cy="216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281" fill="norm" stroke="1" extrusionOk="0">
                  <a:moveTo>
                    <a:pt x="18337" y="2096"/>
                  </a:moveTo>
                  <a:cubicBezTo>
                    <a:pt x="16328" y="1473"/>
                    <a:pt x="14319" y="849"/>
                    <a:pt x="11305" y="434"/>
                  </a:cubicBezTo>
                  <a:cubicBezTo>
                    <a:pt x="8291" y="19"/>
                    <a:pt x="4272" y="-189"/>
                    <a:pt x="2012" y="226"/>
                  </a:cubicBezTo>
                  <a:cubicBezTo>
                    <a:pt x="-249" y="642"/>
                    <a:pt x="-751" y="1680"/>
                    <a:pt x="1258" y="3134"/>
                  </a:cubicBezTo>
                  <a:cubicBezTo>
                    <a:pt x="3268" y="4588"/>
                    <a:pt x="7789" y="6457"/>
                    <a:pt x="11556" y="9053"/>
                  </a:cubicBezTo>
                  <a:cubicBezTo>
                    <a:pt x="15323" y="11649"/>
                    <a:pt x="18337" y="14973"/>
                    <a:pt x="19593" y="17153"/>
                  </a:cubicBezTo>
                  <a:cubicBezTo>
                    <a:pt x="20849" y="19334"/>
                    <a:pt x="20347" y="20373"/>
                    <a:pt x="18337" y="20892"/>
                  </a:cubicBezTo>
                  <a:cubicBezTo>
                    <a:pt x="16328" y="21411"/>
                    <a:pt x="12812" y="21411"/>
                    <a:pt x="10300" y="20892"/>
                  </a:cubicBezTo>
                  <a:cubicBezTo>
                    <a:pt x="7789" y="20373"/>
                    <a:pt x="6282" y="19334"/>
                    <a:pt x="4775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5733408" y="245688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5746108" y="263468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1580508" y="3775439"/>
              <a:ext cx="209551" cy="36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2739"/>
                  </a:moveTo>
                  <a:cubicBezTo>
                    <a:pt x="0" y="1622"/>
                    <a:pt x="0" y="505"/>
                    <a:pt x="436" y="132"/>
                  </a:cubicBezTo>
                  <a:cubicBezTo>
                    <a:pt x="873" y="-240"/>
                    <a:pt x="1745" y="132"/>
                    <a:pt x="3709" y="1808"/>
                  </a:cubicBezTo>
                  <a:cubicBezTo>
                    <a:pt x="5673" y="3484"/>
                    <a:pt x="8727" y="6463"/>
                    <a:pt x="11891" y="9939"/>
                  </a:cubicBezTo>
                  <a:cubicBezTo>
                    <a:pt x="15055" y="13415"/>
                    <a:pt x="18327" y="17388"/>
                    <a:pt x="21600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1567808" y="3764989"/>
              <a:ext cx="2349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59" y="1527"/>
                    <a:pt x="17319" y="3055"/>
                    <a:pt x="14692" y="5400"/>
                  </a:cubicBezTo>
                  <a:cubicBezTo>
                    <a:pt x="12065" y="7745"/>
                    <a:pt x="8951" y="10909"/>
                    <a:pt x="6422" y="13473"/>
                  </a:cubicBezTo>
                  <a:cubicBezTo>
                    <a:pt x="3892" y="16036"/>
                    <a:pt x="1946" y="18000"/>
                    <a:pt x="973" y="19255"/>
                  </a:cubicBezTo>
                  <a:cubicBezTo>
                    <a:pt x="0" y="20509"/>
                    <a:pt x="0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1447158" y="3663389"/>
              <a:ext cx="292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6800"/>
                    <a:pt x="8139" y="12000"/>
                    <a:pt x="11739" y="8400"/>
                  </a:cubicBezTo>
                  <a:cubicBezTo>
                    <a:pt x="15339" y="4800"/>
                    <a:pt x="1847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2120258" y="3917389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6457"/>
                    <a:pt x="10971" y="11314"/>
                    <a:pt x="14571" y="7714"/>
                  </a:cubicBezTo>
                  <a:cubicBezTo>
                    <a:pt x="18171" y="4114"/>
                    <a:pt x="1988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2267366" y="3790389"/>
              <a:ext cx="24343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460"/>
                    <a:pt x="6300" y="919"/>
                    <a:pt x="2700" y="2604"/>
                  </a:cubicBezTo>
                  <a:cubicBezTo>
                    <a:pt x="-900" y="4289"/>
                    <a:pt x="-900" y="7200"/>
                    <a:pt x="2700" y="10570"/>
                  </a:cubicBezTo>
                  <a:cubicBezTo>
                    <a:pt x="6300" y="13940"/>
                    <a:pt x="13500" y="1777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2120258" y="4158689"/>
              <a:ext cx="330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23" y="19200"/>
                    <a:pt x="10246" y="16800"/>
                    <a:pt x="13846" y="13200"/>
                  </a:cubicBezTo>
                  <a:cubicBezTo>
                    <a:pt x="17446" y="9600"/>
                    <a:pt x="1952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2914008" y="3856005"/>
              <a:ext cx="317901" cy="29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61" fill="norm" stroke="1" extrusionOk="0">
                  <a:moveTo>
                    <a:pt x="0" y="2623"/>
                  </a:moveTo>
                  <a:cubicBezTo>
                    <a:pt x="4263" y="1851"/>
                    <a:pt x="8526" y="1080"/>
                    <a:pt x="11582" y="617"/>
                  </a:cubicBezTo>
                  <a:cubicBezTo>
                    <a:pt x="14637" y="154"/>
                    <a:pt x="16484" y="0"/>
                    <a:pt x="18047" y="0"/>
                  </a:cubicBezTo>
                  <a:cubicBezTo>
                    <a:pt x="19611" y="0"/>
                    <a:pt x="20889" y="154"/>
                    <a:pt x="21245" y="540"/>
                  </a:cubicBezTo>
                  <a:cubicBezTo>
                    <a:pt x="21600" y="926"/>
                    <a:pt x="21032" y="1543"/>
                    <a:pt x="18829" y="3549"/>
                  </a:cubicBezTo>
                  <a:cubicBezTo>
                    <a:pt x="16626" y="5554"/>
                    <a:pt x="12789" y="8949"/>
                    <a:pt x="9876" y="11417"/>
                  </a:cubicBezTo>
                  <a:cubicBezTo>
                    <a:pt x="6963" y="13886"/>
                    <a:pt x="4974" y="15429"/>
                    <a:pt x="3695" y="16509"/>
                  </a:cubicBezTo>
                  <a:cubicBezTo>
                    <a:pt x="2416" y="17589"/>
                    <a:pt x="1847" y="18206"/>
                    <a:pt x="1350" y="18977"/>
                  </a:cubicBezTo>
                  <a:cubicBezTo>
                    <a:pt x="853" y="19749"/>
                    <a:pt x="426" y="20674"/>
                    <a:pt x="853" y="21137"/>
                  </a:cubicBezTo>
                  <a:cubicBezTo>
                    <a:pt x="1279" y="21600"/>
                    <a:pt x="2558" y="21600"/>
                    <a:pt x="5471" y="21523"/>
                  </a:cubicBezTo>
                  <a:cubicBezTo>
                    <a:pt x="8384" y="21446"/>
                    <a:pt x="12932" y="21291"/>
                    <a:pt x="15561" y="21060"/>
                  </a:cubicBezTo>
                  <a:cubicBezTo>
                    <a:pt x="18189" y="20829"/>
                    <a:pt x="18900" y="20520"/>
                    <a:pt x="19611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245205" y="4086722"/>
              <a:ext cx="91168" cy="101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0687" fill="norm" stroke="1" extrusionOk="0">
                  <a:moveTo>
                    <a:pt x="14496" y="432"/>
                  </a:moveTo>
                  <a:cubicBezTo>
                    <a:pt x="12042" y="0"/>
                    <a:pt x="9587" y="-432"/>
                    <a:pt x="6642" y="864"/>
                  </a:cubicBezTo>
                  <a:cubicBezTo>
                    <a:pt x="3696" y="2160"/>
                    <a:pt x="260" y="5184"/>
                    <a:pt x="14" y="8856"/>
                  </a:cubicBezTo>
                  <a:cubicBezTo>
                    <a:pt x="-231" y="12528"/>
                    <a:pt x="2714" y="16848"/>
                    <a:pt x="6151" y="19008"/>
                  </a:cubicBezTo>
                  <a:cubicBezTo>
                    <a:pt x="9587" y="21168"/>
                    <a:pt x="13514" y="21168"/>
                    <a:pt x="16460" y="19440"/>
                  </a:cubicBezTo>
                  <a:cubicBezTo>
                    <a:pt x="19405" y="17712"/>
                    <a:pt x="21369" y="14256"/>
                    <a:pt x="21124" y="10584"/>
                  </a:cubicBezTo>
                  <a:cubicBezTo>
                    <a:pt x="20878" y="6912"/>
                    <a:pt x="18424" y="3024"/>
                    <a:pt x="15724" y="1512"/>
                  </a:cubicBezTo>
                  <a:cubicBezTo>
                    <a:pt x="13024" y="0"/>
                    <a:pt x="10078" y="864"/>
                    <a:pt x="9342" y="2160"/>
                  </a:cubicBezTo>
                  <a:cubicBezTo>
                    <a:pt x="8605" y="3456"/>
                    <a:pt x="10078" y="5184"/>
                    <a:pt x="11551" y="6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415658" y="4126939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3475151" y="4069789"/>
              <a:ext cx="76375" cy="113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0" h="21403" fill="norm" stroke="1" extrusionOk="0">
                  <a:moveTo>
                    <a:pt x="16424" y="3600"/>
                  </a:moveTo>
                  <a:cubicBezTo>
                    <a:pt x="13582" y="3200"/>
                    <a:pt x="10739" y="2800"/>
                    <a:pt x="7613" y="3400"/>
                  </a:cubicBezTo>
                  <a:cubicBezTo>
                    <a:pt x="4487" y="4000"/>
                    <a:pt x="1076" y="5600"/>
                    <a:pt x="224" y="8400"/>
                  </a:cubicBezTo>
                  <a:cubicBezTo>
                    <a:pt x="-629" y="11200"/>
                    <a:pt x="1076" y="15200"/>
                    <a:pt x="3350" y="17600"/>
                  </a:cubicBezTo>
                  <a:cubicBezTo>
                    <a:pt x="5624" y="20000"/>
                    <a:pt x="8466" y="20800"/>
                    <a:pt x="11308" y="21200"/>
                  </a:cubicBezTo>
                  <a:cubicBezTo>
                    <a:pt x="14150" y="21600"/>
                    <a:pt x="16992" y="21600"/>
                    <a:pt x="18697" y="19400"/>
                  </a:cubicBezTo>
                  <a:cubicBezTo>
                    <a:pt x="20403" y="17200"/>
                    <a:pt x="20971" y="12800"/>
                    <a:pt x="20118" y="9200"/>
                  </a:cubicBezTo>
                  <a:cubicBezTo>
                    <a:pt x="19266" y="5600"/>
                    <a:pt x="16992" y="2800"/>
                    <a:pt x="147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3606158" y="4052440"/>
              <a:ext cx="152401" cy="115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0" y="2004"/>
                  </a:moveTo>
                  <a:cubicBezTo>
                    <a:pt x="1500" y="847"/>
                    <a:pt x="3000" y="-310"/>
                    <a:pt x="5100" y="76"/>
                  </a:cubicBezTo>
                  <a:cubicBezTo>
                    <a:pt x="7200" y="461"/>
                    <a:pt x="9900" y="2390"/>
                    <a:pt x="10650" y="5476"/>
                  </a:cubicBezTo>
                  <a:cubicBezTo>
                    <a:pt x="11400" y="8561"/>
                    <a:pt x="10200" y="12804"/>
                    <a:pt x="9000" y="15504"/>
                  </a:cubicBezTo>
                  <a:cubicBezTo>
                    <a:pt x="7800" y="18204"/>
                    <a:pt x="6600" y="19361"/>
                    <a:pt x="6900" y="20133"/>
                  </a:cubicBezTo>
                  <a:cubicBezTo>
                    <a:pt x="7200" y="20904"/>
                    <a:pt x="9000" y="21290"/>
                    <a:pt x="11700" y="20711"/>
                  </a:cubicBezTo>
                  <a:cubicBezTo>
                    <a:pt x="14400" y="20133"/>
                    <a:pt x="18000" y="18590"/>
                    <a:pt x="21600" y="17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3788662" y="4030469"/>
              <a:ext cx="103247" cy="19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01" fill="norm" stroke="1" extrusionOk="0">
                  <a:moveTo>
                    <a:pt x="21072" y="1543"/>
                  </a:moveTo>
                  <a:cubicBezTo>
                    <a:pt x="16320" y="839"/>
                    <a:pt x="11568" y="135"/>
                    <a:pt x="7896" y="17"/>
                  </a:cubicBezTo>
                  <a:cubicBezTo>
                    <a:pt x="4224" y="-100"/>
                    <a:pt x="1632" y="370"/>
                    <a:pt x="552" y="1191"/>
                  </a:cubicBezTo>
                  <a:cubicBezTo>
                    <a:pt x="-528" y="2013"/>
                    <a:pt x="-96" y="3187"/>
                    <a:pt x="2496" y="4830"/>
                  </a:cubicBezTo>
                  <a:cubicBezTo>
                    <a:pt x="5088" y="6474"/>
                    <a:pt x="9840" y="8587"/>
                    <a:pt x="13512" y="11170"/>
                  </a:cubicBezTo>
                  <a:cubicBezTo>
                    <a:pt x="17184" y="13752"/>
                    <a:pt x="19776" y="16804"/>
                    <a:pt x="20208" y="18683"/>
                  </a:cubicBezTo>
                  <a:cubicBezTo>
                    <a:pt x="20640" y="20561"/>
                    <a:pt x="18912" y="21265"/>
                    <a:pt x="16536" y="21383"/>
                  </a:cubicBezTo>
                  <a:cubicBezTo>
                    <a:pt x="14160" y="21500"/>
                    <a:pt x="11136" y="21030"/>
                    <a:pt x="8112" y="20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3872858" y="4038039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4418958" y="406978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4533258" y="3455955"/>
              <a:ext cx="1860551" cy="808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0" y="18216"/>
                  </a:moveTo>
                  <a:cubicBezTo>
                    <a:pt x="98" y="19231"/>
                    <a:pt x="197" y="20246"/>
                    <a:pt x="307" y="20839"/>
                  </a:cubicBezTo>
                  <a:cubicBezTo>
                    <a:pt x="418" y="21431"/>
                    <a:pt x="541" y="21600"/>
                    <a:pt x="639" y="21544"/>
                  </a:cubicBezTo>
                  <a:cubicBezTo>
                    <a:pt x="737" y="21487"/>
                    <a:pt x="811" y="21205"/>
                    <a:pt x="934" y="20077"/>
                  </a:cubicBezTo>
                  <a:cubicBezTo>
                    <a:pt x="1057" y="18949"/>
                    <a:pt x="1229" y="16975"/>
                    <a:pt x="1327" y="14804"/>
                  </a:cubicBezTo>
                  <a:cubicBezTo>
                    <a:pt x="1425" y="12633"/>
                    <a:pt x="1450" y="10264"/>
                    <a:pt x="1438" y="8206"/>
                  </a:cubicBezTo>
                  <a:cubicBezTo>
                    <a:pt x="1425" y="6147"/>
                    <a:pt x="1376" y="4399"/>
                    <a:pt x="1339" y="3327"/>
                  </a:cubicBezTo>
                  <a:cubicBezTo>
                    <a:pt x="1302" y="2256"/>
                    <a:pt x="1278" y="1861"/>
                    <a:pt x="1253" y="1523"/>
                  </a:cubicBezTo>
                  <a:cubicBezTo>
                    <a:pt x="1229" y="1184"/>
                    <a:pt x="1204" y="902"/>
                    <a:pt x="1253" y="790"/>
                  </a:cubicBezTo>
                  <a:cubicBezTo>
                    <a:pt x="1302" y="677"/>
                    <a:pt x="1425" y="733"/>
                    <a:pt x="1806" y="677"/>
                  </a:cubicBezTo>
                  <a:cubicBezTo>
                    <a:pt x="2187" y="620"/>
                    <a:pt x="2826" y="451"/>
                    <a:pt x="3625" y="338"/>
                  </a:cubicBezTo>
                  <a:cubicBezTo>
                    <a:pt x="4423" y="226"/>
                    <a:pt x="5382" y="169"/>
                    <a:pt x="6365" y="113"/>
                  </a:cubicBezTo>
                  <a:cubicBezTo>
                    <a:pt x="7347" y="56"/>
                    <a:pt x="8355" y="0"/>
                    <a:pt x="9362" y="0"/>
                  </a:cubicBezTo>
                  <a:cubicBezTo>
                    <a:pt x="10370" y="0"/>
                    <a:pt x="11377" y="56"/>
                    <a:pt x="12336" y="141"/>
                  </a:cubicBezTo>
                  <a:cubicBezTo>
                    <a:pt x="13294" y="226"/>
                    <a:pt x="14203" y="338"/>
                    <a:pt x="15039" y="423"/>
                  </a:cubicBezTo>
                  <a:cubicBezTo>
                    <a:pt x="15874" y="508"/>
                    <a:pt x="16636" y="564"/>
                    <a:pt x="17435" y="677"/>
                  </a:cubicBezTo>
                  <a:cubicBezTo>
                    <a:pt x="18233" y="790"/>
                    <a:pt x="19069" y="959"/>
                    <a:pt x="19720" y="1072"/>
                  </a:cubicBezTo>
                  <a:cubicBezTo>
                    <a:pt x="20371" y="1184"/>
                    <a:pt x="20838" y="1241"/>
                    <a:pt x="21121" y="1354"/>
                  </a:cubicBezTo>
                  <a:cubicBezTo>
                    <a:pt x="21403" y="1466"/>
                    <a:pt x="21502" y="1636"/>
                    <a:pt x="21600" y="1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4857108" y="3665505"/>
              <a:ext cx="6351" cy="20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183"/>
                  </a:moveTo>
                  <a:cubicBezTo>
                    <a:pt x="7200" y="1592"/>
                    <a:pt x="14400" y="0"/>
                    <a:pt x="18000" y="0"/>
                  </a:cubicBezTo>
                  <a:cubicBezTo>
                    <a:pt x="21600" y="0"/>
                    <a:pt x="21600" y="1592"/>
                    <a:pt x="18000" y="5002"/>
                  </a:cubicBezTo>
                  <a:cubicBezTo>
                    <a:pt x="14400" y="8413"/>
                    <a:pt x="7200" y="13642"/>
                    <a:pt x="7200" y="16712"/>
                  </a:cubicBezTo>
                  <a:cubicBezTo>
                    <a:pt x="7200" y="19781"/>
                    <a:pt x="14400" y="20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4780908" y="3898339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4810541" y="4005788"/>
              <a:ext cx="135468" cy="143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7" fill="norm" stroke="1" extrusionOk="0">
                  <a:moveTo>
                    <a:pt x="4387" y="985"/>
                  </a:moveTo>
                  <a:cubicBezTo>
                    <a:pt x="3375" y="5549"/>
                    <a:pt x="2362" y="10112"/>
                    <a:pt x="1519" y="13763"/>
                  </a:cubicBezTo>
                  <a:cubicBezTo>
                    <a:pt x="675" y="17413"/>
                    <a:pt x="0" y="20151"/>
                    <a:pt x="0" y="20608"/>
                  </a:cubicBezTo>
                  <a:cubicBezTo>
                    <a:pt x="0" y="21064"/>
                    <a:pt x="675" y="19239"/>
                    <a:pt x="2531" y="16044"/>
                  </a:cubicBezTo>
                  <a:cubicBezTo>
                    <a:pt x="4387" y="12850"/>
                    <a:pt x="7425" y="8287"/>
                    <a:pt x="9450" y="5396"/>
                  </a:cubicBezTo>
                  <a:cubicBezTo>
                    <a:pt x="11475" y="2506"/>
                    <a:pt x="12487" y="1289"/>
                    <a:pt x="13838" y="529"/>
                  </a:cubicBezTo>
                  <a:cubicBezTo>
                    <a:pt x="15187" y="-232"/>
                    <a:pt x="16875" y="-536"/>
                    <a:pt x="18225" y="2202"/>
                  </a:cubicBezTo>
                  <a:cubicBezTo>
                    <a:pt x="19575" y="4940"/>
                    <a:pt x="20588" y="10720"/>
                    <a:pt x="21600" y="16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5108115" y="3720539"/>
              <a:ext cx="212544" cy="25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54" fill="norm" stroke="1" extrusionOk="0">
                  <a:moveTo>
                    <a:pt x="21264" y="0"/>
                  </a:moveTo>
                  <a:cubicBezTo>
                    <a:pt x="19146" y="540"/>
                    <a:pt x="17029" y="1080"/>
                    <a:pt x="14276" y="2160"/>
                  </a:cubicBezTo>
                  <a:cubicBezTo>
                    <a:pt x="11523" y="3240"/>
                    <a:pt x="8135" y="4860"/>
                    <a:pt x="6017" y="5940"/>
                  </a:cubicBezTo>
                  <a:cubicBezTo>
                    <a:pt x="3899" y="7020"/>
                    <a:pt x="3052" y="7560"/>
                    <a:pt x="2629" y="8280"/>
                  </a:cubicBezTo>
                  <a:cubicBezTo>
                    <a:pt x="2205" y="9000"/>
                    <a:pt x="2205" y="9900"/>
                    <a:pt x="2735" y="10350"/>
                  </a:cubicBezTo>
                  <a:cubicBezTo>
                    <a:pt x="3264" y="10800"/>
                    <a:pt x="4323" y="10800"/>
                    <a:pt x="5911" y="10800"/>
                  </a:cubicBezTo>
                  <a:cubicBezTo>
                    <a:pt x="7499" y="10800"/>
                    <a:pt x="9617" y="10800"/>
                    <a:pt x="11205" y="10980"/>
                  </a:cubicBezTo>
                  <a:cubicBezTo>
                    <a:pt x="12793" y="11160"/>
                    <a:pt x="13852" y="11520"/>
                    <a:pt x="13852" y="11970"/>
                  </a:cubicBezTo>
                  <a:cubicBezTo>
                    <a:pt x="13852" y="12420"/>
                    <a:pt x="12793" y="12960"/>
                    <a:pt x="10993" y="13680"/>
                  </a:cubicBezTo>
                  <a:cubicBezTo>
                    <a:pt x="9193" y="14400"/>
                    <a:pt x="6652" y="15300"/>
                    <a:pt x="4852" y="16020"/>
                  </a:cubicBezTo>
                  <a:cubicBezTo>
                    <a:pt x="3052" y="16740"/>
                    <a:pt x="1993" y="17280"/>
                    <a:pt x="1146" y="18180"/>
                  </a:cubicBezTo>
                  <a:cubicBezTo>
                    <a:pt x="299" y="19080"/>
                    <a:pt x="-336" y="20340"/>
                    <a:pt x="193" y="20970"/>
                  </a:cubicBezTo>
                  <a:cubicBezTo>
                    <a:pt x="723" y="21600"/>
                    <a:pt x="2417" y="21600"/>
                    <a:pt x="5382" y="21060"/>
                  </a:cubicBezTo>
                  <a:cubicBezTo>
                    <a:pt x="8346" y="20520"/>
                    <a:pt x="12582" y="19440"/>
                    <a:pt x="14911" y="18720"/>
                  </a:cubicBezTo>
                  <a:cubicBezTo>
                    <a:pt x="17240" y="18000"/>
                    <a:pt x="17664" y="17640"/>
                    <a:pt x="18088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5364597" y="3733239"/>
              <a:ext cx="140212" cy="22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11" fill="norm" stroke="1" extrusionOk="0">
                  <a:moveTo>
                    <a:pt x="21355" y="1200"/>
                  </a:moveTo>
                  <a:cubicBezTo>
                    <a:pt x="19743" y="600"/>
                    <a:pt x="18131" y="0"/>
                    <a:pt x="16680" y="0"/>
                  </a:cubicBezTo>
                  <a:cubicBezTo>
                    <a:pt x="15230" y="0"/>
                    <a:pt x="13940" y="600"/>
                    <a:pt x="11361" y="2800"/>
                  </a:cubicBezTo>
                  <a:cubicBezTo>
                    <a:pt x="8782" y="5000"/>
                    <a:pt x="4913" y="8800"/>
                    <a:pt x="2656" y="12000"/>
                  </a:cubicBezTo>
                  <a:cubicBezTo>
                    <a:pt x="400" y="15200"/>
                    <a:pt x="-245" y="17800"/>
                    <a:pt x="77" y="19400"/>
                  </a:cubicBezTo>
                  <a:cubicBezTo>
                    <a:pt x="400" y="21000"/>
                    <a:pt x="1689" y="21600"/>
                    <a:pt x="3785" y="21500"/>
                  </a:cubicBezTo>
                  <a:cubicBezTo>
                    <a:pt x="5880" y="21400"/>
                    <a:pt x="8782" y="20600"/>
                    <a:pt x="11683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5517508" y="3758639"/>
              <a:ext cx="118534" cy="19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0"/>
                  </a:moveTo>
                  <a:cubicBezTo>
                    <a:pt x="1543" y="2046"/>
                    <a:pt x="3086" y="4093"/>
                    <a:pt x="6557" y="7162"/>
                  </a:cubicBezTo>
                  <a:cubicBezTo>
                    <a:pt x="10029" y="10232"/>
                    <a:pt x="15429" y="14324"/>
                    <a:pt x="18321" y="16939"/>
                  </a:cubicBezTo>
                  <a:cubicBezTo>
                    <a:pt x="21214" y="19554"/>
                    <a:pt x="21600" y="20691"/>
                    <a:pt x="21600" y="21145"/>
                  </a:cubicBezTo>
                  <a:cubicBezTo>
                    <a:pt x="21600" y="21600"/>
                    <a:pt x="21214" y="21373"/>
                    <a:pt x="20829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5527621" y="3733239"/>
              <a:ext cx="9783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fill="norm" stroke="1" extrusionOk="0">
                  <a:moveTo>
                    <a:pt x="21243" y="0"/>
                  </a:moveTo>
                  <a:cubicBezTo>
                    <a:pt x="15728" y="3400"/>
                    <a:pt x="10213" y="6800"/>
                    <a:pt x="6766" y="9600"/>
                  </a:cubicBezTo>
                  <a:cubicBezTo>
                    <a:pt x="3320" y="12400"/>
                    <a:pt x="1941" y="14600"/>
                    <a:pt x="1022" y="16400"/>
                  </a:cubicBezTo>
                  <a:cubicBezTo>
                    <a:pt x="103" y="18200"/>
                    <a:pt x="-357" y="19600"/>
                    <a:pt x="332" y="20400"/>
                  </a:cubicBezTo>
                  <a:cubicBezTo>
                    <a:pt x="1022" y="21200"/>
                    <a:pt x="2860" y="21400"/>
                    <a:pt x="46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644508" y="3891989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5676258" y="3796739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5765158" y="3879289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6006458" y="3777689"/>
              <a:ext cx="1079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4560"/>
                    <a:pt x="7624" y="9120"/>
                    <a:pt x="11224" y="12720"/>
                  </a:cubicBezTo>
                  <a:cubicBezTo>
                    <a:pt x="14824" y="16320"/>
                    <a:pt x="18212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6000108" y="3803089"/>
              <a:ext cx="101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4320"/>
                    <a:pt x="11700" y="8640"/>
                    <a:pt x="8100" y="12240"/>
                  </a:cubicBezTo>
                  <a:cubicBezTo>
                    <a:pt x="4500" y="15840"/>
                    <a:pt x="225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5936608" y="3745939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3600"/>
                    <a:pt x="11700" y="7200"/>
                    <a:pt x="15300" y="10800"/>
                  </a:cubicBezTo>
                  <a:cubicBezTo>
                    <a:pt x="18900" y="14400"/>
                    <a:pt x="2025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6152508" y="3758639"/>
              <a:ext cx="6653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600" fill="norm" stroke="1" extrusionOk="0">
                  <a:moveTo>
                    <a:pt x="17673" y="0"/>
                  </a:moveTo>
                  <a:cubicBezTo>
                    <a:pt x="19636" y="3943"/>
                    <a:pt x="21600" y="7886"/>
                    <a:pt x="19964" y="11400"/>
                  </a:cubicBezTo>
                  <a:cubicBezTo>
                    <a:pt x="18327" y="14914"/>
                    <a:pt x="13091" y="18000"/>
                    <a:pt x="9164" y="19629"/>
                  </a:cubicBezTo>
                  <a:cubicBezTo>
                    <a:pt x="5236" y="21257"/>
                    <a:pt x="2618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6266808" y="3662826"/>
              <a:ext cx="76201" cy="12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217"/>
                  </a:moveTo>
                  <a:cubicBezTo>
                    <a:pt x="3000" y="472"/>
                    <a:pt x="6000" y="-273"/>
                    <a:pt x="8400" y="99"/>
                  </a:cubicBezTo>
                  <a:cubicBezTo>
                    <a:pt x="10800" y="472"/>
                    <a:pt x="12600" y="1961"/>
                    <a:pt x="12900" y="4568"/>
                  </a:cubicBezTo>
                  <a:cubicBezTo>
                    <a:pt x="13200" y="7175"/>
                    <a:pt x="12000" y="10899"/>
                    <a:pt x="9900" y="13693"/>
                  </a:cubicBezTo>
                  <a:cubicBezTo>
                    <a:pt x="7800" y="16486"/>
                    <a:pt x="4800" y="18348"/>
                    <a:pt x="5100" y="19279"/>
                  </a:cubicBezTo>
                  <a:cubicBezTo>
                    <a:pt x="5400" y="20210"/>
                    <a:pt x="9000" y="20210"/>
                    <a:pt x="12300" y="20396"/>
                  </a:cubicBezTo>
                  <a:cubicBezTo>
                    <a:pt x="15600" y="20582"/>
                    <a:pt x="18600" y="20955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4520558" y="4355803"/>
              <a:ext cx="1418314" cy="2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375" fill="norm" stroke="1" extrusionOk="0">
                  <a:moveTo>
                    <a:pt x="0" y="21375"/>
                  </a:moveTo>
                  <a:cubicBezTo>
                    <a:pt x="1127" y="21375"/>
                    <a:pt x="2253" y="21375"/>
                    <a:pt x="3477" y="19575"/>
                  </a:cubicBezTo>
                  <a:cubicBezTo>
                    <a:pt x="4700" y="17775"/>
                    <a:pt x="6020" y="14175"/>
                    <a:pt x="7307" y="11475"/>
                  </a:cubicBezTo>
                  <a:cubicBezTo>
                    <a:pt x="8595" y="8775"/>
                    <a:pt x="9850" y="6975"/>
                    <a:pt x="11041" y="5175"/>
                  </a:cubicBezTo>
                  <a:cubicBezTo>
                    <a:pt x="12232" y="3375"/>
                    <a:pt x="13359" y="1575"/>
                    <a:pt x="14582" y="675"/>
                  </a:cubicBezTo>
                  <a:cubicBezTo>
                    <a:pt x="15806" y="-225"/>
                    <a:pt x="17125" y="-225"/>
                    <a:pt x="18220" y="675"/>
                  </a:cubicBezTo>
                  <a:cubicBezTo>
                    <a:pt x="19314" y="1575"/>
                    <a:pt x="20184" y="3375"/>
                    <a:pt x="20715" y="4275"/>
                  </a:cubicBezTo>
                  <a:cubicBezTo>
                    <a:pt x="21246" y="5175"/>
                    <a:pt x="21439" y="5175"/>
                    <a:pt x="21520" y="7875"/>
                  </a:cubicBezTo>
                  <a:cubicBezTo>
                    <a:pt x="21600" y="10575"/>
                    <a:pt x="21568" y="15975"/>
                    <a:pt x="21536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4933308" y="4560440"/>
              <a:ext cx="412751" cy="36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5632"/>
                  </a:moveTo>
                  <a:cubicBezTo>
                    <a:pt x="222" y="17255"/>
                    <a:pt x="443" y="18878"/>
                    <a:pt x="775" y="19939"/>
                  </a:cubicBezTo>
                  <a:cubicBezTo>
                    <a:pt x="1108" y="21001"/>
                    <a:pt x="1551" y="21500"/>
                    <a:pt x="1938" y="21500"/>
                  </a:cubicBezTo>
                  <a:cubicBezTo>
                    <a:pt x="2326" y="21500"/>
                    <a:pt x="2658" y="21001"/>
                    <a:pt x="2769" y="19190"/>
                  </a:cubicBezTo>
                  <a:cubicBezTo>
                    <a:pt x="2880" y="17380"/>
                    <a:pt x="2769" y="14258"/>
                    <a:pt x="2714" y="11512"/>
                  </a:cubicBezTo>
                  <a:cubicBezTo>
                    <a:pt x="2658" y="8765"/>
                    <a:pt x="2658" y="6392"/>
                    <a:pt x="3157" y="4769"/>
                  </a:cubicBezTo>
                  <a:cubicBezTo>
                    <a:pt x="3655" y="3146"/>
                    <a:pt x="4652" y="2272"/>
                    <a:pt x="7034" y="1523"/>
                  </a:cubicBezTo>
                  <a:cubicBezTo>
                    <a:pt x="9415" y="774"/>
                    <a:pt x="13182" y="150"/>
                    <a:pt x="15840" y="25"/>
                  </a:cubicBezTo>
                  <a:cubicBezTo>
                    <a:pt x="18498" y="-100"/>
                    <a:pt x="20049" y="275"/>
                    <a:pt x="21600" y="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5086071" y="4703299"/>
              <a:ext cx="158388" cy="147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206" fill="norm" stroke="1" extrusionOk="0">
                  <a:moveTo>
                    <a:pt x="815" y="6603"/>
                  </a:moveTo>
                  <a:cubicBezTo>
                    <a:pt x="527" y="9645"/>
                    <a:pt x="239" y="12688"/>
                    <a:pt x="95" y="15274"/>
                  </a:cubicBezTo>
                  <a:cubicBezTo>
                    <a:pt x="-49" y="17860"/>
                    <a:pt x="-49" y="19989"/>
                    <a:pt x="239" y="19533"/>
                  </a:cubicBezTo>
                  <a:cubicBezTo>
                    <a:pt x="527" y="19076"/>
                    <a:pt x="1103" y="16034"/>
                    <a:pt x="1679" y="12992"/>
                  </a:cubicBezTo>
                  <a:cubicBezTo>
                    <a:pt x="2255" y="9950"/>
                    <a:pt x="2831" y="6907"/>
                    <a:pt x="4415" y="4321"/>
                  </a:cubicBezTo>
                  <a:cubicBezTo>
                    <a:pt x="5999" y="1736"/>
                    <a:pt x="8591" y="-394"/>
                    <a:pt x="11471" y="62"/>
                  </a:cubicBezTo>
                  <a:cubicBezTo>
                    <a:pt x="14351" y="519"/>
                    <a:pt x="17519" y="3561"/>
                    <a:pt x="19247" y="7516"/>
                  </a:cubicBezTo>
                  <a:cubicBezTo>
                    <a:pt x="20975" y="11471"/>
                    <a:pt x="21263" y="16338"/>
                    <a:pt x="21551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307458" y="5542989"/>
              <a:ext cx="31751" cy="316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0"/>
                  </a:moveTo>
                  <a:cubicBezTo>
                    <a:pt x="20160" y="5007"/>
                    <a:pt x="18720" y="10013"/>
                    <a:pt x="18000" y="13017"/>
                  </a:cubicBezTo>
                  <a:cubicBezTo>
                    <a:pt x="17280" y="16021"/>
                    <a:pt x="17280" y="17023"/>
                    <a:pt x="16560" y="18310"/>
                  </a:cubicBezTo>
                  <a:cubicBezTo>
                    <a:pt x="15840" y="19597"/>
                    <a:pt x="14400" y="21171"/>
                    <a:pt x="11520" y="21385"/>
                  </a:cubicBezTo>
                  <a:cubicBezTo>
                    <a:pt x="8640" y="21600"/>
                    <a:pt x="4320" y="20456"/>
                    <a:pt x="0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186758" y="5530289"/>
              <a:ext cx="3048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451" y="21600"/>
                  </a:moveTo>
                  <a:cubicBezTo>
                    <a:pt x="153" y="20035"/>
                    <a:pt x="-145" y="18470"/>
                    <a:pt x="78" y="17217"/>
                  </a:cubicBezTo>
                  <a:cubicBezTo>
                    <a:pt x="302" y="15965"/>
                    <a:pt x="1047" y="15026"/>
                    <a:pt x="3430" y="12991"/>
                  </a:cubicBezTo>
                  <a:cubicBezTo>
                    <a:pt x="5814" y="10957"/>
                    <a:pt x="9836" y="7826"/>
                    <a:pt x="13113" y="5478"/>
                  </a:cubicBezTo>
                  <a:cubicBezTo>
                    <a:pt x="16390" y="3130"/>
                    <a:pt x="18923" y="1565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1469108" y="5511239"/>
              <a:ext cx="117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5" fill="norm" stroke="1" extrusionOk="0">
                  <a:moveTo>
                    <a:pt x="2943" y="0"/>
                  </a:moveTo>
                  <a:cubicBezTo>
                    <a:pt x="3328" y="4050"/>
                    <a:pt x="3714" y="8100"/>
                    <a:pt x="3714" y="11273"/>
                  </a:cubicBezTo>
                  <a:cubicBezTo>
                    <a:pt x="3714" y="14445"/>
                    <a:pt x="3328" y="16740"/>
                    <a:pt x="2750" y="18428"/>
                  </a:cubicBezTo>
                  <a:cubicBezTo>
                    <a:pt x="2171" y="20115"/>
                    <a:pt x="1400" y="21195"/>
                    <a:pt x="821" y="21397"/>
                  </a:cubicBezTo>
                  <a:cubicBezTo>
                    <a:pt x="243" y="21600"/>
                    <a:pt x="-143" y="20925"/>
                    <a:pt x="50" y="19508"/>
                  </a:cubicBezTo>
                  <a:cubicBezTo>
                    <a:pt x="243" y="18090"/>
                    <a:pt x="1014" y="15930"/>
                    <a:pt x="1978" y="14580"/>
                  </a:cubicBezTo>
                  <a:cubicBezTo>
                    <a:pt x="2943" y="13230"/>
                    <a:pt x="4100" y="12690"/>
                    <a:pt x="5643" y="12420"/>
                  </a:cubicBezTo>
                  <a:cubicBezTo>
                    <a:pt x="7186" y="12150"/>
                    <a:pt x="9114" y="12150"/>
                    <a:pt x="11621" y="13230"/>
                  </a:cubicBezTo>
                  <a:cubicBezTo>
                    <a:pt x="14128" y="14310"/>
                    <a:pt x="17214" y="16470"/>
                    <a:pt x="18950" y="18023"/>
                  </a:cubicBezTo>
                  <a:cubicBezTo>
                    <a:pt x="20686" y="19575"/>
                    <a:pt x="21071" y="20520"/>
                    <a:pt x="21457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1618608" y="5752539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1637658" y="5650939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1677774" y="5673428"/>
              <a:ext cx="122693" cy="180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443" fill="norm" stroke="1" extrusionOk="0">
                  <a:moveTo>
                    <a:pt x="15857" y="1852"/>
                  </a:moveTo>
                  <a:cubicBezTo>
                    <a:pt x="12257" y="1099"/>
                    <a:pt x="8657" y="345"/>
                    <a:pt x="5957" y="94"/>
                  </a:cubicBezTo>
                  <a:cubicBezTo>
                    <a:pt x="3257" y="-157"/>
                    <a:pt x="1457" y="94"/>
                    <a:pt x="557" y="848"/>
                  </a:cubicBezTo>
                  <a:cubicBezTo>
                    <a:pt x="-343" y="1601"/>
                    <a:pt x="-343" y="2857"/>
                    <a:pt x="1997" y="4615"/>
                  </a:cubicBezTo>
                  <a:cubicBezTo>
                    <a:pt x="4337" y="6373"/>
                    <a:pt x="9017" y="8634"/>
                    <a:pt x="12617" y="10517"/>
                  </a:cubicBezTo>
                  <a:cubicBezTo>
                    <a:pt x="16217" y="12401"/>
                    <a:pt x="18737" y="13908"/>
                    <a:pt x="19997" y="15541"/>
                  </a:cubicBezTo>
                  <a:cubicBezTo>
                    <a:pt x="21257" y="17173"/>
                    <a:pt x="21257" y="18931"/>
                    <a:pt x="19277" y="19936"/>
                  </a:cubicBezTo>
                  <a:cubicBezTo>
                    <a:pt x="17297" y="20941"/>
                    <a:pt x="13337" y="21192"/>
                    <a:pt x="9377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2310758" y="5676339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2305288" y="5592663"/>
              <a:ext cx="43571" cy="70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0694" fill="norm" stroke="1" extrusionOk="0">
                  <a:moveTo>
                    <a:pt x="2537" y="20694"/>
                  </a:moveTo>
                  <a:cubicBezTo>
                    <a:pt x="2537" y="17608"/>
                    <a:pt x="2537" y="14523"/>
                    <a:pt x="1555" y="10511"/>
                  </a:cubicBezTo>
                  <a:cubicBezTo>
                    <a:pt x="574" y="6500"/>
                    <a:pt x="-1390" y="1563"/>
                    <a:pt x="1555" y="328"/>
                  </a:cubicBezTo>
                  <a:cubicBezTo>
                    <a:pt x="4501" y="-906"/>
                    <a:pt x="12355" y="1563"/>
                    <a:pt x="20210" y="4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2393308" y="5667872"/>
              <a:ext cx="84597" cy="224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03" fill="norm" stroke="1" extrusionOk="0">
                  <a:moveTo>
                    <a:pt x="18514" y="3836"/>
                  </a:moveTo>
                  <a:cubicBezTo>
                    <a:pt x="16457" y="3230"/>
                    <a:pt x="14400" y="2624"/>
                    <a:pt x="11571" y="1817"/>
                  </a:cubicBezTo>
                  <a:cubicBezTo>
                    <a:pt x="8743" y="1009"/>
                    <a:pt x="5143" y="0"/>
                    <a:pt x="3343" y="0"/>
                  </a:cubicBezTo>
                  <a:cubicBezTo>
                    <a:pt x="1543" y="0"/>
                    <a:pt x="1543" y="1009"/>
                    <a:pt x="4371" y="3129"/>
                  </a:cubicBezTo>
                  <a:cubicBezTo>
                    <a:pt x="7200" y="5249"/>
                    <a:pt x="12857" y="8479"/>
                    <a:pt x="16457" y="11305"/>
                  </a:cubicBezTo>
                  <a:cubicBezTo>
                    <a:pt x="20057" y="14131"/>
                    <a:pt x="21600" y="16553"/>
                    <a:pt x="19800" y="18269"/>
                  </a:cubicBezTo>
                  <a:cubicBezTo>
                    <a:pt x="18000" y="19985"/>
                    <a:pt x="12857" y="20994"/>
                    <a:pt x="9000" y="21297"/>
                  </a:cubicBezTo>
                  <a:cubicBezTo>
                    <a:pt x="5143" y="21600"/>
                    <a:pt x="2571" y="21196"/>
                    <a:pt x="0" y="20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2890562" y="5654745"/>
              <a:ext cx="239347" cy="180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738" fill="norm" stroke="1" extrusionOk="0">
                  <a:moveTo>
                    <a:pt x="12899" y="7573"/>
                  </a:moveTo>
                  <a:cubicBezTo>
                    <a:pt x="11762" y="5146"/>
                    <a:pt x="10625" y="2719"/>
                    <a:pt x="9583" y="1263"/>
                  </a:cubicBezTo>
                  <a:cubicBezTo>
                    <a:pt x="8541" y="-194"/>
                    <a:pt x="7593" y="-679"/>
                    <a:pt x="5983" y="1384"/>
                  </a:cubicBezTo>
                  <a:cubicBezTo>
                    <a:pt x="4372" y="3447"/>
                    <a:pt x="2099" y="8058"/>
                    <a:pt x="962" y="11577"/>
                  </a:cubicBezTo>
                  <a:cubicBezTo>
                    <a:pt x="-175" y="15096"/>
                    <a:pt x="-175" y="17523"/>
                    <a:pt x="299" y="18979"/>
                  </a:cubicBezTo>
                  <a:cubicBezTo>
                    <a:pt x="772" y="20436"/>
                    <a:pt x="1720" y="20921"/>
                    <a:pt x="3046" y="20678"/>
                  </a:cubicBezTo>
                  <a:cubicBezTo>
                    <a:pt x="4372" y="20436"/>
                    <a:pt x="6078" y="19465"/>
                    <a:pt x="7404" y="17766"/>
                  </a:cubicBezTo>
                  <a:cubicBezTo>
                    <a:pt x="8730" y="16067"/>
                    <a:pt x="9678" y="13640"/>
                    <a:pt x="10341" y="11334"/>
                  </a:cubicBezTo>
                  <a:cubicBezTo>
                    <a:pt x="11004" y="9029"/>
                    <a:pt x="11383" y="6845"/>
                    <a:pt x="11572" y="6481"/>
                  </a:cubicBezTo>
                  <a:cubicBezTo>
                    <a:pt x="11762" y="6117"/>
                    <a:pt x="11762" y="7573"/>
                    <a:pt x="13372" y="10121"/>
                  </a:cubicBezTo>
                  <a:cubicBezTo>
                    <a:pt x="14983" y="12669"/>
                    <a:pt x="18204" y="16310"/>
                    <a:pt x="21425" y="19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3533361" y="5671168"/>
              <a:ext cx="129948" cy="39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213" fill="norm" stroke="1" extrusionOk="0">
                  <a:moveTo>
                    <a:pt x="20020" y="4370"/>
                  </a:moveTo>
                  <a:cubicBezTo>
                    <a:pt x="19335" y="3234"/>
                    <a:pt x="18649" y="2097"/>
                    <a:pt x="17792" y="1244"/>
                  </a:cubicBezTo>
                  <a:cubicBezTo>
                    <a:pt x="16935" y="391"/>
                    <a:pt x="15906" y="-177"/>
                    <a:pt x="13163" y="50"/>
                  </a:cubicBezTo>
                  <a:cubicBezTo>
                    <a:pt x="10420" y="278"/>
                    <a:pt x="5963" y="1301"/>
                    <a:pt x="3392" y="2381"/>
                  </a:cubicBezTo>
                  <a:cubicBezTo>
                    <a:pt x="820" y="3461"/>
                    <a:pt x="135" y="4598"/>
                    <a:pt x="306" y="5394"/>
                  </a:cubicBezTo>
                  <a:cubicBezTo>
                    <a:pt x="478" y="6189"/>
                    <a:pt x="1506" y="6644"/>
                    <a:pt x="4249" y="6644"/>
                  </a:cubicBezTo>
                  <a:cubicBezTo>
                    <a:pt x="6992" y="6644"/>
                    <a:pt x="11449" y="6189"/>
                    <a:pt x="14192" y="5678"/>
                  </a:cubicBezTo>
                  <a:cubicBezTo>
                    <a:pt x="16935" y="5166"/>
                    <a:pt x="17963" y="4598"/>
                    <a:pt x="18478" y="4655"/>
                  </a:cubicBezTo>
                  <a:cubicBezTo>
                    <a:pt x="18992" y="4711"/>
                    <a:pt x="18992" y="5394"/>
                    <a:pt x="19506" y="7497"/>
                  </a:cubicBezTo>
                  <a:cubicBezTo>
                    <a:pt x="20020" y="9600"/>
                    <a:pt x="21049" y="13124"/>
                    <a:pt x="21049" y="15568"/>
                  </a:cubicBezTo>
                  <a:cubicBezTo>
                    <a:pt x="21049" y="18012"/>
                    <a:pt x="20020" y="19377"/>
                    <a:pt x="17620" y="20229"/>
                  </a:cubicBezTo>
                  <a:cubicBezTo>
                    <a:pt x="15220" y="21082"/>
                    <a:pt x="11449" y="21423"/>
                    <a:pt x="7849" y="21082"/>
                  </a:cubicBezTo>
                  <a:cubicBezTo>
                    <a:pt x="4249" y="20741"/>
                    <a:pt x="820" y="19718"/>
                    <a:pt x="135" y="18354"/>
                  </a:cubicBezTo>
                  <a:cubicBezTo>
                    <a:pt x="-551" y="16989"/>
                    <a:pt x="1506" y="15284"/>
                    <a:pt x="3563" y="13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3689154" y="5727139"/>
              <a:ext cx="124905" cy="105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8" h="21075" fill="norm" stroke="1" extrusionOk="0">
                  <a:moveTo>
                    <a:pt x="14559" y="2541"/>
                  </a:moveTo>
                  <a:cubicBezTo>
                    <a:pt x="12817" y="1694"/>
                    <a:pt x="11075" y="847"/>
                    <a:pt x="8288" y="1694"/>
                  </a:cubicBezTo>
                  <a:cubicBezTo>
                    <a:pt x="5501" y="2541"/>
                    <a:pt x="1669" y="5082"/>
                    <a:pt x="449" y="8682"/>
                  </a:cubicBezTo>
                  <a:cubicBezTo>
                    <a:pt x="-770" y="12282"/>
                    <a:pt x="624" y="16941"/>
                    <a:pt x="3062" y="19271"/>
                  </a:cubicBezTo>
                  <a:cubicBezTo>
                    <a:pt x="5501" y="21600"/>
                    <a:pt x="8985" y="21600"/>
                    <a:pt x="12120" y="19694"/>
                  </a:cubicBezTo>
                  <a:cubicBezTo>
                    <a:pt x="15256" y="17788"/>
                    <a:pt x="18043" y="13976"/>
                    <a:pt x="19436" y="10376"/>
                  </a:cubicBezTo>
                  <a:cubicBezTo>
                    <a:pt x="20830" y="6776"/>
                    <a:pt x="20830" y="3388"/>
                    <a:pt x="19959" y="1694"/>
                  </a:cubicBezTo>
                  <a:cubicBezTo>
                    <a:pt x="19088" y="0"/>
                    <a:pt x="17346" y="0"/>
                    <a:pt x="156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3885558" y="5726007"/>
              <a:ext cx="133351" cy="9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7" fill="norm" stroke="1" extrusionOk="0">
                  <a:moveTo>
                    <a:pt x="11314" y="6848"/>
                  </a:moveTo>
                  <a:cubicBezTo>
                    <a:pt x="10286" y="5085"/>
                    <a:pt x="9257" y="3322"/>
                    <a:pt x="7714" y="2219"/>
                  </a:cubicBezTo>
                  <a:cubicBezTo>
                    <a:pt x="6171" y="1117"/>
                    <a:pt x="4114" y="677"/>
                    <a:pt x="2571" y="1338"/>
                  </a:cubicBezTo>
                  <a:cubicBezTo>
                    <a:pt x="1029" y="1999"/>
                    <a:pt x="0" y="3762"/>
                    <a:pt x="0" y="6848"/>
                  </a:cubicBezTo>
                  <a:cubicBezTo>
                    <a:pt x="0" y="9934"/>
                    <a:pt x="1029" y="14342"/>
                    <a:pt x="3257" y="17207"/>
                  </a:cubicBezTo>
                  <a:cubicBezTo>
                    <a:pt x="5486" y="20073"/>
                    <a:pt x="8914" y="21395"/>
                    <a:pt x="11486" y="20073"/>
                  </a:cubicBezTo>
                  <a:cubicBezTo>
                    <a:pt x="14057" y="18750"/>
                    <a:pt x="15771" y="14783"/>
                    <a:pt x="16629" y="11697"/>
                  </a:cubicBezTo>
                  <a:cubicBezTo>
                    <a:pt x="17486" y="8611"/>
                    <a:pt x="17486" y="6407"/>
                    <a:pt x="16800" y="4203"/>
                  </a:cubicBezTo>
                  <a:cubicBezTo>
                    <a:pt x="16114" y="1999"/>
                    <a:pt x="14743" y="-205"/>
                    <a:pt x="15429" y="15"/>
                  </a:cubicBezTo>
                  <a:cubicBezTo>
                    <a:pt x="16114" y="236"/>
                    <a:pt x="18857" y="2881"/>
                    <a:pt x="21600" y="5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4033061" y="5495275"/>
              <a:ext cx="147185" cy="346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188" fill="norm" stroke="1" extrusionOk="0">
                  <a:moveTo>
                    <a:pt x="14394" y="14945"/>
                  </a:moveTo>
                  <a:cubicBezTo>
                    <a:pt x="13481" y="14427"/>
                    <a:pt x="12568" y="13910"/>
                    <a:pt x="11352" y="13651"/>
                  </a:cubicBezTo>
                  <a:cubicBezTo>
                    <a:pt x="10135" y="13392"/>
                    <a:pt x="8614" y="13392"/>
                    <a:pt x="6636" y="13845"/>
                  </a:cubicBezTo>
                  <a:cubicBezTo>
                    <a:pt x="4659" y="14298"/>
                    <a:pt x="2225" y="15203"/>
                    <a:pt x="1008" y="16303"/>
                  </a:cubicBezTo>
                  <a:cubicBezTo>
                    <a:pt x="-209" y="17402"/>
                    <a:pt x="-209" y="18695"/>
                    <a:pt x="399" y="19730"/>
                  </a:cubicBezTo>
                  <a:cubicBezTo>
                    <a:pt x="1008" y="20765"/>
                    <a:pt x="2225" y="21541"/>
                    <a:pt x="5267" y="21024"/>
                  </a:cubicBezTo>
                  <a:cubicBezTo>
                    <a:pt x="8309" y="20506"/>
                    <a:pt x="13177" y="18695"/>
                    <a:pt x="16219" y="15656"/>
                  </a:cubicBezTo>
                  <a:cubicBezTo>
                    <a:pt x="19261" y="12616"/>
                    <a:pt x="20478" y="8348"/>
                    <a:pt x="20935" y="5697"/>
                  </a:cubicBezTo>
                  <a:cubicBezTo>
                    <a:pt x="21391" y="3045"/>
                    <a:pt x="21087" y="2010"/>
                    <a:pt x="20478" y="1234"/>
                  </a:cubicBezTo>
                  <a:cubicBezTo>
                    <a:pt x="19870" y="458"/>
                    <a:pt x="18957" y="-59"/>
                    <a:pt x="18197" y="6"/>
                  </a:cubicBezTo>
                  <a:cubicBezTo>
                    <a:pt x="17436" y="70"/>
                    <a:pt x="16828" y="717"/>
                    <a:pt x="16523" y="3110"/>
                  </a:cubicBezTo>
                  <a:cubicBezTo>
                    <a:pt x="16219" y="5503"/>
                    <a:pt x="16219" y="9642"/>
                    <a:pt x="16523" y="12034"/>
                  </a:cubicBezTo>
                  <a:cubicBezTo>
                    <a:pt x="16828" y="14427"/>
                    <a:pt x="17436" y="15074"/>
                    <a:pt x="18045" y="15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4628508" y="5716327"/>
              <a:ext cx="139701" cy="167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7762"/>
                  </a:moveTo>
                  <a:cubicBezTo>
                    <a:pt x="982" y="8829"/>
                    <a:pt x="1964" y="9895"/>
                    <a:pt x="4091" y="10429"/>
                  </a:cubicBezTo>
                  <a:cubicBezTo>
                    <a:pt x="6218" y="10962"/>
                    <a:pt x="9491" y="10962"/>
                    <a:pt x="11782" y="9762"/>
                  </a:cubicBezTo>
                  <a:cubicBezTo>
                    <a:pt x="14073" y="8562"/>
                    <a:pt x="15382" y="6162"/>
                    <a:pt x="15709" y="4295"/>
                  </a:cubicBezTo>
                  <a:cubicBezTo>
                    <a:pt x="16036" y="2429"/>
                    <a:pt x="15382" y="1095"/>
                    <a:pt x="14073" y="429"/>
                  </a:cubicBezTo>
                  <a:cubicBezTo>
                    <a:pt x="12764" y="-238"/>
                    <a:pt x="10800" y="-238"/>
                    <a:pt x="8509" y="1229"/>
                  </a:cubicBezTo>
                  <a:cubicBezTo>
                    <a:pt x="6218" y="2695"/>
                    <a:pt x="3600" y="5629"/>
                    <a:pt x="2127" y="8562"/>
                  </a:cubicBezTo>
                  <a:cubicBezTo>
                    <a:pt x="655" y="11495"/>
                    <a:pt x="327" y="14429"/>
                    <a:pt x="1800" y="16695"/>
                  </a:cubicBezTo>
                  <a:cubicBezTo>
                    <a:pt x="3273" y="18962"/>
                    <a:pt x="6545" y="20562"/>
                    <a:pt x="10145" y="20962"/>
                  </a:cubicBezTo>
                  <a:cubicBezTo>
                    <a:pt x="13745" y="21362"/>
                    <a:pt x="17673" y="20562"/>
                    <a:pt x="21600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4807897" y="5719566"/>
              <a:ext cx="93662" cy="169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11" fill="norm" stroke="1" extrusionOk="0">
                  <a:moveTo>
                    <a:pt x="21240" y="954"/>
                  </a:moveTo>
                  <a:cubicBezTo>
                    <a:pt x="15960" y="420"/>
                    <a:pt x="10680" y="-113"/>
                    <a:pt x="7080" y="20"/>
                  </a:cubicBezTo>
                  <a:cubicBezTo>
                    <a:pt x="3480" y="154"/>
                    <a:pt x="1560" y="954"/>
                    <a:pt x="600" y="2020"/>
                  </a:cubicBezTo>
                  <a:cubicBezTo>
                    <a:pt x="-360" y="3087"/>
                    <a:pt x="-360" y="4420"/>
                    <a:pt x="2040" y="6154"/>
                  </a:cubicBezTo>
                  <a:cubicBezTo>
                    <a:pt x="4440" y="7887"/>
                    <a:pt x="9240" y="10020"/>
                    <a:pt x="12360" y="11620"/>
                  </a:cubicBezTo>
                  <a:cubicBezTo>
                    <a:pt x="15480" y="13220"/>
                    <a:pt x="16920" y="14287"/>
                    <a:pt x="17880" y="15487"/>
                  </a:cubicBezTo>
                  <a:cubicBezTo>
                    <a:pt x="18840" y="16687"/>
                    <a:pt x="19320" y="18020"/>
                    <a:pt x="17880" y="19087"/>
                  </a:cubicBezTo>
                  <a:cubicBezTo>
                    <a:pt x="16440" y="20154"/>
                    <a:pt x="13080" y="20954"/>
                    <a:pt x="10200" y="21220"/>
                  </a:cubicBezTo>
                  <a:cubicBezTo>
                    <a:pt x="7320" y="21487"/>
                    <a:pt x="4920" y="21220"/>
                    <a:pt x="3720" y="19620"/>
                  </a:cubicBezTo>
                  <a:cubicBezTo>
                    <a:pt x="2520" y="18020"/>
                    <a:pt x="2520" y="15087"/>
                    <a:pt x="2520" y="12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4977219" y="5562039"/>
              <a:ext cx="76740" cy="29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67" fill="norm" stroke="1" extrusionOk="0">
                  <a:moveTo>
                    <a:pt x="21165" y="0"/>
                  </a:moveTo>
                  <a:cubicBezTo>
                    <a:pt x="18246" y="0"/>
                    <a:pt x="15327" y="0"/>
                    <a:pt x="12116" y="1096"/>
                  </a:cubicBezTo>
                  <a:cubicBezTo>
                    <a:pt x="8906" y="2191"/>
                    <a:pt x="5403" y="4383"/>
                    <a:pt x="3068" y="6887"/>
                  </a:cubicBezTo>
                  <a:cubicBezTo>
                    <a:pt x="733" y="9391"/>
                    <a:pt x="-435" y="12209"/>
                    <a:pt x="149" y="14713"/>
                  </a:cubicBezTo>
                  <a:cubicBezTo>
                    <a:pt x="733" y="17217"/>
                    <a:pt x="3068" y="19409"/>
                    <a:pt x="5695" y="20504"/>
                  </a:cubicBezTo>
                  <a:cubicBezTo>
                    <a:pt x="8322" y="21600"/>
                    <a:pt x="11241" y="21600"/>
                    <a:pt x="13576" y="21287"/>
                  </a:cubicBezTo>
                  <a:cubicBezTo>
                    <a:pt x="15911" y="20974"/>
                    <a:pt x="17662" y="20348"/>
                    <a:pt x="19414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4941359" y="5704649"/>
              <a:ext cx="112600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021" fill="norm" stroke="1" extrusionOk="0">
                  <a:moveTo>
                    <a:pt x="2078" y="21021"/>
                  </a:moveTo>
                  <a:cubicBezTo>
                    <a:pt x="878" y="14850"/>
                    <a:pt x="-322" y="8678"/>
                    <a:pt x="78" y="4821"/>
                  </a:cubicBezTo>
                  <a:cubicBezTo>
                    <a:pt x="478" y="964"/>
                    <a:pt x="2478" y="-579"/>
                    <a:pt x="6278" y="192"/>
                  </a:cubicBezTo>
                  <a:cubicBezTo>
                    <a:pt x="10078" y="964"/>
                    <a:pt x="15678" y="4050"/>
                    <a:pt x="21278" y="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5168258" y="5784289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5758808" y="5581089"/>
              <a:ext cx="125725" cy="32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26" fill="norm" stroke="1" extrusionOk="0">
                  <a:moveTo>
                    <a:pt x="3240" y="0"/>
                  </a:moveTo>
                  <a:cubicBezTo>
                    <a:pt x="2160" y="1543"/>
                    <a:pt x="1080" y="3086"/>
                    <a:pt x="540" y="6242"/>
                  </a:cubicBezTo>
                  <a:cubicBezTo>
                    <a:pt x="0" y="9397"/>
                    <a:pt x="0" y="14166"/>
                    <a:pt x="0" y="17112"/>
                  </a:cubicBezTo>
                  <a:cubicBezTo>
                    <a:pt x="0" y="20057"/>
                    <a:pt x="0" y="21179"/>
                    <a:pt x="360" y="21390"/>
                  </a:cubicBezTo>
                  <a:cubicBezTo>
                    <a:pt x="720" y="21600"/>
                    <a:pt x="1440" y="20899"/>
                    <a:pt x="2880" y="19216"/>
                  </a:cubicBezTo>
                  <a:cubicBezTo>
                    <a:pt x="4320" y="17532"/>
                    <a:pt x="6480" y="14868"/>
                    <a:pt x="8280" y="13325"/>
                  </a:cubicBezTo>
                  <a:cubicBezTo>
                    <a:pt x="10080" y="11782"/>
                    <a:pt x="11520" y="11361"/>
                    <a:pt x="13140" y="11291"/>
                  </a:cubicBezTo>
                  <a:cubicBezTo>
                    <a:pt x="14760" y="11221"/>
                    <a:pt x="16560" y="11501"/>
                    <a:pt x="18000" y="12203"/>
                  </a:cubicBezTo>
                  <a:cubicBezTo>
                    <a:pt x="19440" y="12904"/>
                    <a:pt x="20520" y="14026"/>
                    <a:pt x="21060" y="15078"/>
                  </a:cubicBezTo>
                  <a:cubicBezTo>
                    <a:pt x="21600" y="16130"/>
                    <a:pt x="21600" y="17112"/>
                    <a:pt x="19980" y="18094"/>
                  </a:cubicBezTo>
                  <a:cubicBezTo>
                    <a:pt x="18360" y="19075"/>
                    <a:pt x="15120" y="20057"/>
                    <a:pt x="12600" y="20618"/>
                  </a:cubicBezTo>
                  <a:cubicBezTo>
                    <a:pt x="10080" y="21179"/>
                    <a:pt x="8280" y="21319"/>
                    <a:pt x="6120" y="21319"/>
                  </a:cubicBezTo>
                  <a:cubicBezTo>
                    <a:pt x="3960" y="21319"/>
                    <a:pt x="1440" y="21179"/>
                    <a:pt x="900" y="20829"/>
                  </a:cubicBezTo>
                  <a:cubicBezTo>
                    <a:pt x="360" y="20478"/>
                    <a:pt x="1800" y="19917"/>
                    <a:pt x="324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5948151" y="5731966"/>
              <a:ext cx="115458" cy="14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0923" fill="norm" stroke="1" extrusionOk="0">
                  <a:moveTo>
                    <a:pt x="2525" y="8316"/>
                  </a:moveTo>
                  <a:cubicBezTo>
                    <a:pt x="4453" y="8016"/>
                    <a:pt x="6382" y="7716"/>
                    <a:pt x="8310" y="7116"/>
                  </a:cubicBezTo>
                  <a:cubicBezTo>
                    <a:pt x="10239" y="6516"/>
                    <a:pt x="12168" y="5616"/>
                    <a:pt x="13325" y="4416"/>
                  </a:cubicBezTo>
                  <a:cubicBezTo>
                    <a:pt x="14482" y="3216"/>
                    <a:pt x="14868" y="1716"/>
                    <a:pt x="13903" y="816"/>
                  </a:cubicBezTo>
                  <a:cubicBezTo>
                    <a:pt x="12939" y="-84"/>
                    <a:pt x="10625" y="-384"/>
                    <a:pt x="8118" y="666"/>
                  </a:cubicBezTo>
                  <a:cubicBezTo>
                    <a:pt x="5610" y="1716"/>
                    <a:pt x="2910" y="4116"/>
                    <a:pt x="1368" y="7116"/>
                  </a:cubicBezTo>
                  <a:cubicBezTo>
                    <a:pt x="-175" y="10116"/>
                    <a:pt x="-561" y="13716"/>
                    <a:pt x="982" y="16266"/>
                  </a:cubicBezTo>
                  <a:cubicBezTo>
                    <a:pt x="2525" y="18816"/>
                    <a:pt x="5996" y="20316"/>
                    <a:pt x="9660" y="20766"/>
                  </a:cubicBezTo>
                  <a:cubicBezTo>
                    <a:pt x="13325" y="21216"/>
                    <a:pt x="17182" y="20616"/>
                    <a:pt x="21039" y="20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6158862" y="5708089"/>
              <a:ext cx="8889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600" fill="norm" stroke="1" extrusionOk="0">
                  <a:moveTo>
                    <a:pt x="21097" y="1440"/>
                  </a:moveTo>
                  <a:cubicBezTo>
                    <a:pt x="18083" y="720"/>
                    <a:pt x="15069" y="0"/>
                    <a:pt x="12557" y="0"/>
                  </a:cubicBezTo>
                  <a:cubicBezTo>
                    <a:pt x="10046" y="0"/>
                    <a:pt x="8037" y="720"/>
                    <a:pt x="5776" y="3120"/>
                  </a:cubicBezTo>
                  <a:cubicBezTo>
                    <a:pt x="3516" y="5520"/>
                    <a:pt x="1004" y="9600"/>
                    <a:pt x="250" y="12840"/>
                  </a:cubicBezTo>
                  <a:cubicBezTo>
                    <a:pt x="-503" y="16080"/>
                    <a:pt x="502" y="18480"/>
                    <a:pt x="2511" y="19800"/>
                  </a:cubicBezTo>
                  <a:cubicBezTo>
                    <a:pt x="4520" y="21120"/>
                    <a:pt x="7534" y="21360"/>
                    <a:pt x="105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6236069" y="5760542"/>
              <a:ext cx="176790" cy="13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760" fill="norm" stroke="1" extrusionOk="0">
                  <a:moveTo>
                    <a:pt x="16077" y="737"/>
                  </a:moveTo>
                  <a:cubicBezTo>
                    <a:pt x="14791" y="73"/>
                    <a:pt x="13506" y="-592"/>
                    <a:pt x="11063" y="903"/>
                  </a:cubicBezTo>
                  <a:cubicBezTo>
                    <a:pt x="8620" y="2399"/>
                    <a:pt x="5020" y="6054"/>
                    <a:pt x="2963" y="8713"/>
                  </a:cubicBezTo>
                  <a:cubicBezTo>
                    <a:pt x="906" y="11371"/>
                    <a:pt x="391" y="13033"/>
                    <a:pt x="134" y="14860"/>
                  </a:cubicBezTo>
                  <a:cubicBezTo>
                    <a:pt x="-123" y="16688"/>
                    <a:pt x="-123" y="18682"/>
                    <a:pt x="1163" y="19513"/>
                  </a:cubicBezTo>
                  <a:cubicBezTo>
                    <a:pt x="2448" y="20343"/>
                    <a:pt x="5020" y="20011"/>
                    <a:pt x="7463" y="18017"/>
                  </a:cubicBezTo>
                  <a:cubicBezTo>
                    <a:pt x="9906" y="16023"/>
                    <a:pt x="12220" y="12368"/>
                    <a:pt x="13634" y="9710"/>
                  </a:cubicBezTo>
                  <a:cubicBezTo>
                    <a:pt x="15048" y="7051"/>
                    <a:pt x="15563" y="5390"/>
                    <a:pt x="15434" y="5223"/>
                  </a:cubicBezTo>
                  <a:cubicBezTo>
                    <a:pt x="15306" y="5057"/>
                    <a:pt x="14534" y="6386"/>
                    <a:pt x="14148" y="7882"/>
                  </a:cubicBezTo>
                  <a:cubicBezTo>
                    <a:pt x="13763" y="9377"/>
                    <a:pt x="13763" y="11039"/>
                    <a:pt x="13634" y="13033"/>
                  </a:cubicBezTo>
                  <a:cubicBezTo>
                    <a:pt x="13506" y="15026"/>
                    <a:pt x="13248" y="17353"/>
                    <a:pt x="14020" y="18848"/>
                  </a:cubicBezTo>
                  <a:cubicBezTo>
                    <a:pt x="14791" y="20343"/>
                    <a:pt x="16591" y="21008"/>
                    <a:pt x="18006" y="20676"/>
                  </a:cubicBezTo>
                  <a:cubicBezTo>
                    <a:pt x="19420" y="20343"/>
                    <a:pt x="20448" y="19014"/>
                    <a:pt x="21477" y="17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6461125" y="5753862"/>
              <a:ext cx="180873" cy="13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386" fill="norm" stroke="1" extrusionOk="0">
                  <a:moveTo>
                    <a:pt x="298" y="5957"/>
                  </a:moveTo>
                  <a:cubicBezTo>
                    <a:pt x="298" y="4243"/>
                    <a:pt x="298" y="2529"/>
                    <a:pt x="298" y="2529"/>
                  </a:cubicBezTo>
                  <a:cubicBezTo>
                    <a:pt x="298" y="2529"/>
                    <a:pt x="298" y="4243"/>
                    <a:pt x="173" y="5957"/>
                  </a:cubicBezTo>
                  <a:cubicBezTo>
                    <a:pt x="49" y="7672"/>
                    <a:pt x="-199" y="9386"/>
                    <a:pt x="298" y="10415"/>
                  </a:cubicBezTo>
                  <a:cubicBezTo>
                    <a:pt x="794" y="11443"/>
                    <a:pt x="2035" y="11786"/>
                    <a:pt x="2904" y="11100"/>
                  </a:cubicBezTo>
                  <a:cubicBezTo>
                    <a:pt x="3773" y="10415"/>
                    <a:pt x="4270" y="8700"/>
                    <a:pt x="4518" y="8872"/>
                  </a:cubicBezTo>
                  <a:cubicBezTo>
                    <a:pt x="4767" y="9043"/>
                    <a:pt x="4767" y="11100"/>
                    <a:pt x="5263" y="12643"/>
                  </a:cubicBezTo>
                  <a:cubicBezTo>
                    <a:pt x="5760" y="14186"/>
                    <a:pt x="6753" y="15215"/>
                    <a:pt x="8491" y="15386"/>
                  </a:cubicBezTo>
                  <a:cubicBezTo>
                    <a:pt x="10229" y="15557"/>
                    <a:pt x="12711" y="14872"/>
                    <a:pt x="14822" y="12986"/>
                  </a:cubicBezTo>
                  <a:cubicBezTo>
                    <a:pt x="16932" y="11100"/>
                    <a:pt x="18670" y="8015"/>
                    <a:pt x="19663" y="5615"/>
                  </a:cubicBezTo>
                  <a:cubicBezTo>
                    <a:pt x="20656" y="3215"/>
                    <a:pt x="20904" y="1500"/>
                    <a:pt x="20408" y="643"/>
                  </a:cubicBezTo>
                  <a:cubicBezTo>
                    <a:pt x="19911" y="-214"/>
                    <a:pt x="18670" y="-214"/>
                    <a:pt x="18298" y="643"/>
                  </a:cubicBezTo>
                  <a:cubicBezTo>
                    <a:pt x="17925" y="1500"/>
                    <a:pt x="18422" y="3215"/>
                    <a:pt x="19167" y="5100"/>
                  </a:cubicBezTo>
                  <a:cubicBezTo>
                    <a:pt x="19911" y="6986"/>
                    <a:pt x="20904" y="9043"/>
                    <a:pt x="21153" y="11786"/>
                  </a:cubicBezTo>
                  <a:cubicBezTo>
                    <a:pt x="21401" y="14529"/>
                    <a:pt x="20904" y="17957"/>
                    <a:pt x="19911" y="19672"/>
                  </a:cubicBezTo>
                  <a:cubicBezTo>
                    <a:pt x="18918" y="21386"/>
                    <a:pt x="17429" y="21386"/>
                    <a:pt x="15939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6691129" y="5750598"/>
              <a:ext cx="191630" cy="147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71" fill="norm" stroke="1" extrusionOk="0">
                  <a:moveTo>
                    <a:pt x="838" y="9406"/>
                  </a:moveTo>
                  <a:cubicBezTo>
                    <a:pt x="3687" y="9102"/>
                    <a:pt x="6535" y="8798"/>
                    <a:pt x="8553" y="8037"/>
                  </a:cubicBezTo>
                  <a:cubicBezTo>
                    <a:pt x="10570" y="7277"/>
                    <a:pt x="11757" y="6060"/>
                    <a:pt x="12469" y="4691"/>
                  </a:cubicBezTo>
                  <a:cubicBezTo>
                    <a:pt x="13181" y="3322"/>
                    <a:pt x="13419" y="1801"/>
                    <a:pt x="12944" y="888"/>
                  </a:cubicBezTo>
                  <a:cubicBezTo>
                    <a:pt x="12469" y="-25"/>
                    <a:pt x="11282" y="-329"/>
                    <a:pt x="9502" y="432"/>
                  </a:cubicBezTo>
                  <a:cubicBezTo>
                    <a:pt x="7722" y="1192"/>
                    <a:pt x="5348" y="3017"/>
                    <a:pt x="3449" y="5451"/>
                  </a:cubicBezTo>
                  <a:cubicBezTo>
                    <a:pt x="1551" y="7885"/>
                    <a:pt x="126" y="10927"/>
                    <a:pt x="8" y="13057"/>
                  </a:cubicBezTo>
                  <a:cubicBezTo>
                    <a:pt x="-111" y="15186"/>
                    <a:pt x="1076" y="16403"/>
                    <a:pt x="4874" y="17620"/>
                  </a:cubicBezTo>
                  <a:cubicBezTo>
                    <a:pt x="8671" y="18837"/>
                    <a:pt x="15080" y="20054"/>
                    <a:pt x="21489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7530458" y="5511239"/>
              <a:ext cx="38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817"/>
                    <a:pt x="7200" y="5635"/>
                    <a:pt x="10800" y="8843"/>
                  </a:cubicBezTo>
                  <a:cubicBezTo>
                    <a:pt x="14400" y="12052"/>
                    <a:pt x="18000" y="15652"/>
                    <a:pt x="19800" y="17843"/>
                  </a:cubicBezTo>
                  <a:cubicBezTo>
                    <a:pt x="21600" y="20035"/>
                    <a:pt x="21600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7466958" y="5788195"/>
              <a:ext cx="228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000" y="12582"/>
                    <a:pt x="8000" y="4867"/>
                    <a:pt x="11600" y="1782"/>
                  </a:cubicBezTo>
                  <a:cubicBezTo>
                    <a:pt x="15200" y="-1304"/>
                    <a:pt x="184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7481775" y="5892167"/>
              <a:ext cx="169334" cy="159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7" fill="norm" stroke="1" extrusionOk="0">
                  <a:moveTo>
                    <a:pt x="4590" y="4994"/>
                  </a:moveTo>
                  <a:cubicBezTo>
                    <a:pt x="3240" y="7764"/>
                    <a:pt x="1890" y="10533"/>
                    <a:pt x="1080" y="12748"/>
                  </a:cubicBezTo>
                  <a:cubicBezTo>
                    <a:pt x="270" y="14964"/>
                    <a:pt x="0" y="16625"/>
                    <a:pt x="0" y="18148"/>
                  </a:cubicBezTo>
                  <a:cubicBezTo>
                    <a:pt x="0" y="19671"/>
                    <a:pt x="270" y="21056"/>
                    <a:pt x="810" y="20918"/>
                  </a:cubicBezTo>
                  <a:cubicBezTo>
                    <a:pt x="1350" y="20779"/>
                    <a:pt x="2160" y="19118"/>
                    <a:pt x="3510" y="16071"/>
                  </a:cubicBezTo>
                  <a:cubicBezTo>
                    <a:pt x="4860" y="13025"/>
                    <a:pt x="6750" y="8594"/>
                    <a:pt x="8505" y="5687"/>
                  </a:cubicBezTo>
                  <a:cubicBezTo>
                    <a:pt x="10260" y="2779"/>
                    <a:pt x="11880" y="1394"/>
                    <a:pt x="13500" y="564"/>
                  </a:cubicBezTo>
                  <a:cubicBezTo>
                    <a:pt x="15120" y="-267"/>
                    <a:pt x="16740" y="-544"/>
                    <a:pt x="18090" y="2364"/>
                  </a:cubicBezTo>
                  <a:cubicBezTo>
                    <a:pt x="19440" y="5271"/>
                    <a:pt x="20520" y="11364"/>
                    <a:pt x="21600" y="17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7911485" y="5523436"/>
              <a:ext cx="228834" cy="277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75" fill="norm" stroke="1" extrusionOk="0">
                  <a:moveTo>
                    <a:pt x="18259" y="1511"/>
                  </a:moveTo>
                  <a:cubicBezTo>
                    <a:pt x="19634" y="857"/>
                    <a:pt x="21008" y="202"/>
                    <a:pt x="21205" y="39"/>
                  </a:cubicBezTo>
                  <a:cubicBezTo>
                    <a:pt x="21401" y="-125"/>
                    <a:pt x="20419" y="202"/>
                    <a:pt x="17572" y="1511"/>
                  </a:cubicBezTo>
                  <a:cubicBezTo>
                    <a:pt x="14725" y="2820"/>
                    <a:pt x="10012" y="5111"/>
                    <a:pt x="7165" y="6502"/>
                  </a:cubicBezTo>
                  <a:cubicBezTo>
                    <a:pt x="4317" y="7893"/>
                    <a:pt x="3336" y="8384"/>
                    <a:pt x="2648" y="9039"/>
                  </a:cubicBezTo>
                  <a:cubicBezTo>
                    <a:pt x="1961" y="9693"/>
                    <a:pt x="1568" y="10511"/>
                    <a:pt x="1863" y="10920"/>
                  </a:cubicBezTo>
                  <a:cubicBezTo>
                    <a:pt x="2157" y="11330"/>
                    <a:pt x="3139" y="11330"/>
                    <a:pt x="4906" y="11411"/>
                  </a:cubicBezTo>
                  <a:cubicBezTo>
                    <a:pt x="6674" y="11493"/>
                    <a:pt x="9226" y="11657"/>
                    <a:pt x="10994" y="11902"/>
                  </a:cubicBezTo>
                  <a:cubicBezTo>
                    <a:pt x="12761" y="12148"/>
                    <a:pt x="13743" y="12475"/>
                    <a:pt x="13939" y="12966"/>
                  </a:cubicBezTo>
                  <a:cubicBezTo>
                    <a:pt x="14136" y="13457"/>
                    <a:pt x="13546" y="14111"/>
                    <a:pt x="11976" y="14848"/>
                  </a:cubicBezTo>
                  <a:cubicBezTo>
                    <a:pt x="10405" y="15584"/>
                    <a:pt x="7852" y="16402"/>
                    <a:pt x="5790" y="17057"/>
                  </a:cubicBezTo>
                  <a:cubicBezTo>
                    <a:pt x="3728" y="17711"/>
                    <a:pt x="2157" y="18202"/>
                    <a:pt x="1176" y="18857"/>
                  </a:cubicBezTo>
                  <a:cubicBezTo>
                    <a:pt x="194" y="19511"/>
                    <a:pt x="-199" y="20330"/>
                    <a:pt x="96" y="20820"/>
                  </a:cubicBezTo>
                  <a:cubicBezTo>
                    <a:pt x="390" y="21311"/>
                    <a:pt x="1372" y="21475"/>
                    <a:pt x="4906" y="21475"/>
                  </a:cubicBezTo>
                  <a:cubicBezTo>
                    <a:pt x="8441" y="21475"/>
                    <a:pt x="14528" y="21311"/>
                    <a:pt x="20616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8270448" y="5504889"/>
              <a:ext cx="16171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21157" y="0"/>
                  </a:moveTo>
                  <a:cubicBezTo>
                    <a:pt x="16726" y="766"/>
                    <a:pt x="12295" y="1532"/>
                    <a:pt x="8695" y="3600"/>
                  </a:cubicBezTo>
                  <a:cubicBezTo>
                    <a:pt x="5095" y="5668"/>
                    <a:pt x="2326" y="9038"/>
                    <a:pt x="942" y="11949"/>
                  </a:cubicBezTo>
                  <a:cubicBezTo>
                    <a:pt x="-443" y="14860"/>
                    <a:pt x="-443" y="17311"/>
                    <a:pt x="1911" y="18843"/>
                  </a:cubicBezTo>
                  <a:cubicBezTo>
                    <a:pt x="4265" y="20374"/>
                    <a:pt x="8972" y="20987"/>
                    <a:pt x="136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8502008" y="5549339"/>
              <a:ext cx="1778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14" y="3436"/>
                    <a:pt x="4629" y="6873"/>
                    <a:pt x="8229" y="10473"/>
                  </a:cubicBezTo>
                  <a:cubicBezTo>
                    <a:pt x="11829" y="14073"/>
                    <a:pt x="16714" y="178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8536089" y="5542989"/>
              <a:ext cx="15007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600" fill="norm" stroke="1" extrusionOk="0">
                  <a:moveTo>
                    <a:pt x="21270" y="0"/>
                  </a:moveTo>
                  <a:cubicBezTo>
                    <a:pt x="15570" y="3217"/>
                    <a:pt x="9870" y="6434"/>
                    <a:pt x="6120" y="9651"/>
                  </a:cubicBezTo>
                  <a:cubicBezTo>
                    <a:pt x="2370" y="12868"/>
                    <a:pt x="570" y="16085"/>
                    <a:pt x="120" y="18077"/>
                  </a:cubicBezTo>
                  <a:cubicBezTo>
                    <a:pt x="-330" y="20068"/>
                    <a:pt x="570" y="20834"/>
                    <a:pt x="14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8698858" y="5765239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8756008" y="5631889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8844908" y="5724695"/>
              <a:ext cx="1651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046" y="12582"/>
                    <a:pt x="6092" y="4867"/>
                    <a:pt x="9692" y="1782"/>
                  </a:cubicBezTo>
                  <a:cubicBezTo>
                    <a:pt x="13292" y="-1304"/>
                    <a:pt x="1744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9187808" y="5606489"/>
              <a:ext cx="177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180"/>
                    <a:pt x="2571" y="360"/>
                    <a:pt x="3986" y="1440"/>
                  </a:cubicBezTo>
                  <a:cubicBezTo>
                    <a:pt x="5400" y="2520"/>
                    <a:pt x="6943" y="4500"/>
                    <a:pt x="9900" y="8010"/>
                  </a:cubicBezTo>
                  <a:cubicBezTo>
                    <a:pt x="12857" y="11520"/>
                    <a:pt x="17229" y="16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9232258" y="5619189"/>
              <a:ext cx="165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189"/>
                    <a:pt x="18831" y="379"/>
                    <a:pt x="16754" y="1611"/>
                  </a:cubicBezTo>
                  <a:cubicBezTo>
                    <a:pt x="14677" y="2842"/>
                    <a:pt x="11908" y="5116"/>
                    <a:pt x="9000" y="8621"/>
                  </a:cubicBezTo>
                  <a:cubicBezTo>
                    <a:pt x="6092" y="12126"/>
                    <a:pt x="3046" y="168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9162408" y="5529066"/>
              <a:ext cx="2032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725" y="4868"/>
                    <a:pt x="9450" y="-1303"/>
                    <a:pt x="13050" y="240"/>
                  </a:cubicBezTo>
                  <a:cubicBezTo>
                    <a:pt x="16650" y="1783"/>
                    <a:pt x="19125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9441808" y="5530289"/>
              <a:ext cx="8331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600" fill="norm" stroke="1" extrusionOk="0">
                  <a:moveTo>
                    <a:pt x="9257" y="0"/>
                  </a:moveTo>
                  <a:cubicBezTo>
                    <a:pt x="12343" y="2274"/>
                    <a:pt x="15429" y="4547"/>
                    <a:pt x="17743" y="7263"/>
                  </a:cubicBezTo>
                  <a:cubicBezTo>
                    <a:pt x="20057" y="9979"/>
                    <a:pt x="21600" y="13137"/>
                    <a:pt x="18514" y="15600"/>
                  </a:cubicBezTo>
                  <a:cubicBezTo>
                    <a:pt x="15429" y="18063"/>
                    <a:pt x="7714" y="19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9530708" y="5385976"/>
              <a:ext cx="133351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4640"/>
                  </a:moveTo>
                  <a:cubicBezTo>
                    <a:pt x="686" y="3004"/>
                    <a:pt x="1371" y="1367"/>
                    <a:pt x="3257" y="549"/>
                  </a:cubicBezTo>
                  <a:cubicBezTo>
                    <a:pt x="5143" y="-269"/>
                    <a:pt x="8229" y="-269"/>
                    <a:pt x="10629" y="1204"/>
                  </a:cubicBezTo>
                  <a:cubicBezTo>
                    <a:pt x="13029" y="2676"/>
                    <a:pt x="14743" y="5622"/>
                    <a:pt x="14229" y="8404"/>
                  </a:cubicBezTo>
                  <a:cubicBezTo>
                    <a:pt x="13714" y="11186"/>
                    <a:pt x="10971" y="13804"/>
                    <a:pt x="8743" y="15767"/>
                  </a:cubicBezTo>
                  <a:cubicBezTo>
                    <a:pt x="6514" y="17731"/>
                    <a:pt x="4800" y="19040"/>
                    <a:pt x="5143" y="19695"/>
                  </a:cubicBezTo>
                  <a:cubicBezTo>
                    <a:pt x="5486" y="20349"/>
                    <a:pt x="7886" y="20349"/>
                    <a:pt x="10971" y="20513"/>
                  </a:cubicBezTo>
                  <a:cubicBezTo>
                    <a:pt x="14057" y="20676"/>
                    <a:pt x="17829" y="21004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0114908" y="5777939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0165708" y="5708089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10153008" y="5733852"/>
              <a:ext cx="107951" cy="177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718"/>
                  </a:moveTo>
                  <a:cubicBezTo>
                    <a:pt x="19482" y="210"/>
                    <a:pt x="17365" y="-298"/>
                    <a:pt x="15882" y="210"/>
                  </a:cubicBezTo>
                  <a:cubicBezTo>
                    <a:pt x="14400" y="718"/>
                    <a:pt x="13553" y="2243"/>
                    <a:pt x="13765" y="4276"/>
                  </a:cubicBezTo>
                  <a:cubicBezTo>
                    <a:pt x="13976" y="6309"/>
                    <a:pt x="15247" y="8850"/>
                    <a:pt x="16518" y="10883"/>
                  </a:cubicBezTo>
                  <a:cubicBezTo>
                    <a:pt x="17788" y="12916"/>
                    <a:pt x="19059" y="14441"/>
                    <a:pt x="19906" y="15838"/>
                  </a:cubicBezTo>
                  <a:cubicBezTo>
                    <a:pt x="20753" y="17236"/>
                    <a:pt x="21176" y="18507"/>
                    <a:pt x="17788" y="19396"/>
                  </a:cubicBezTo>
                  <a:cubicBezTo>
                    <a:pt x="14400" y="20286"/>
                    <a:pt x="7200" y="20794"/>
                    <a:pt x="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4593891" y="6378707"/>
              <a:ext cx="237818" cy="167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855" fill="norm" stroke="1" extrusionOk="0">
                  <a:moveTo>
                    <a:pt x="13449" y="12953"/>
                  </a:moveTo>
                  <a:cubicBezTo>
                    <a:pt x="13258" y="9265"/>
                    <a:pt x="13066" y="5577"/>
                    <a:pt x="11633" y="3075"/>
                  </a:cubicBezTo>
                  <a:cubicBezTo>
                    <a:pt x="10199" y="572"/>
                    <a:pt x="7523" y="-745"/>
                    <a:pt x="5420" y="440"/>
                  </a:cubicBezTo>
                  <a:cubicBezTo>
                    <a:pt x="3318" y="1626"/>
                    <a:pt x="1789" y="5314"/>
                    <a:pt x="928" y="8738"/>
                  </a:cubicBezTo>
                  <a:cubicBezTo>
                    <a:pt x="68" y="12162"/>
                    <a:pt x="-123" y="15323"/>
                    <a:pt x="68" y="17431"/>
                  </a:cubicBezTo>
                  <a:cubicBezTo>
                    <a:pt x="259" y="19538"/>
                    <a:pt x="833" y="20592"/>
                    <a:pt x="3031" y="19406"/>
                  </a:cubicBezTo>
                  <a:cubicBezTo>
                    <a:pt x="5229" y="18221"/>
                    <a:pt x="9052" y="14796"/>
                    <a:pt x="11155" y="12031"/>
                  </a:cubicBezTo>
                  <a:cubicBezTo>
                    <a:pt x="13258" y="9265"/>
                    <a:pt x="13640" y="7157"/>
                    <a:pt x="13831" y="6762"/>
                  </a:cubicBezTo>
                  <a:cubicBezTo>
                    <a:pt x="14022" y="6367"/>
                    <a:pt x="14022" y="7684"/>
                    <a:pt x="15265" y="10318"/>
                  </a:cubicBezTo>
                  <a:cubicBezTo>
                    <a:pt x="16507" y="12953"/>
                    <a:pt x="18992" y="16904"/>
                    <a:pt x="21477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5120148" y="6412939"/>
              <a:ext cx="124311" cy="17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12" fill="norm" stroke="1" extrusionOk="0">
                  <a:moveTo>
                    <a:pt x="21143" y="0"/>
                  </a:moveTo>
                  <a:cubicBezTo>
                    <a:pt x="16463" y="781"/>
                    <a:pt x="11783" y="1561"/>
                    <a:pt x="7823" y="4034"/>
                  </a:cubicBezTo>
                  <a:cubicBezTo>
                    <a:pt x="3863" y="6506"/>
                    <a:pt x="623" y="10670"/>
                    <a:pt x="83" y="13923"/>
                  </a:cubicBezTo>
                  <a:cubicBezTo>
                    <a:pt x="-457" y="17176"/>
                    <a:pt x="1703" y="19518"/>
                    <a:pt x="5123" y="20559"/>
                  </a:cubicBezTo>
                  <a:cubicBezTo>
                    <a:pt x="8543" y="21600"/>
                    <a:pt x="13223" y="21340"/>
                    <a:pt x="17903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5243929" y="6461743"/>
              <a:ext cx="125821" cy="109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0680" fill="norm" stroke="1" extrusionOk="0">
                  <a:moveTo>
                    <a:pt x="17855" y="377"/>
                  </a:moveTo>
                  <a:cubicBezTo>
                    <a:pt x="14371" y="-23"/>
                    <a:pt x="10887" y="-423"/>
                    <a:pt x="7925" y="977"/>
                  </a:cubicBezTo>
                  <a:cubicBezTo>
                    <a:pt x="4964" y="2377"/>
                    <a:pt x="2525" y="5577"/>
                    <a:pt x="1132" y="8177"/>
                  </a:cubicBezTo>
                  <a:cubicBezTo>
                    <a:pt x="-262" y="10777"/>
                    <a:pt x="-610" y="12777"/>
                    <a:pt x="1480" y="14977"/>
                  </a:cubicBezTo>
                  <a:cubicBezTo>
                    <a:pt x="3571" y="17177"/>
                    <a:pt x="8100" y="19577"/>
                    <a:pt x="11409" y="20377"/>
                  </a:cubicBezTo>
                  <a:cubicBezTo>
                    <a:pt x="14719" y="21177"/>
                    <a:pt x="16809" y="20377"/>
                    <a:pt x="18377" y="18177"/>
                  </a:cubicBezTo>
                  <a:cubicBezTo>
                    <a:pt x="19945" y="15977"/>
                    <a:pt x="20990" y="12377"/>
                    <a:pt x="20642" y="9577"/>
                  </a:cubicBezTo>
                  <a:cubicBezTo>
                    <a:pt x="20293" y="6777"/>
                    <a:pt x="18551" y="4777"/>
                    <a:pt x="16809" y="2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5428608" y="6440065"/>
              <a:ext cx="127001" cy="13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5891"/>
                  </a:moveTo>
                  <a:cubicBezTo>
                    <a:pt x="720" y="9663"/>
                    <a:pt x="1440" y="13434"/>
                    <a:pt x="1980" y="16349"/>
                  </a:cubicBezTo>
                  <a:cubicBezTo>
                    <a:pt x="2520" y="19263"/>
                    <a:pt x="2880" y="21320"/>
                    <a:pt x="3060" y="21149"/>
                  </a:cubicBezTo>
                  <a:cubicBezTo>
                    <a:pt x="3240" y="20977"/>
                    <a:pt x="3240" y="18577"/>
                    <a:pt x="4320" y="14977"/>
                  </a:cubicBezTo>
                  <a:cubicBezTo>
                    <a:pt x="5400" y="11377"/>
                    <a:pt x="7560" y="6577"/>
                    <a:pt x="9540" y="3663"/>
                  </a:cubicBezTo>
                  <a:cubicBezTo>
                    <a:pt x="11520" y="749"/>
                    <a:pt x="13320" y="-280"/>
                    <a:pt x="14580" y="63"/>
                  </a:cubicBezTo>
                  <a:cubicBezTo>
                    <a:pt x="15840" y="406"/>
                    <a:pt x="16560" y="2120"/>
                    <a:pt x="17640" y="5549"/>
                  </a:cubicBezTo>
                  <a:cubicBezTo>
                    <a:pt x="18720" y="8977"/>
                    <a:pt x="20160" y="14120"/>
                    <a:pt x="21600" y="19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5605072" y="6414640"/>
              <a:ext cx="90237" cy="172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3" h="21180" fill="norm" stroke="1" extrusionOk="0">
                  <a:moveTo>
                    <a:pt x="20463" y="1352"/>
                  </a:moveTo>
                  <a:cubicBezTo>
                    <a:pt x="18543" y="572"/>
                    <a:pt x="16623" y="-209"/>
                    <a:pt x="12783" y="51"/>
                  </a:cubicBezTo>
                  <a:cubicBezTo>
                    <a:pt x="8943" y="311"/>
                    <a:pt x="3183" y="1613"/>
                    <a:pt x="1023" y="3434"/>
                  </a:cubicBezTo>
                  <a:cubicBezTo>
                    <a:pt x="-1137" y="5256"/>
                    <a:pt x="303" y="7598"/>
                    <a:pt x="3663" y="9940"/>
                  </a:cubicBezTo>
                  <a:cubicBezTo>
                    <a:pt x="7023" y="12283"/>
                    <a:pt x="12303" y="14625"/>
                    <a:pt x="15183" y="16446"/>
                  </a:cubicBezTo>
                  <a:cubicBezTo>
                    <a:pt x="18063" y="18268"/>
                    <a:pt x="18543" y="19569"/>
                    <a:pt x="17343" y="20350"/>
                  </a:cubicBezTo>
                  <a:cubicBezTo>
                    <a:pt x="16143" y="21131"/>
                    <a:pt x="13263" y="21391"/>
                    <a:pt x="11103" y="21001"/>
                  </a:cubicBezTo>
                  <a:cubicBezTo>
                    <a:pt x="8943" y="20610"/>
                    <a:pt x="7503" y="19569"/>
                    <a:pt x="6063" y="18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5739758" y="6457389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5752458" y="6368489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5796908" y="6377782"/>
              <a:ext cx="99755" cy="21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433" fill="norm" stroke="1" extrusionOk="0">
                  <a:moveTo>
                    <a:pt x="19837" y="996"/>
                  </a:moveTo>
                  <a:cubicBezTo>
                    <a:pt x="17192" y="564"/>
                    <a:pt x="14547" y="132"/>
                    <a:pt x="11902" y="24"/>
                  </a:cubicBezTo>
                  <a:cubicBezTo>
                    <a:pt x="9257" y="-84"/>
                    <a:pt x="6612" y="132"/>
                    <a:pt x="6171" y="1644"/>
                  </a:cubicBezTo>
                  <a:cubicBezTo>
                    <a:pt x="5731" y="3156"/>
                    <a:pt x="7494" y="5964"/>
                    <a:pt x="10139" y="8232"/>
                  </a:cubicBezTo>
                  <a:cubicBezTo>
                    <a:pt x="12784" y="10500"/>
                    <a:pt x="16310" y="12228"/>
                    <a:pt x="18514" y="14172"/>
                  </a:cubicBezTo>
                  <a:cubicBezTo>
                    <a:pt x="20718" y="16116"/>
                    <a:pt x="21600" y="18276"/>
                    <a:pt x="19837" y="19572"/>
                  </a:cubicBezTo>
                  <a:cubicBezTo>
                    <a:pt x="18073" y="20868"/>
                    <a:pt x="13665" y="21300"/>
                    <a:pt x="10359" y="21408"/>
                  </a:cubicBezTo>
                  <a:cubicBezTo>
                    <a:pt x="7053" y="21516"/>
                    <a:pt x="4849" y="21300"/>
                    <a:pt x="3306" y="20436"/>
                  </a:cubicBezTo>
                  <a:cubicBezTo>
                    <a:pt x="1763" y="19572"/>
                    <a:pt x="882" y="18060"/>
                    <a:pt x="0" y="16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5932082" y="6254189"/>
              <a:ext cx="93427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55" fill="norm" stroke="1" extrusionOk="0">
                  <a:moveTo>
                    <a:pt x="21186" y="0"/>
                  </a:moveTo>
                  <a:cubicBezTo>
                    <a:pt x="17826" y="2319"/>
                    <a:pt x="14466" y="4639"/>
                    <a:pt x="10866" y="7756"/>
                  </a:cubicBezTo>
                  <a:cubicBezTo>
                    <a:pt x="7266" y="10872"/>
                    <a:pt x="3426" y="14787"/>
                    <a:pt x="1506" y="17251"/>
                  </a:cubicBezTo>
                  <a:cubicBezTo>
                    <a:pt x="-414" y="19715"/>
                    <a:pt x="-414" y="20730"/>
                    <a:pt x="1026" y="21165"/>
                  </a:cubicBezTo>
                  <a:cubicBezTo>
                    <a:pt x="2466" y="21600"/>
                    <a:pt x="5346" y="21455"/>
                    <a:pt x="8226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890041" y="6415269"/>
              <a:ext cx="321699" cy="18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27" fill="norm" stroke="1" extrusionOk="0">
                  <a:moveTo>
                    <a:pt x="1412" y="5686"/>
                  </a:moveTo>
                  <a:cubicBezTo>
                    <a:pt x="706" y="5189"/>
                    <a:pt x="0" y="4693"/>
                    <a:pt x="0" y="4693"/>
                  </a:cubicBezTo>
                  <a:cubicBezTo>
                    <a:pt x="0" y="4693"/>
                    <a:pt x="706" y="5189"/>
                    <a:pt x="2541" y="5313"/>
                  </a:cubicBezTo>
                  <a:cubicBezTo>
                    <a:pt x="4376" y="5437"/>
                    <a:pt x="7341" y="5189"/>
                    <a:pt x="9247" y="4817"/>
                  </a:cubicBezTo>
                  <a:cubicBezTo>
                    <a:pt x="11153" y="4444"/>
                    <a:pt x="12000" y="3948"/>
                    <a:pt x="12706" y="3327"/>
                  </a:cubicBezTo>
                  <a:cubicBezTo>
                    <a:pt x="13412" y="2706"/>
                    <a:pt x="13976" y="1961"/>
                    <a:pt x="13976" y="1217"/>
                  </a:cubicBezTo>
                  <a:cubicBezTo>
                    <a:pt x="13976" y="472"/>
                    <a:pt x="13412" y="-273"/>
                    <a:pt x="12494" y="99"/>
                  </a:cubicBezTo>
                  <a:cubicBezTo>
                    <a:pt x="11576" y="472"/>
                    <a:pt x="10306" y="1961"/>
                    <a:pt x="9176" y="4072"/>
                  </a:cubicBezTo>
                  <a:cubicBezTo>
                    <a:pt x="8047" y="6182"/>
                    <a:pt x="7059" y="8913"/>
                    <a:pt x="6776" y="11644"/>
                  </a:cubicBezTo>
                  <a:cubicBezTo>
                    <a:pt x="6494" y="14375"/>
                    <a:pt x="6918" y="17106"/>
                    <a:pt x="7976" y="17975"/>
                  </a:cubicBezTo>
                  <a:cubicBezTo>
                    <a:pt x="9035" y="18844"/>
                    <a:pt x="10729" y="17851"/>
                    <a:pt x="12071" y="16237"/>
                  </a:cubicBezTo>
                  <a:cubicBezTo>
                    <a:pt x="13412" y="14624"/>
                    <a:pt x="14400" y="12389"/>
                    <a:pt x="15035" y="10527"/>
                  </a:cubicBezTo>
                  <a:cubicBezTo>
                    <a:pt x="15671" y="8665"/>
                    <a:pt x="15953" y="7175"/>
                    <a:pt x="15882" y="7051"/>
                  </a:cubicBezTo>
                  <a:cubicBezTo>
                    <a:pt x="15812" y="6927"/>
                    <a:pt x="15388" y="8168"/>
                    <a:pt x="15035" y="9410"/>
                  </a:cubicBezTo>
                  <a:cubicBezTo>
                    <a:pt x="14682" y="10651"/>
                    <a:pt x="14400" y="11893"/>
                    <a:pt x="14188" y="13506"/>
                  </a:cubicBezTo>
                  <a:cubicBezTo>
                    <a:pt x="13976" y="15120"/>
                    <a:pt x="13835" y="17106"/>
                    <a:pt x="13765" y="17479"/>
                  </a:cubicBezTo>
                  <a:cubicBezTo>
                    <a:pt x="13694" y="17851"/>
                    <a:pt x="13694" y="16610"/>
                    <a:pt x="14471" y="13879"/>
                  </a:cubicBezTo>
                  <a:cubicBezTo>
                    <a:pt x="15247" y="11148"/>
                    <a:pt x="16800" y="6927"/>
                    <a:pt x="17859" y="4444"/>
                  </a:cubicBezTo>
                  <a:cubicBezTo>
                    <a:pt x="18918" y="1961"/>
                    <a:pt x="19482" y="1217"/>
                    <a:pt x="19976" y="1341"/>
                  </a:cubicBezTo>
                  <a:cubicBezTo>
                    <a:pt x="20471" y="1465"/>
                    <a:pt x="20894" y="2458"/>
                    <a:pt x="21176" y="4941"/>
                  </a:cubicBezTo>
                  <a:cubicBezTo>
                    <a:pt x="21459" y="7424"/>
                    <a:pt x="21600" y="11396"/>
                    <a:pt x="21247" y="14375"/>
                  </a:cubicBezTo>
                  <a:cubicBezTo>
                    <a:pt x="20894" y="17355"/>
                    <a:pt x="20047" y="19341"/>
                    <a:pt x="192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6265162" y="6266889"/>
              <a:ext cx="115947" cy="3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66" fill="norm" stroke="1" extrusionOk="0">
                  <a:moveTo>
                    <a:pt x="21129" y="0"/>
                  </a:moveTo>
                  <a:cubicBezTo>
                    <a:pt x="16115" y="3715"/>
                    <a:pt x="11100" y="7429"/>
                    <a:pt x="7436" y="10731"/>
                  </a:cubicBezTo>
                  <a:cubicBezTo>
                    <a:pt x="3772" y="14033"/>
                    <a:pt x="1458" y="16922"/>
                    <a:pt x="493" y="18711"/>
                  </a:cubicBezTo>
                  <a:cubicBezTo>
                    <a:pt x="-471" y="20499"/>
                    <a:pt x="-85" y="21187"/>
                    <a:pt x="2229" y="21394"/>
                  </a:cubicBezTo>
                  <a:cubicBezTo>
                    <a:pt x="4543" y="21600"/>
                    <a:pt x="8786" y="21325"/>
                    <a:pt x="13029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6292208" y="645738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812908" y="6439893"/>
              <a:ext cx="107972" cy="182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18" fill="norm" stroke="1" extrusionOk="0">
                  <a:moveTo>
                    <a:pt x="0" y="8011"/>
                  </a:moveTo>
                  <a:cubicBezTo>
                    <a:pt x="4985" y="7266"/>
                    <a:pt x="9969" y="6521"/>
                    <a:pt x="13292" y="5777"/>
                  </a:cubicBezTo>
                  <a:cubicBezTo>
                    <a:pt x="16615" y="5032"/>
                    <a:pt x="18277" y="4287"/>
                    <a:pt x="19523" y="3294"/>
                  </a:cubicBezTo>
                  <a:cubicBezTo>
                    <a:pt x="20769" y="2301"/>
                    <a:pt x="21600" y="1059"/>
                    <a:pt x="20977" y="439"/>
                  </a:cubicBezTo>
                  <a:cubicBezTo>
                    <a:pt x="20354" y="-182"/>
                    <a:pt x="18277" y="-182"/>
                    <a:pt x="15162" y="687"/>
                  </a:cubicBezTo>
                  <a:cubicBezTo>
                    <a:pt x="12046" y="1556"/>
                    <a:pt x="7892" y="3294"/>
                    <a:pt x="4985" y="6273"/>
                  </a:cubicBezTo>
                  <a:cubicBezTo>
                    <a:pt x="2077" y="9252"/>
                    <a:pt x="415" y="13473"/>
                    <a:pt x="2908" y="16204"/>
                  </a:cubicBezTo>
                  <a:cubicBezTo>
                    <a:pt x="5400" y="18935"/>
                    <a:pt x="12046" y="20177"/>
                    <a:pt x="18692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984086" y="6444144"/>
              <a:ext cx="70123" cy="197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61" fill="norm" stroke="1" extrusionOk="0">
                  <a:moveTo>
                    <a:pt x="21046" y="2105"/>
                  </a:moveTo>
                  <a:cubicBezTo>
                    <a:pt x="19140" y="1195"/>
                    <a:pt x="17234" y="286"/>
                    <a:pt x="14693" y="58"/>
                  </a:cubicBezTo>
                  <a:cubicBezTo>
                    <a:pt x="12152" y="-169"/>
                    <a:pt x="8975" y="286"/>
                    <a:pt x="5799" y="1082"/>
                  </a:cubicBezTo>
                  <a:cubicBezTo>
                    <a:pt x="2622" y="1877"/>
                    <a:pt x="-554" y="3014"/>
                    <a:pt x="81" y="5402"/>
                  </a:cubicBezTo>
                  <a:cubicBezTo>
                    <a:pt x="717" y="7789"/>
                    <a:pt x="5164" y="11427"/>
                    <a:pt x="8975" y="14155"/>
                  </a:cubicBezTo>
                  <a:cubicBezTo>
                    <a:pt x="12787" y="16884"/>
                    <a:pt x="15964" y="18703"/>
                    <a:pt x="15646" y="19839"/>
                  </a:cubicBezTo>
                  <a:cubicBezTo>
                    <a:pt x="15328" y="20976"/>
                    <a:pt x="11517" y="21431"/>
                    <a:pt x="8658" y="21204"/>
                  </a:cubicBezTo>
                  <a:cubicBezTo>
                    <a:pt x="5799" y="20976"/>
                    <a:pt x="3893" y="20067"/>
                    <a:pt x="1987" y="1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7085451" y="6298639"/>
              <a:ext cx="89408" cy="33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89" fill="norm" stroke="1" extrusionOk="0">
                  <a:moveTo>
                    <a:pt x="21218" y="0"/>
                  </a:moveTo>
                  <a:cubicBezTo>
                    <a:pt x="14688" y="2853"/>
                    <a:pt x="8158" y="5706"/>
                    <a:pt x="4390" y="8694"/>
                  </a:cubicBezTo>
                  <a:cubicBezTo>
                    <a:pt x="623" y="11683"/>
                    <a:pt x="-382" y="14808"/>
                    <a:pt x="120" y="16981"/>
                  </a:cubicBezTo>
                  <a:cubicBezTo>
                    <a:pt x="623" y="19155"/>
                    <a:pt x="2632" y="20377"/>
                    <a:pt x="5144" y="20989"/>
                  </a:cubicBezTo>
                  <a:cubicBezTo>
                    <a:pt x="7655" y="21600"/>
                    <a:pt x="10669" y="21600"/>
                    <a:pt x="12930" y="21260"/>
                  </a:cubicBezTo>
                  <a:cubicBezTo>
                    <a:pt x="15190" y="20921"/>
                    <a:pt x="16697" y="20242"/>
                    <a:pt x="18204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7053076" y="6476439"/>
              <a:ext cx="16623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2607" y="21600"/>
                  </a:moveTo>
                  <a:cubicBezTo>
                    <a:pt x="1240" y="19200"/>
                    <a:pt x="-127" y="16800"/>
                    <a:pt x="10" y="14400"/>
                  </a:cubicBezTo>
                  <a:cubicBezTo>
                    <a:pt x="146" y="12000"/>
                    <a:pt x="1787" y="9600"/>
                    <a:pt x="5615" y="7200"/>
                  </a:cubicBezTo>
                  <a:cubicBezTo>
                    <a:pt x="9443" y="4800"/>
                    <a:pt x="15458" y="240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7289158" y="6558989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7676508" y="655263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7627161" y="6262757"/>
              <a:ext cx="366848" cy="596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76" fill="norm" stroke="1" extrusionOk="0">
                  <a:moveTo>
                    <a:pt x="8108" y="10607"/>
                  </a:moveTo>
                  <a:cubicBezTo>
                    <a:pt x="6991" y="10304"/>
                    <a:pt x="5874" y="10001"/>
                    <a:pt x="5005" y="9849"/>
                  </a:cubicBezTo>
                  <a:cubicBezTo>
                    <a:pt x="4136" y="9698"/>
                    <a:pt x="3515" y="9698"/>
                    <a:pt x="2708" y="10114"/>
                  </a:cubicBezTo>
                  <a:cubicBezTo>
                    <a:pt x="1901" y="10531"/>
                    <a:pt x="908" y="11365"/>
                    <a:pt x="412" y="11971"/>
                  </a:cubicBezTo>
                  <a:cubicBezTo>
                    <a:pt x="-85" y="12578"/>
                    <a:pt x="-85" y="12957"/>
                    <a:pt x="163" y="13260"/>
                  </a:cubicBezTo>
                  <a:cubicBezTo>
                    <a:pt x="412" y="13563"/>
                    <a:pt x="908" y="13790"/>
                    <a:pt x="1529" y="13828"/>
                  </a:cubicBezTo>
                  <a:cubicBezTo>
                    <a:pt x="2149" y="13866"/>
                    <a:pt x="2894" y="13714"/>
                    <a:pt x="4136" y="12994"/>
                  </a:cubicBezTo>
                  <a:cubicBezTo>
                    <a:pt x="5377" y="12274"/>
                    <a:pt x="7115" y="10986"/>
                    <a:pt x="8356" y="9091"/>
                  </a:cubicBezTo>
                  <a:cubicBezTo>
                    <a:pt x="9598" y="7197"/>
                    <a:pt x="10343" y="4696"/>
                    <a:pt x="10591" y="3028"/>
                  </a:cubicBezTo>
                  <a:cubicBezTo>
                    <a:pt x="10839" y="1361"/>
                    <a:pt x="10591" y="527"/>
                    <a:pt x="10777" y="186"/>
                  </a:cubicBezTo>
                  <a:cubicBezTo>
                    <a:pt x="10963" y="-155"/>
                    <a:pt x="11584" y="-3"/>
                    <a:pt x="12081" y="451"/>
                  </a:cubicBezTo>
                  <a:cubicBezTo>
                    <a:pt x="12577" y="906"/>
                    <a:pt x="12949" y="1664"/>
                    <a:pt x="13136" y="2725"/>
                  </a:cubicBezTo>
                  <a:cubicBezTo>
                    <a:pt x="13322" y="3786"/>
                    <a:pt x="13322" y="5150"/>
                    <a:pt x="12329" y="7083"/>
                  </a:cubicBezTo>
                  <a:cubicBezTo>
                    <a:pt x="11336" y="9016"/>
                    <a:pt x="9349" y="11517"/>
                    <a:pt x="8046" y="13639"/>
                  </a:cubicBezTo>
                  <a:cubicBezTo>
                    <a:pt x="6743" y="15761"/>
                    <a:pt x="6122" y="17504"/>
                    <a:pt x="5874" y="18603"/>
                  </a:cubicBezTo>
                  <a:cubicBezTo>
                    <a:pt x="5625" y="19702"/>
                    <a:pt x="5749" y="20157"/>
                    <a:pt x="6060" y="20536"/>
                  </a:cubicBezTo>
                  <a:cubicBezTo>
                    <a:pt x="6370" y="20914"/>
                    <a:pt x="6867" y="21218"/>
                    <a:pt x="7425" y="21331"/>
                  </a:cubicBezTo>
                  <a:cubicBezTo>
                    <a:pt x="7984" y="21445"/>
                    <a:pt x="8605" y="21369"/>
                    <a:pt x="9660" y="20801"/>
                  </a:cubicBezTo>
                  <a:cubicBezTo>
                    <a:pt x="10715" y="20232"/>
                    <a:pt x="12205" y="19171"/>
                    <a:pt x="13012" y="18224"/>
                  </a:cubicBezTo>
                  <a:cubicBezTo>
                    <a:pt x="13818" y="17277"/>
                    <a:pt x="13943" y="16443"/>
                    <a:pt x="13818" y="15874"/>
                  </a:cubicBezTo>
                  <a:cubicBezTo>
                    <a:pt x="13694" y="15306"/>
                    <a:pt x="13322" y="15003"/>
                    <a:pt x="12763" y="14700"/>
                  </a:cubicBezTo>
                  <a:cubicBezTo>
                    <a:pt x="12205" y="14397"/>
                    <a:pt x="11460" y="14093"/>
                    <a:pt x="11770" y="13904"/>
                  </a:cubicBezTo>
                  <a:cubicBezTo>
                    <a:pt x="12081" y="13714"/>
                    <a:pt x="13446" y="13639"/>
                    <a:pt x="15246" y="13525"/>
                  </a:cubicBezTo>
                  <a:cubicBezTo>
                    <a:pt x="17046" y="13411"/>
                    <a:pt x="19281" y="13260"/>
                    <a:pt x="21515" y="13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8206915" y="6545726"/>
              <a:ext cx="333194" cy="147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880" fill="norm" stroke="1" extrusionOk="0">
                  <a:moveTo>
                    <a:pt x="5898" y="1880"/>
                  </a:moveTo>
                  <a:cubicBezTo>
                    <a:pt x="5355" y="6680"/>
                    <a:pt x="4811" y="11480"/>
                    <a:pt x="4268" y="14630"/>
                  </a:cubicBezTo>
                  <a:cubicBezTo>
                    <a:pt x="3725" y="17780"/>
                    <a:pt x="3181" y="19280"/>
                    <a:pt x="2570" y="20180"/>
                  </a:cubicBezTo>
                  <a:cubicBezTo>
                    <a:pt x="1959" y="21080"/>
                    <a:pt x="1279" y="21380"/>
                    <a:pt x="736" y="19430"/>
                  </a:cubicBezTo>
                  <a:cubicBezTo>
                    <a:pt x="193" y="17480"/>
                    <a:pt x="-215" y="13280"/>
                    <a:pt x="125" y="10130"/>
                  </a:cubicBezTo>
                  <a:cubicBezTo>
                    <a:pt x="464" y="6980"/>
                    <a:pt x="1551" y="4880"/>
                    <a:pt x="4472" y="3230"/>
                  </a:cubicBezTo>
                  <a:cubicBezTo>
                    <a:pt x="7393" y="1580"/>
                    <a:pt x="12147" y="380"/>
                    <a:pt x="15272" y="80"/>
                  </a:cubicBezTo>
                  <a:cubicBezTo>
                    <a:pt x="18396" y="-220"/>
                    <a:pt x="19891" y="380"/>
                    <a:pt x="21385" y="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8514708" y="6353586"/>
              <a:ext cx="107951" cy="16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4500"/>
                  </a:moveTo>
                  <a:cubicBezTo>
                    <a:pt x="847" y="3097"/>
                    <a:pt x="1694" y="1695"/>
                    <a:pt x="3600" y="853"/>
                  </a:cubicBezTo>
                  <a:cubicBezTo>
                    <a:pt x="5506" y="12"/>
                    <a:pt x="8471" y="-269"/>
                    <a:pt x="10376" y="292"/>
                  </a:cubicBezTo>
                  <a:cubicBezTo>
                    <a:pt x="12282" y="853"/>
                    <a:pt x="13129" y="2256"/>
                    <a:pt x="13129" y="4780"/>
                  </a:cubicBezTo>
                  <a:cubicBezTo>
                    <a:pt x="13129" y="7305"/>
                    <a:pt x="12282" y="10952"/>
                    <a:pt x="11435" y="13476"/>
                  </a:cubicBezTo>
                  <a:cubicBezTo>
                    <a:pt x="10588" y="16001"/>
                    <a:pt x="9741" y="17404"/>
                    <a:pt x="7835" y="18386"/>
                  </a:cubicBezTo>
                  <a:cubicBezTo>
                    <a:pt x="5929" y="19367"/>
                    <a:pt x="2965" y="19928"/>
                    <a:pt x="2753" y="20069"/>
                  </a:cubicBezTo>
                  <a:cubicBezTo>
                    <a:pt x="2541" y="20209"/>
                    <a:pt x="5082" y="19928"/>
                    <a:pt x="8682" y="20069"/>
                  </a:cubicBezTo>
                  <a:cubicBezTo>
                    <a:pt x="12282" y="20209"/>
                    <a:pt x="16941" y="20770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8660123" y="6743139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2774" y="55223"/>
            <a:ext cx="9677401" cy="3416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6" name="Drawing"/>
          <p:cNvGrpSpPr/>
          <p:nvPr/>
        </p:nvGrpSpPr>
        <p:grpSpPr>
          <a:xfrm>
            <a:off x="1434902" y="3645477"/>
            <a:ext cx="3793883" cy="1851648"/>
            <a:chOff x="0" y="0"/>
            <a:chExt cx="3793881" cy="1851646"/>
          </a:xfrm>
        </p:grpSpPr>
        <p:sp>
          <p:nvSpPr>
            <p:cNvPr id="251" name="Line"/>
            <p:cNvSpPr/>
            <p:nvPr/>
          </p:nvSpPr>
          <p:spPr>
            <a:xfrm>
              <a:off x="153730" y="183144"/>
              <a:ext cx="274410" cy="223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767" fill="norm" stroke="1" extrusionOk="0">
                  <a:moveTo>
                    <a:pt x="11875" y="8991"/>
                  </a:moveTo>
                  <a:cubicBezTo>
                    <a:pt x="11675" y="6380"/>
                    <a:pt x="11475" y="3769"/>
                    <a:pt x="10875" y="2108"/>
                  </a:cubicBezTo>
                  <a:cubicBezTo>
                    <a:pt x="10275" y="446"/>
                    <a:pt x="9275" y="-266"/>
                    <a:pt x="7875" y="90"/>
                  </a:cubicBezTo>
                  <a:cubicBezTo>
                    <a:pt x="6475" y="446"/>
                    <a:pt x="4675" y="1870"/>
                    <a:pt x="3275" y="4481"/>
                  </a:cubicBezTo>
                  <a:cubicBezTo>
                    <a:pt x="1875" y="7092"/>
                    <a:pt x="875" y="10890"/>
                    <a:pt x="375" y="13738"/>
                  </a:cubicBezTo>
                  <a:cubicBezTo>
                    <a:pt x="-125" y="16587"/>
                    <a:pt x="-125" y="18486"/>
                    <a:pt x="375" y="19672"/>
                  </a:cubicBezTo>
                  <a:cubicBezTo>
                    <a:pt x="875" y="20859"/>
                    <a:pt x="1875" y="21334"/>
                    <a:pt x="3475" y="19791"/>
                  </a:cubicBezTo>
                  <a:cubicBezTo>
                    <a:pt x="5075" y="18248"/>
                    <a:pt x="7275" y="14688"/>
                    <a:pt x="8475" y="12314"/>
                  </a:cubicBezTo>
                  <a:cubicBezTo>
                    <a:pt x="9675" y="9941"/>
                    <a:pt x="9875" y="8754"/>
                    <a:pt x="10075" y="7567"/>
                  </a:cubicBezTo>
                  <a:cubicBezTo>
                    <a:pt x="10275" y="6380"/>
                    <a:pt x="10475" y="5193"/>
                    <a:pt x="10575" y="5312"/>
                  </a:cubicBezTo>
                  <a:cubicBezTo>
                    <a:pt x="10675" y="5431"/>
                    <a:pt x="10675" y="6855"/>
                    <a:pt x="11175" y="8991"/>
                  </a:cubicBezTo>
                  <a:cubicBezTo>
                    <a:pt x="11675" y="11127"/>
                    <a:pt x="12675" y="13976"/>
                    <a:pt x="13675" y="15519"/>
                  </a:cubicBezTo>
                  <a:cubicBezTo>
                    <a:pt x="14675" y="17061"/>
                    <a:pt x="15675" y="17299"/>
                    <a:pt x="16975" y="17061"/>
                  </a:cubicBezTo>
                  <a:cubicBezTo>
                    <a:pt x="18275" y="16824"/>
                    <a:pt x="19875" y="16112"/>
                    <a:pt x="21475" y="1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443473" y="157274"/>
              <a:ext cx="83222" cy="2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0" y="0"/>
                  </a:moveTo>
                  <a:cubicBezTo>
                    <a:pt x="3176" y="225"/>
                    <a:pt x="6353" y="450"/>
                    <a:pt x="10165" y="3038"/>
                  </a:cubicBezTo>
                  <a:cubicBezTo>
                    <a:pt x="13976" y="5625"/>
                    <a:pt x="18424" y="10575"/>
                    <a:pt x="20012" y="13725"/>
                  </a:cubicBezTo>
                  <a:cubicBezTo>
                    <a:pt x="21600" y="16875"/>
                    <a:pt x="20329" y="18225"/>
                    <a:pt x="16835" y="19237"/>
                  </a:cubicBezTo>
                  <a:cubicBezTo>
                    <a:pt x="13341" y="20250"/>
                    <a:pt x="7624" y="20925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0" y="111273"/>
              <a:ext cx="129133" cy="337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1401" y="0"/>
                  </a:moveTo>
                  <a:cubicBezTo>
                    <a:pt x="16319" y="1145"/>
                    <a:pt x="11236" y="2291"/>
                    <a:pt x="7213" y="4745"/>
                  </a:cubicBezTo>
                  <a:cubicBezTo>
                    <a:pt x="3189" y="7200"/>
                    <a:pt x="225" y="10964"/>
                    <a:pt x="13" y="13664"/>
                  </a:cubicBezTo>
                  <a:cubicBezTo>
                    <a:pt x="-199" y="16364"/>
                    <a:pt x="2342" y="18000"/>
                    <a:pt x="6154" y="19145"/>
                  </a:cubicBezTo>
                  <a:cubicBezTo>
                    <a:pt x="9966" y="20291"/>
                    <a:pt x="15048" y="20945"/>
                    <a:pt x="201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030587" y="43736"/>
              <a:ext cx="172434" cy="46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415" fill="norm" stroke="1" extrusionOk="0">
                  <a:moveTo>
                    <a:pt x="4093" y="5567"/>
                  </a:moveTo>
                  <a:cubicBezTo>
                    <a:pt x="3476" y="9089"/>
                    <a:pt x="2859" y="12611"/>
                    <a:pt x="2550" y="14665"/>
                  </a:cubicBezTo>
                  <a:cubicBezTo>
                    <a:pt x="2242" y="16719"/>
                    <a:pt x="2242" y="17306"/>
                    <a:pt x="2242" y="17893"/>
                  </a:cubicBezTo>
                  <a:cubicBezTo>
                    <a:pt x="2242" y="18480"/>
                    <a:pt x="2242" y="19067"/>
                    <a:pt x="2087" y="19654"/>
                  </a:cubicBezTo>
                  <a:cubicBezTo>
                    <a:pt x="1933" y="20241"/>
                    <a:pt x="1624" y="20828"/>
                    <a:pt x="1316" y="20828"/>
                  </a:cubicBezTo>
                  <a:cubicBezTo>
                    <a:pt x="1007" y="20828"/>
                    <a:pt x="699" y="20241"/>
                    <a:pt x="390" y="18128"/>
                  </a:cubicBezTo>
                  <a:cubicBezTo>
                    <a:pt x="82" y="16015"/>
                    <a:pt x="-227" y="12376"/>
                    <a:pt x="236" y="9500"/>
                  </a:cubicBezTo>
                  <a:cubicBezTo>
                    <a:pt x="699" y="6624"/>
                    <a:pt x="1933" y="4511"/>
                    <a:pt x="4093" y="2926"/>
                  </a:cubicBezTo>
                  <a:cubicBezTo>
                    <a:pt x="6253" y="1341"/>
                    <a:pt x="9339" y="285"/>
                    <a:pt x="12270" y="50"/>
                  </a:cubicBezTo>
                  <a:cubicBezTo>
                    <a:pt x="15202" y="-185"/>
                    <a:pt x="17979" y="402"/>
                    <a:pt x="19522" y="1869"/>
                  </a:cubicBezTo>
                  <a:cubicBezTo>
                    <a:pt x="21064" y="3337"/>
                    <a:pt x="21373" y="5685"/>
                    <a:pt x="19676" y="7445"/>
                  </a:cubicBezTo>
                  <a:cubicBezTo>
                    <a:pt x="17979" y="9206"/>
                    <a:pt x="14276" y="10380"/>
                    <a:pt x="11190" y="11026"/>
                  </a:cubicBezTo>
                  <a:cubicBezTo>
                    <a:pt x="8104" y="11672"/>
                    <a:pt x="5636" y="11789"/>
                    <a:pt x="4556" y="12141"/>
                  </a:cubicBezTo>
                  <a:cubicBezTo>
                    <a:pt x="3476" y="12493"/>
                    <a:pt x="3784" y="13080"/>
                    <a:pt x="5790" y="14665"/>
                  </a:cubicBezTo>
                  <a:cubicBezTo>
                    <a:pt x="7796" y="16250"/>
                    <a:pt x="11499" y="18832"/>
                    <a:pt x="15202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325159" y="241610"/>
              <a:ext cx="15335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332826" y="394946"/>
              <a:ext cx="15335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632710" y="59706"/>
              <a:ext cx="152461" cy="391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85" fill="norm" stroke="1" extrusionOk="0">
                  <a:moveTo>
                    <a:pt x="3116" y="7459"/>
                  </a:moveTo>
                  <a:cubicBezTo>
                    <a:pt x="2756" y="11667"/>
                    <a:pt x="2396" y="15875"/>
                    <a:pt x="2216" y="18329"/>
                  </a:cubicBezTo>
                  <a:cubicBezTo>
                    <a:pt x="2036" y="20784"/>
                    <a:pt x="2036" y="21485"/>
                    <a:pt x="1676" y="21485"/>
                  </a:cubicBezTo>
                  <a:cubicBezTo>
                    <a:pt x="1316" y="21485"/>
                    <a:pt x="596" y="20784"/>
                    <a:pt x="236" y="18119"/>
                  </a:cubicBezTo>
                  <a:cubicBezTo>
                    <a:pt x="-124" y="15454"/>
                    <a:pt x="-124" y="10825"/>
                    <a:pt x="596" y="7740"/>
                  </a:cubicBezTo>
                  <a:cubicBezTo>
                    <a:pt x="1316" y="4654"/>
                    <a:pt x="2756" y="3111"/>
                    <a:pt x="4556" y="1989"/>
                  </a:cubicBezTo>
                  <a:cubicBezTo>
                    <a:pt x="6356" y="867"/>
                    <a:pt x="8516" y="166"/>
                    <a:pt x="10316" y="25"/>
                  </a:cubicBezTo>
                  <a:cubicBezTo>
                    <a:pt x="12116" y="-115"/>
                    <a:pt x="13556" y="306"/>
                    <a:pt x="14996" y="2059"/>
                  </a:cubicBezTo>
                  <a:cubicBezTo>
                    <a:pt x="16436" y="3812"/>
                    <a:pt x="17876" y="6898"/>
                    <a:pt x="17336" y="8932"/>
                  </a:cubicBezTo>
                  <a:cubicBezTo>
                    <a:pt x="16796" y="10966"/>
                    <a:pt x="14276" y="11947"/>
                    <a:pt x="12116" y="12438"/>
                  </a:cubicBezTo>
                  <a:cubicBezTo>
                    <a:pt x="9956" y="12929"/>
                    <a:pt x="8156" y="12929"/>
                    <a:pt x="6176" y="12859"/>
                  </a:cubicBezTo>
                  <a:cubicBezTo>
                    <a:pt x="4196" y="12789"/>
                    <a:pt x="2036" y="12649"/>
                    <a:pt x="1676" y="12789"/>
                  </a:cubicBezTo>
                  <a:cubicBezTo>
                    <a:pt x="1316" y="12929"/>
                    <a:pt x="2756" y="13350"/>
                    <a:pt x="6356" y="14472"/>
                  </a:cubicBezTo>
                  <a:cubicBezTo>
                    <a:pt x="9956" y="15594"/>
                    <a:pt x="15716" y="17417"/>
                    <a:pt x="21476" y="19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846504" y="281368"/>
              <a:ext cx="168672" cy="13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7246"/>
                  </a:moveTo>
                  <a:cubicBezTo>
                    <a:pt x="1636" y="8077"/>
                    <a:pt x="3273" y="8907"/>
                    <a:pt x="4909" y="8700"/>
                  </a:cubicBezTo>
                  <a:cubicBezTo>
                    <a:pt x="6545" y="8492"/>
                    <a:pt x="8182" y="7246"/>
                    <a:pt x="9164" y="5584"/>
                  </a:cubicBezTo>
                  <a:cubicBezTo>
                    <a:pt x="10145" y="3923"/>
                    <a:pt x="10473" y="1846"/>
                    <a:pt x="9818" y="807"/>
                  </a:cubicBezTo>
                  <a:cubicBezTo>
                    <a:pt x="9164" y="-231"/>
                    <a:pt x="7527" y="-231"/>
                    <a:pt x="6055" y="600"/>
                  </a:cubicBezTo>
                  <a:cubicBezTo>
                    <a:pt x="4582" y="1431"/>
                    <a:pt x="3273" y="3092"/>
                    <a:pt x="2291" y="6415"/>
                  </a:cubicBezTo>
                  <a:cubicBezTo>
                    <a:pt x="1309" y="9738"/>
                    <a:pt x="655" y="14723"/>
                    <a:pt x="1145" y="17631"/>
                  </a:cubicBezTo>
                  <a:cubicBezTo>
                    <a:pt x="1636" y="20538"/>
                    <a:pt x="3273" y="21369"/>
                    <a:pt x="6873" y="21161"/>
                  </a:cubicBezTo>
                  <a:cubicBezTo>
                    <a:pt x="10473" y="20954"/>
                    <a:pt x="16036" y="19707"/>
                    <a:pt x="21600" y="18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994167" y="0"/>
              <a:ext cx="171790" cy="41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31" fill="norm" stroke="1" extrusionOk="0">
                  <a:moveTo>
                    <a:pt x="15952" y="16008"/>
                  </a:moveTo>
                  <a:cubicBezTo>
                    <a:pt x="14681" y="15613"/>
                    <a:pt x="13411" y="15218"/>
                    <a:pt x="11981" y="15152"/>
                  </a:cubicBezTo>
                  <a:cubicBezTo>
                    <a:pt x="10552" y="15086"/>
                    <a:pt x="8964" y="15350"/>
                    <a:pt x="6899" y="16140"/>
                  </a:cubicBezTo>
                  <a:cubicBezTo>
                    <a:pt x="4834" y="16930"/>
                    <a:pt x="2293" y="18247"/>
                    <a:pt x="1023" y="19235"/>
                  </a:cubicBezTo>
                  <a:cubicBezTo>
                    <a:pt x="-248" y="20223"/>
                    <a:pt x="-248" y="20881"/>
                    <a:pt x="546" y="21211"/>
                  </a:cubicBezTo>
                  <a:cubicBezTo>
                    <a:pt x="1340" y="21540"/>
                    <a:pt x="2928" y="21540"/>
                    <a:pt x="5311" y="20947"/>
                  </a:cubicBezTo>
                  <a:cubicBezTo>
                    <a:pt x="7693" y="20355"/>
                    <a:pt x="10870" y="19169"/>
                    <a:pt x="13570" y="16535"/>
                  </a:cubicBezTo>
                  <a:cubicBezTo>
                    <a:pt x="16270" y="13901"/>
                    <a:pt x="18493" y="9818"/>
                    <a:pt x="19764" y="7052"/>
                  </a:cubicBezTo>
                  <a:cubicBezTo>
                    <a:pt x="21034" y="4286"/>
                    <a:pt x="21352" y="2838"/>
                    <a:pt x="21352" y="1784"/>
                  </a:cubicBezTo>
                  <a:cubicBezTo>
                    <a:pt x="21352" y="730"/>
                    <a:pt x="21034" y="72"/>
                    <a:pt x="20399" y="6"/>
                  </a:cubicBezTo>
                  <a:cubicBezTo>
                    <a:pt x="19764" y="-60"/>
                    <a:pt x="18811" y="467"/>
                    <a:pt x="17540" y="2113"/>
                  </a:cubicBezTo>
                  <a:cubicBezTo>
                    <a:pt x="16270" y="3760"/>
                    <a:pt x="14681" y="6525"/>
                    <a:pt x="14840" y="9225"/>
                  </a:cubicBezTo>
                  <a:cubicBezTo>
                    <a:pt x="14999" y="11925"/>
                    <a:pt x="16905" y="14560"/>
                    <a:pt x="18811" y="17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2605521" y="302945"/>
              <a:ext cx="15335" cy="153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635554" y="218609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705190" y="256286"/>
              <a:ext cx="76670" cy="19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267" fill="norm" stroke="1" extrusionOk="0">
                  <a:moveTo>
                    <a:pt x="20903" y="6632"/>
                  </a:moveTo>
                  <a:cubicBezTo>
                    <a:pt x="20903" y="5265"/>
                    <a:pt x="20903" y="3898"/>
                    <a:pt x="19858" y="2668"/>
                  </a:cubicBezTo>
                  <a:cubicBezTo>
                    <a:pt x="18813" y="1438"/>
                    <a:pt x="16723" y="344"/>
                    <a:pt x="13935" y="70"/>
                  </a:cubicBezTo>
                  <a:cubicBezTo>
                    <a:pt x="11148" y="-203"/>
                    <a:pt x="7664" y="344"/>
                    <a:pt x="5226" y="1301"/>
                  </a:cubicBezTo>
                  <a:cubicBezTo>
                    <a:pt x="2787" y="2258"/>
                    <a:pt x="1394" y="3625"/>
                    <a:pt x="697" y="4992"/>
                  </a:cubicBezTo>
                  <a:cubicBezTo>
                    <a:pt x="0" y="6359"/>
                    <a:pt x="0" y="7726"/>
                    <a:pt x="3135" y="9230"/>
                  </a:cubicBezTo>
                  <a:cubicBezTo>
                    <a:pt x="6271" y="10734"/>
                    <a:pt x="12542" y="12374"/>
                    <a:pt x="16374" y="14015"/>
                  </a:cubicBezTo>
                  <a:cubicBezTo>
                    <a:pt x="20206" y="15655"/>
                    <a:pt x="21600" y="17296"/>
                    <a:pt x="20555" y="18526"/>
                  </a:cubicBezTo>
                  <a:cubicBezTo>
                    <a:pt x="19510" y="19756"/>
                    <a:pt x="16026" y="20577"/>
                    <a:pt x="12542" y="20987"/>
                  </a:cubicBezTo>
                  <a:cubicBezTo>
                    <a:pt x="9058" y="21397"/>
                    <a:pt x="5574" y="21397"/>
                    <a:pt x="3484" y="20713"/>
                  </a:cubicBezTo>
                  <a:cubicBezTo>
                    <a:pt x="1394" y="20030"/>
                    <a:pt x="697" y="18663"/>
                    <a:pt x="0" y="17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3064023" y="305005"/>
              <a:ext cx="162513" cy="37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41" fill="norm" stroke="1" extrusionOk="0">
                  <a:moveTo>
                    <a:pt x="16147" y="5068"/>
                  </a:moveTo>
                  <a:cubicBezTo>
                    <a:pt x="16480" y="4348"/>
                    <a:pt x="16812" y="3628"/>
                    <a:pt x="17144" y="2908"/>
                  </a:cubicBezTo>
                  <a:cubicBezTo>
                    <a:pt x="17477" y="2188"/>
                    <a:pt x="17809" y="1468"/>
                    <a:pt x="15981" y="892"/>
                  </a:cubicBezTo>
                  <a:cubicBezTo>
                    <a:pt x="14154" y="316"/>
                    <a:pt x="10166" y="-116"/>
                    <a:pt x="7175" y="28"/>
                  </a:cubicBezTo>
                  <a:cubicBezTo>
                    <a:pt x="4184" y="172"/>
                    <a:pt x="2190" y="892"/>
                    <a:pt x="1027" y="1684"/>
                  </a:cubicBezTo>
                  <a:cubicBezTo>
                    <a:pt x="-136" y="2476"/>
                    <a:pt x="-468" y="3340"/>
                    <a:pt x="861" y="3988"/>
                  </a:cubicBezTo>
                  <a:cubicBezTo>
                    <a:pt x="2190" y="4636"/>
                    <a:pt x="5181" y="5068"/>
                    <a:pt x="8172" y="4924"/>
                  </a:cubicBezTo>
                  <a:cubicBezTo>
                    <a:pt x="11163" y="4780"/>
                    <a:pt x="14154" y="4060"/>
                    <a:pt x="16314" y="3412"/>
                  </a:cubicBezTo>
                  <a:cubicBezTo>
                    <a:pt x="18474" y="2764"/>
                    <a:pt x="19803" y="2188"/>
                    <a:pt x="20467" y="2404"/>
                  </a:cubicBezTo>
                  <a:cubicBezTo>
                    <a:pt x="21132" y="2620"/>
                    <a:pt x="21132" y="3628"/>
                    <a:pt x="21132" y="6508"/>
                  </a:cubicBezTo>
                  <a:cubicBezTo>
                    <a:pt x="21132" y="9388"/>
                    <a:pt x="21132" y="14140"/>
                    <a:pt x="20634" y="16948"/>
                  </a:cubicBezTo>
                  <a:cubicBezTo>
                    <a:pt x="20135" y="19756"/>
                    <a:pt x="19138" y="20620"/>
                    <a:pt x="16812" y="21052"/>
                  </a:cubicBezTo>
                  <a:cubicBezTo>
                    <a:pt x="14486" y="21484"/>
                    <a:pt x="10830" y="21484"/>
                    <a:pt x="8338" y="20692"/>
                  </a:cubicBezTo>
                  <a:cubicBezTo>
                    <a:pt x="5846" y="19900"/>
                    <a:pt x="4517" y="18316"/>
                    <a:pt x="5015" y="16732"/>
                  </a:cubicBezTo>
                  <a:cubicBezTo>
                    <a:pt x="5514" y="15148"/>
                    <a:pt x="7840" y="13564"/>
                    <a:pt x="10166" y="11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315932" y="338619"/>
              <a:ext cx="92545" cy="107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4" h="20609" fill="norm" stroke="1" extrusionOk="0">
                  <a:moveTo>
                    <a:pt x="17632" y="3456"/>
                  </a:moveTo>
                  <a:cubicBezTo>
                    <a:pt x="15359" y="1984"/>
                    <a:pt x="13085" y="511"/>
                    <a:pt x="10243" y="265"/>
                  </a:cubicBezTo>
                  <a:cubicBezTo>
                    <a:pt x="7401" y="20"/>
                    <a:pt x="3990" y="1002"/>
                    <a:pt x="2001" y="2720"/>
                  </a:cubicBezTo>
                  <a:cubicBezTo>
                    <a:pt x="11" y="4438"/>
                    <a:pt x="-557" y="6893"/>
                    <a:pt x="580" y="10084"/>
                  </a:cubicBezTo>
                  <a:cubicBezTo>
                    <a:pt x="1717" y="13274"/>
                    <a:pt x="4559" y="17202"/>
                    <a:pt x="7685" y="19165"/>
                  </a:cubicBezTo>
                  <a:cubicBezTo>
                    <a:pt x="10811" y="21129"/>
                    <a:pt x="14222" y="21129"/>
                    <a:pt x="16780" y="18920"/>
                  </a:cubicBezTo>
                  <a:cubicBezTo>
                    <a:pt x="19338" y="16711"/>
                    <a:pt x="21043" y="12293"/>
                    <a:pt x="20475" y="8856"/>
                  </a:cubicBezTo>
                  <a:cubicBezTo>
                    <a:pt x="19906" y="5420"/>
                    <a:pt x="17064" y="2965"/>
                    <a:pt x="14222" y="1493"/>
                  </a:cubicBezTo>
                  <a:cubicBezTo>
                    <a:pt x="11380" y="20"/>
                    <a:pt x="8538" y="-471"/>
                    <a:pt x="8253" y="511"/>
                  </a:cubicBezTo>
                  <a:cubicBezTo>
                    <a:pt x="7969" y="1493"/>
                    <a:pt x="10243" y="3947"/>
                    <a:pt x="12517" y="6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460693" y="346159"/>
              <a:ext cx="86573" cy="86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0773" fill="norm" stroke="1" extrusionOk="0">
                  <a:moveTo>
                    <a:pt x="6403" y="9930"/>
                  </a:moveTo>
                  <a:cubicBezTo>
                    <a:pt x="7637" y="6845"/>
                    <a:pt x="8871" y="3759"/>
                    <a:pt x="7945" y="2525"/>
                  </a:cubicBezTo>
                  <a:cubicBezTo>
                    <a:pt x="7020" y="1290"/>
                    <a:pt x="3934" y="1908"/>
                    <a:pt x="2083" y="4068"/>
                  </a:cubicBezTo>
                  <a:cubicBezTo>
                    <a:pt x="231" y="6228"/>
                    <a:pt x="-386" y="9930"/>
                    <a:pt x="231" y="13016"/>
                  </a:cubicBezTo>
                  <a:cubicBezTo>
                    <a:pt x="848" y="16102"/>
                    <a:pt x="2700" y="18570"/>
                    <a:pt x="5168" y="19805"/>
                  </a:cubicBezTo>
                  <a:cubicBezTo>
                    <a:pt x="7637" y="21039"/>
                    <a:pt x="10723" y="21039"/>
                    <a:pt x="13500" y="20113"/>
                  </a:cubicBezTo>
                  <a:cubicBezTo>
                    <a:pt x="16277" y="19188"/>
                    <a:pt x="18745" y="17336"/>
                    <a:pt x="19980" y="14868"/>
                  </a:cubicBezTo>
                  <a:cubicBezTo>
                    <a:pt x="21214" y="12399"/>
                    <a:pt x="21214" y="9313"/>
                    <a:pt x="19980" y="6845"/>
                  </a:cubicBezTo>
                  <a:cubicBezTo>
                    <a:pt x="18745" y="4376"/>
                    <a:pt x="16277" y="2525"/>
                    <a:pt x="13500" y="1290"/>
                  </a:cubicBezTo>
                  <a:cubicBezTo>
                    <a:pt x="10723" y="56"/>
                    <a:pt x="7637" y="-561"/>
                    <a:pt x="7328" y="673"/>
                  </a:cubicBezTo>
                  <a:cubicBezTo>
                    <a:pt x="7020" y="1908"/>
                    <a:pt x="9488" y="4993"/>
                    <a:pt x="11957" y="8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3608408" y="31681"/>
              <a:ext cx="185474" cy="42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70" fill="norm" stroke="1" extrusionOk="0">
                  <a:moveTo>
                    <a:pt x="13485" y="16155"/>
                  </a:moveTo>
                  <a:cubicBezTo>
                    <a:pt x="13485" y="15011"/>
                    <a:pt x="13485" y="13867"/>
                    <a:pt x="12449" y="13296"/>
                  </a:cubicBezTo>
                  <a:cubicBezTo>
                    <a:pt x="11414" y="12724"/>
                    <a:pt x="9342" y="12724"/>
                    <a:pt x="7271" y="13232"/>
                  </a:cubicBezTo>
                  <a:cubicBezTo>
                    <a:pt x="5200" y="13740"/>
                    <a:pt x="3129" y="14757"/>
                    <a:pt x="1797" y="15900"/>
                  </a:cubicBezTo>
                  <a:cubicBezTo>
                    <a:pt x="466" y="17044"/>
                    <a:pt x="-126" y="18315"/>
                    <a:pt x="22" y="19267"/>
                  </a:cubicBezTo>
                  <a:cubicBezTo>
                    <a:pt x="170" y="20220"/>
                    <a:pt x="1058" y="20856"/>
                    <a:pt x="2241" y="21173"/>
                  </a:cubicBezTo>
                  <a:cubicBezTo>
                    <a:pt x="3425" y="21491"/>
                    <a:pt x="4904" y="21491"/>
                    <a:pt x="7271" y="20665"/>
                  </a:cubicBezTo>
                  <a:cubicBezTo>
                    <a:pt x="9638" y="19839"/>
                    <a:pt x="12893" y="18187"/>
                    <a:pt x="15408" y="15265"/>
                  </a:cubicBezTo>
                  <a:cubicBezTo>
                    <a:pt x="17923" y="12343"/>
                    <a:pt x="19699" y="8150"/>
                    <a:pt x="20586" y="5672"/>
                  </a:cubicBezTo>
                  <a:cubicBezTo>
                    <a:pt x="21474" y="3195"/>
                    <a:pt x="21474" y="2432"/>
                    <a:pt x="21474" y="1670"/>
                  </a:cubicBezTo>
                  <a:cubicBezTo>
                    <a:pt x="21474" y="907"/>
                    <a:pt x="21474" y="145"/>
                    <a:pt x="21030" y="18"/>
                  </a:cubicBezTo>
                  <a:cubicBezTo>
                    <a:pt x="20586" y="-109"/>
                    <a:pt x="19699" y="399"/>
                    <a:pt x="18515" y="2369"/>
                  </a:cubicBezTo>
                  <a:cubicBezTo>
                    <a:pt x="17332" y="4338"/>
                    <a:pt x="15852" y="7769"/>
                    <a:pt x="15408" y="10627"/>
                  </a:cubicBezTo>
                  <a:cubicBezTo>
                    <a:pt x="14964" y="13486"/>
                    <a:pt x="15556" y="15773"/>
                    <a:pt x="16148" y="18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803814" y="1194412"/>
              <a:ext cx="167131" cy="559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92" fill="norm" stroke="1" extrusionOk="0">
                  <a:moveTo>
                    <a:pt x="2945" y="4610"/>
                  </a:moveTo>
                  <a:cubicBezTo>
                    <a:pt x="2618" y="7836"/>
                    <a:pt x="2291" y="11061"/>
                    <a:pt x="1964" y="13505"/>
                  </a:cubicBezTo>
                  <a:cubicBezTo>
                    <a:pt x="1636" y="15948"/>
                    <a:pt x="1309" y="17610"/>
                    <a:pt x="982" y="18929"/>
                  </a:cubicBezTo>
                  <a:cubicBezTo>
                    <a:pt x="655" y="20248"/>
                    <a:pt x="327" y="21226"/>
                    <a:pt x="164" y="21372"/>
                  </a:cubicBezTo>
                  <a:cubicBezTo>
                    <a:pt x="0" y="21519"/>
                    <a:pt x="0" y="20835"/>
                    <a:pt x="0" y="18782"/>
                  </a:cubicBezTo>
                  <a:cubicBezTo>
                    <a:pt x="0" y="16730"/>
                    <a:pt x="0" y="13309"/>
                    <a:pt x="327" y="10377"/>
                  </a:cubicBezTo>
                  <a:cubicBezTo>
                    <a:pt x="655" y="7445"/>
                    <a:pt x="1309" y="5001"/>
                    <a:pt x="1964" y="3535"/>
                  </a:cubicBezTo>
                  <a:cubicBezTo>
                    <a:pt x="2618" y="2069"/>
                    <a:pt x="3273" y="1581"/>
                    <a:pt x="4091" y="1141"/>
                  </a:cubicBezTo>
                  <a:cubicBezTo>
                    <a:pt x="4909" y="701"/>
                    <a:pt x="5891" y="310"/>
                    <a:pt x="7364" y="114"/>
                  </a:cubicBezTo>
                  <a:cubicBezTo>
                    <a:pt x="8836" y="-81"/>
                    <a:pt x="10800" y="-81"/>
                    <a:pt x="13255" y="554"/>
                  </a:cubicBezTo>
                  <a:cubicBezTo>
                    <a:pt x="15709" y="1190"/>
                    <a:pt x="18655" y="2460"/>
                    <a:pt x="20127" y="3438"/>
                  </a:cubicBezTo>
                  <a:cubicBezTo>
                    <a:pt x="21600" y="4415"/>
                    <a:pt x="21600" y="5099"/>
                    <a:pt x="21109" y="5637"/>
                  </a:cubicBezTo>
                  <a:cubicBezTo>
                    <a:pt x="20618" y="6174"/>
                    <a:pt x="19636" y="6565"/>
                    <a:pt x="16527" y="6858"/>
                  </a:cubicBezTo>
                  <a:cubicBezTo>
                    <a:pt x="13418" y="7152"/>
                    <a:pt x="8182" y="7347"/>
                    <a:pt x="2945" y="7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949484" y="1468304"/>
              <a:ext cx="168671" cy="21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2314"/>
                  </a:moveTo>
                  <a:cubicBezTo>
                    <a:pt x="1636" y="2057"/>
                    <a:pt x="3273" y="1800"/>
                    <a:pt x="4745" y="2186"/>
                  </a:cubicBezTo>
                  <a:cubicBezTo>
                    <a:pt x="6218" y="2571"/>
                    <a:pt x="7527" y="3600"/>
                    <a:pt x="8836" y="6300"/>
                  </a:cubicBezTo>
                  <a:cubicBezTo>
                    <a:pt x="10145" y="9000"/>
                    <a:pt x="11455" y="13371"/>
                    <a:pt x="11782" y="16329"/>
                  </a:cubicBezTo>
                  <a:cubicBezTo>
                    <a:pt x="12109" y="19286"/>
                    <a:pt x="11455" y="20829"/>
                    <a:pt x="10473" y="21214"/>
                  </a:cubicBezTo>
                  <a:cubicBezTo>
                    <a:pt x="9491" y="21600"/>
                    <a:pt x="8182" y="20829"/>
                    <a:pt x="7527" y="18900"/>
                  </a:cubicBezTo>
                  <a:cubicBezTo>
                    <a:pt x="6873" y="16971"/>
                    <a:pt x="6873" y="13886"/>
                    <a:pt x="7691" y="10929"/>
                  </a:cubicBezTo>
                  <a:cubicBezTo>
                    <a:pt x="8509" y="7971"/>
                    <a:pt x="10145" y="5143"/>
                    <a:pt x="12600" y="3343"/>
                  </a:cubicBezTo>
                  <a:cubicBezTo>
                    <a:pt x="15055" y="1543"/>
                    <a:pt x="18327" y="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249616" y="1239446"/>
              <a:ext cx="167546" cy="48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550" fill="norm" stroke="1" extrusionOk="0">
                  <a:moveTo>
                    <a:pt x="20825" y="962"/>
                  </a:moveTo>
                  <a:cubicBezTo>
                    <a:pt x="19872" y="512"/>
                    <a:pt x="18919" y="62"/>
                    <a:pt x="17807" y="6"/>
                  </a:cubicBezTo>
                  <a:cubicBezTo>
                    <a:pt x="16696" y="-50"/>
                    <a:pt x="15425" y="288"/>
                    <a:pt x="12725" y="1863"/>
                  </a:cubicBezTo>
                  <a:cubicBezTo>
                    <a:pt x="10025" y="3438"/>
                    <a:pt x="5896" y="6250"/>
                    <a:pt x="3196" y="9175"/>
                  </a:cubicBezTo>
                  <a:cubicBezTo>
                    <a:pt x="496" y="12100"/>
                    <a:pt x="-775" y="15138"/>
                    <a:pt x="496" y="17219"/>
                  </a:cubicBezTo>
                  <a:cubicBezTo>
                    <a:pt x="1766" y="19300"/>
                    <a:pt x="5578" y="20425"/>
                    <a:pt x="8437" y="20987"/>
                  </a:cubicBezTo>
                  <a:cubicBezTo>
                    <a:pt x="11296" y="21550"/>
                    <a:pt x="13201" y="21550"/>
                    <a:pt x="15107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643001" y="1244334"/>
              <a:ext cx="203504" cy="36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21" fill="norm" stroke="1" extrusionOk="0">
                  <a:moveTo>
                    <a:pt x="1250" y="5865"/>
                  </a:moveTo>
                  <a:cubicBezTo>
                    <a:pt x="1250" y="5125"/>
                    <a:pt x="1250" y="4385"/>
                    <a:pt x="1385" y="4385"/>
                  </a:cubicBezTo>
                  <a:cubicBezTo>
                    <a:pt x="1520" y="4385"/>
                    <a:pt x="1790" y="5125"/>
                    <a:pt x="1925" y="7270"/>
                  </a:cubicBezTo>
                  <a:cubicBezTo>
                    <a:pt x="2060" y="9415"/>
                    <a:pt x="2060" y="12966"/>
                    <a:pt x="1790" y="15703"/>
                  </a:cubicBezTo>
                  <a:cubicBezTo>
                    <a:pt x="1520" y="18440"/>
                    <a:pt x="980" y="20363"/>
                    <a:pt x="575" y="20881"/>
                  </a:cubicBezTo>
                  <a:cubicBezTo>
                    <a:pt x="170" y="21399"/>
                    <a:pt x="-100" y="20511"/>
                    <a:pt x="35" y="17700"/>
                  </a:cubicBezTo>
                  <a:cubicBezTo>
                    <a:pt x="170" y="14889"/>
                    <a:pt x="710" y="10155"/>
                    <a:pt x="1655" y="7122"/>
                  </a:cubicBezTo>
                  <a:cubicBezTo>
                    <a:pt x="2600" y="4089"/>
                    <a:pt x="3950" y="2758"/>
                    <a:pt x="5165" y="1870"/>
                  </a:cubicBezTo>
                  <a:cubicBezTo>
                    <a:pt x="6380" y="983"/>
                    <a:pt x="7460" y="539"/>
                    <a:pt x="8675" y="243"/>
                  </a:cubicBezTo>
                  <a:cubicBezTo>
                    <a:pt x="9890" y="-53"/>
                    <a:pt x="11240" y="-201"/>
                    <a:pt x="12320" y="539"/>
                  </a:cubicBezTo>
                  <a:cubicBezTo>
                    <a:pt x="13400" y="1278"/>
                    <a:pt x="14210" y="2906"/>
                    <a:pt x="14075" y="4459"/>
                  </a:cubicBezTo>
                  <a:cubicBezTo>
                    <a:pt x="13940" y="6013"/>
                    <a:pt x="12860" y="7492"/>
                    <a:pt x="11915" y="8528"/>
                  </a:cubicBezTo>
                  <a:cubicBezTo>
                    <a:pt x="10970" y="9563"/>
                    <a:pt x="10160" y="10155"/>
                    <a:pt x="8810" y="10525"/>
                  </a:cubicBezTo>
                  <a:cubicBezTo>
                    <a:pt x="7460" y="10895"/>
                    <a:pt x="5570" y="11043"/>
                    <a:pt x="5435" y="11265"/>
                  </a:cubicBezTo>
                  <a:cubicBezTo>
                    <a:pt x="5300" y="11487"/>
                    <a:pt x="6920" y="11783"/>
                    <a:pt x="9215" y="12670"/>
                  </a:cubicBezTo>
                  <a:cubicBezTo>
                    <a:pt x="11510" y="13558"/>
                    <a:pt x="14480" y="15037"/>
                    <a:pt x="16640" y="16295"/>
                  </a:cubicBezTo>
                  <a:cubicBezTo>
                    <a:pt x="18800" y="17552"/>
                    <a:pt x="20150" y="18588"/>
                    <a:pt x="21500" y="19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608832" y="1138630"/>
              <a:ext cx="268340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2183845" y="1000627"/>
              <a:ext cx="72617" cy="851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20110" y="0"/>
                  </a:moveTo>
                  <a:cubicBezTo>
                    <a:pt x="20855" y="2141"/>
                    <a:pt x="21600" y="4281"/>
                    <a:pt x="20855" y="6324"/>
                  </a:cubicBezTo>
                  <a:cubicBezTo>
                    <a:pt x="20110" y="8368"/>
                    <a:pt x="17876" y="10314"/>
                    <a:pt x="15641" y="12259"/>
                  </a:cubicBezTo>
                  <a:cubicBezTo>
                    <a:pt x="13407" y="14205"/>
                    <a:pt x="11172" y="16151"/>
                    <a:pt x="8566" y="17708"/>
                  </a:cubicBezTo>
                  <a:cubicBezTo>
                    <a:pt x="5959" y="19265"/>
                    <a:pt x="2979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2472762" y="1268966"/>
              <a:ext cx="286097" cy="31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22" fill="norm" stroke="1" extrusionOk="0">
                  <a:moveTo>
                    <a:pt x="21399" y="0"/>
                  </a:moveTo>
                  <a:cubicBezTo>
                    <a:pt x="17003" y="1054"/>
                    <a:pt x="12606" y="2107"/>
                    <a:pt x="9834" y="2810"/>
                  </a:cubicBezTo>
                  <a:cubicBezTo>
                    <a:pt x="7063" y="3512"/>
                    <a:pt x="5916" y="3863"/>
                    <a:pt x="4960" y="4829"/>
                  </a:cubicBezTo>
                  <a:cubicBezTo>
                    <a:pt x="4004" y="5795"/>
                    <a:pt x="3240" y="7376"/>
                    <a:pt x="2475" y="9571"/>
                  </a:cubicBezTo>
                  <a:cubicBezTo>
                    <a:pt x="1711" y="11766"/>
                    <a:pt x="946" y="14576"/>
                    <a:pt x="468" y="16683"/>
                  </a:cubicBezTo>
                  <a:cubicBezTo>
                    <a:pt x="-10" y="18790"/>
                    <a:pt x="-201" y="20195"/>
                    <a:pt x="277" y="20898"/>
                  </a:cubicBezTo>
                  <a:cubicBezTo>
                    <a:pt x="755" y="21600"/>
                    <a:pt x="1902" y="21600"/>
                    <a:pt x="4482" y="21424"/>
                  </a:cubicBezTo>
                  <a:cubicBezTo>
                    <a:pt x="7063" y="21249"/>
                    <a:pt x="11077" y="20898"/>
                    <a:pt x="15091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2505852" y="1452971"/>
              <a:ext cx="176339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2804859" y="1123296"/>
              <a:ext cx="155737" cy="605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7" h="21600" fill="norm" stroke="1" extrusionOk="0">
                  <a:moveTo>
                    <a:pt x="9112" y="0"/>
                  </a:moveTo>
                  <a:cubicBezTo>
                    <a:pt x="12825" y="2005"/>
                    <a:pt x="16537" y="4010"/>
                    <a:pt x="18731" y="6380"/>
                  </a:cubicBezTo>
                  <a:cubicBezTo>
                    <a:pt x="20925" y="8749"/>
                    <a:pt x="21600" y="11484"/>
                    <a:pt x="18225" y="14081"/>
                  </a:cubicBezTo>
                  <a:cubicBezTo>
                    <a:pt x="14850" y="16678"/>
                    <a:pt x="7425" y="19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04" name="Drawing"/>
          <p:cNvGrpSpPr/>
          <p:nvPr/>
        </p:nvGrpSpPr>
        <p:grpSpPr>
          <a:xfrm>
            <a:off x="982670" y="1191845"/>
            <a:ext cx="11889953" cy="8177033"/>
            <a:chOff x="0" y="0"/>
            <a:chExt cx="11889952" cy="8177032"/>
          </a:xfrm>
        </p:grpSpPr>
        <p:sp>
          <p:nvSpPr>
            <p:cNvPr id="277" name="Line"/>
            <p:cNvSpPr/>
            <p:nvPr/>
          </p:nvSpPr>
          <p:spPr>
            <a:xfrm>
              <a:off x="9344562" y="0"/>
              <a:ext cx="498345" cy="1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0" y="7069"/>
                  </a:moveTo>
                  <a:cubicBezTo>
                    <a:pt x="2437" y="7069"/>
                    <a:pt x="4874" y="7069"/>
                    <a:pt x="8197" y="4909"/>
                  </a:cubicBezTo>
                  <a:cubicBezTo>
                    <a:pt x="11520" y="2749"/>
                    <a:pt x="15729" y="-1571"/>
                    <a:pt x="18111" y="589"/>
                  </a:cubicBezTo>
                  <a:cubicBezTo>
                    <a:pt x="20492" y="2749"/>
                    <a:pt x="21046" y="11389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4928462" y="318522"/>
              <a:ext cx="3718418" cy="10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" y="19543"/>
                    <a:pt x="624" y="17486"/>
                    <a:pt x="1069" y="15943"/>
                  </a:cubicBezTo>
                  <a:cubicBezTo>
                    <a:pt x="1514" y="14400"/>
                    <a:pt x="2093" y="13371"/>
                    <a:pt x="2605" y="12086"/>
                  </a:cubicBezTo>
                  <a:cubicBezTo>
                    <a:pt x="3118" y="10800"/>
                    <a:pt x="3563" y="9257"/>
                    <a:pt x="4068" y="8229"/>
                  </a:cubicBezTo>
                  <a:cubicBezTo>
                    <a:pt x="4572" y="7200"/>
                    <a:pt x="5136" y="6686"/>
                    <a:pt x="5715" y="5914"/>
                  </a:cubicBezTo>
                  <a:cubicBezTo>
                    <a:pt x="6294" y="5143"/>
                    <a:pt x="6888" y="4114"/>
                    <a:pt x="7497" y="3600"/>
                  </a:cubicBezTo>
                  <a:cubicBezTo>
                    <a:pt x="8106" y="3086"/>
                    <a:pt x="8729" y="3086"/>
                    <a:pt x="9353" y="2829"/>
                  </a:cubicBezTo>
                  <a:cubicBezTo>
                    <a:pt x="9976" y="2571"/>
                    <a:pt x="10600" y="2057"/>
                    <a:pt x="11223" y="1800"/>
                  </a:cubicBezTo>
                  <a:cubicBezTo>
                    <a:pt x="11847" y="1543"/>
                    <a:pt x="12470" y="1543"/>
                    <a:pt x="13086" y="1543"/>
                  </a:cubicBezTo>
                  <a:cubicBezTo>
                    <a:pt x="13702" y="1543"/>
                    <a:pt x="14311" y="1543"/>
                    <a:pt x="14905" y="1543"/>
                  </a:cubicBezTo>
                  <a:cubicBezTo>
                    <a:pt x="15499" y="1543"/>
                    <a:pt x="16078" y="1543"/>
                    <a:pt x="16694" y="1543"/>
                  </a:cubicBezTo>
                  <a:cubicBezTo>
                    <a:pt x="17310" y="1543"/>
                    <a:pt x="17963" y="1543"/>
                    <a:pt x="18586" y="1543"/>
                  </a:cubicBezTo>
                  <a:cubicBezTo>
                    <a:pt x="19210" y="1543"/>
                    <a:pt x="19804" y="1543"/>
                    <a:pt x="20301" y="1286"/>
                  </a:cubicBezTo>
                  <a:cubicBezTo>
                    <a:pt x="20798" y="1029"/>
                    <a:pt x="21199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3908773" y="970522"/>
              <a:ext cx="5136783" cy="7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301" y="20070"/>
                    <a:pt x="602" y="18630"/>
                    <a:pt x="913" y="18270"/>
                  </a:cubicBezTo>
                  <a:cubicBezTo>
                    <a:pt x="1225" y="17910"/>
                    <a:pt x="1547" y="18630"/>
                    <a:pt x="1854" y="17910"/>
                  </a:cubicBezTo>
                  <a:cubicBezTo>
                    <a:pt x="2160" y="17190"/>
                    <a:pt x="2450" y="15030"/>
                    <a:pt x="2746" y="13590"/>
                  </a:cubicBezTo>
                  <a:cubicBezTo>
                    <a:pt x="3041" y="12150"/>
                    <a:pt x="3342" y="11430"/>
                    <a:pt x="3670" y="10710"/>
                  </a:cubicBezTo>
                  <a:cubicBezTo>
                    <a:pt x="3998" y="9990"/>
                    <a:pt x="4352" y="9270"/>
                    <a:pt x="4739" y="8550"/>
                  </a:cubicBezTo>
                  <a:cubicBezTo>
                    <a:pt x="5126" y="7830"/>
                    <a:pt x="5545" y="7110"/>
                    <a:pt x="5943" y="6750"/>
                  </a:cubicBezTo>
                  <a:cubicBezTo>
                    <a:pt x="6340" y="6390"/>
                    <a:pt x="6716" y="6390"/>
                    <a:pt x="7114" y="6030"/>
                  </a:cubicBezTo>
                  <a:cubicBezTo>
                    <a:pt x="7512" y="5670"/>
                    <a:pt x="7931" y="4950"/>
                    <a:pt x="8307" y="4230"/>
                  </a:cubicBezTo>
                  <a:cubicBezTo>
                    <a:pt x="8683" y="3510"/>
                    <a:pt x="9016" y="2790"/>
                    <a:pt x="9365" y="2070"/>
                  </a:cubicBezTo>
                  <a:cubicBezTo>
                    <a:pt x="9715" y="1350"/>
                    <a:pt x="10080" y="630"/>
                    <a:pt x="10494" y="270"/>
                  </a:cubicBezTo>
                  <a:cubicBezTo>
                    <a:pt x="10907" y="-90"/>
                    <a:pt x="11370" y="-90"/>
                    <a:pt x="11799" y="270"/>
                  </a:cubicBezTo>
                  <a:cubicBezTo>
                    <a:pt x="12229" y="630"/>
                    <a:pt x="12627" y="1350"/>
                    <a:pt x="13019" y="2070"/>
                  </a:cubicBezTo>
                  <a:cubicBezTo>
                    <a:pt x="13411" y="2790"/>
                    <a:pt x="13798" y="3510"/>
                    <a:pt x="14217" y="3870"/>
                  </a:cubicBezTo>
                  <a:cubicBezTo>
                    <a:pt x="14636" y="4230"/>
                    <a:pt x="15088" y="4230"/>
                    <a:pt x="15480" y="4590"/>
                  </a:cubicBezTo>
                  <a:cubicBezTo>
                    <a:pt x="15872" y="4950"/>
                    <a:pt x="16205" y="5670"/>
                    <a:pt x="16571" y="6030"/>
                  </a:cubicBezTo>
                  <a:cubicBezTo>
                    <a:pt x="16936" y="6390"/>
                    <a:pt x="17334" y="6390"/>
                    <a:pt x="17688" y="6390"/>
                  </a:cubicBezTo>
                  <a:cubicBezTo>
                    <a:pt x="18043" y="6390"/>
                    <a:pt x="18355" y="6390"/>
                    <a:pt x="18677" y="6750"/>
                  </a:cubicBezTo>
                  <a:cubicBezTo>
                    <a:pt x="18999" y="7110"/>
                    <a:pt x="19333" y="7830"/>
                    <a:pt x="19644" y="8910"/>
                  </a:cubicBezTo>
                  <a:cubicBezTo>
                    <a:pt x="19956" y="9990"/>
                    <a:pt x="20246" y="11430"/>
                    <a:pt x="20493" y="12510"/>
                  </a:cubicBezTo>
                  <a:cubicBezTo>
                    <a:pt x="20740" y="13590"/>
                    <a:pt x="20944" y="14310"/>
                    <a:pt x="21122" y="15750"/>
                  </a:cubicBezTo>
                  <a:cubicBezTo>
                    <a:pt x="21299" y="17190"/>
                    <a:pt x="21450" y="19350"/>
                    <a:pt x="2160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2045730" y="1487382"/>
              <a:ext cx="3342744" cy="103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16664"/>
                  </a:moveTo>
                  <a:cubicBezTo>
                    <a:pt x="479" y="14029"/>
                    <a:pt x="958" y="11395"/>
                    <a:pt x="1461" y="9288"/>
                  </a:cubicBezTo>
                  <a:cubicBezTo>
                    <a:pt x="1965" y="7181"/>
                    <a:pt x="2494" y="5600"/>
                    <a:pt x="2981" y="4546"/>
                  </a:cubicBezTo>
                  <a:cubicBezTo>
                    <a:pt x="3468" y="3493"/>
                    <a:pt x="3914" y="2966"/>
                    <a:pt x="4376" y="2176"/>
                  </a:cubicBezTo>
                  <a:cubicBezTo>
                    <a:pt x="4839" y="1386"/>
                    <a:pt x="5317" y="332"/>
                    <a:pt x="5788" y="68"/>
                  </a:cubicBezTo>
                  <a:cubicBezTo>
                    <a:pt x="6259" y="-195"/>
                    <a:pt x="6721" y="332"/>
                    <a:pt x="7233" y="1122"/>
                  </a:cubicBezTo>
                  <a:cubicBezTo>
                    <a:pt x="7745" y="1912"/>
                    <a:pt x="8306" y="2966"/>
                    <a:pt x="8934" y="3493"/>
                  </a:cubicBezTo>
                  <a:cubicBezTo>
                    <a:pt x="9561" y="4020"/>
                    <a:pt x="10255" y="4020"/>
                    <a:pt x="10833" y="4283"/>
                  </a:cubicBezTo>
                  <a:cubicBezTo>
                    <a:pt x="11411" y="4546"/>
                    <a:pt x="11873" y="5073"/>
                    <a:pt x="12385" y="5600"/>
                  </a:cubicBezTo>
                  <a:cubicBezTo>
                    <a:pt x="12897" y="6127"/>
                    <a:pt x="13459" y="6654"/>
                    <a:pt x="13962" y="7444"/>
                  </a:cubicBezTo>
                  <a:cubicBezTo>
                    <a:pt x="14466" y="8234"/>
                    <a:pt x="14912" y="9288"/>
                    <a:pt x="15424" y="10078"/>
                  </a:cubicBezTo>
                  <a:cubicBezTo>
                    <a:pt x="15936" y="10868"/>
                    <a:pt x="16514" y="11395"/>
                    <a:pt x="17075" y="11922"/>
                  </a:cubicBezTo>
                  <a:cubicBezTo>
                    <a:pt x="17637" y="12449"/>
                    <a:pt x="18182" y="12976"/>
                    <a:pt x="18718" y="13239"/>
                  </a:cubicBezTo>
                  <a:cubicBezTo>
                    <a:pt x="19255" y="13503"/>
                    <a:pt x="19783" y="13503"/>
                    <a:pt x="20172" y="13766"/>
                  </a:cubicBezTo>
                  <a:cubicBezTo>
                    <a:pt x="20560" y="14029"/>
                    <a:pt x="20807" y="14556"/>
                    <a:pt x="21022" y="15873"/>
                  </a:cubicBezTo>
                  <a:cubicBezTo>
                    <a:pt x="21237" y="17190"/>
                    <a:pt x="21418" y="19298"/>
                    <a:pt x="21600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6883506" y="1499215"/>
              <a:ext cx="2070048" cy="6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7" y="20800"/>
                    <a:pt x="1493" y="20000"/>
                    <a:pt x="2373" y="18800"/>
                  </a:cubicBezTo>
                  <a:cubicBezTo>
                    <a:pt x="3253" y="17600"/>
                    <a:pt x="4267" y="16000"/>
                    <a:pt x="5307" y="15600"/>
                  </a:cubicBezTo>
                  <a:cubicBezTo>
                    <a:pt x="6347" y="15200"/>
                    <a:pt x="7413" y="16000"/>
                    <a:pt x="8520" y="16000"/>
                  </a:cubicBezTo>
                  <a:cubicBezTo>
                    <a:pt x="9627" y="16000"/>
                    <a:pt x="10773" y="15200"/>
                    <a:pt x="11813" y="14400"/>
                  </a:cubicBezTo>
                  <a:cubicBezTo>
                    <a:pt x="12853" y="13600"/>
                    <a:pt x="13787" y="12800"/>
                    <a:pt x="14760" y="12000"/>
                  </a:cubicBezTo>
                  <a:cubicBezTo>
                    <a:pt x="15733" y="11200"/>
                    <a:pt x="16747" y="10400"/>
                    <a:pt x="17760" y="9600"/>
                  </a:cubicBezTo>
                  <a:cubicBezTo>
                    <a:pt x="18773" y="8800"/>
                    <a:pt x="19787" y="8000"/>
                    <a:pt x="20360" y="7600"/>
                  </a:cubicBezTo>
                  <a:cubicBezTo>
                    <a:pt x="20933" y="7200"/>
                    <a:pt x="21067" y="7200"/>
                    <a:pt x="21200" y="6800"/>
                  </a:cubicBezTo>
                  <a:cubicBezTo>
                    <a:pt x="21333" y="6400"/>
                    <a:pt x="21467" y="5600"/>
                    <a:pt x="21533" y="4400"/>
                  </a:cubicBezTo>
                  <a:cubicBezTo>
                    <a:pt x="21600" y="3200"/>
                    <a:pt x="216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5357805" y="2588474"/>
              <a:ext cx="199400" cy="37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07" fill="norm" stroke="1" extrusionOk="0">
                  <a:moveTo>
                    <a:pt x="20506" y="2577"/>
                  </a:moveTo>
                  <a:cubicBezTo>
                    <a:pt x="21053" y="1853"/>
                    <a:pt x="21600" y="1128"/>
                    <a:pt x="21190" y="693"/>
                  </a:cubicBezTo>
                  <a:cubicBezTo>
                    <a:pt x="20780" y="258"/>
                    <a:pt x="19413" y="113"/>
                    <a:pt x="17225" y="40"/>
                  </a:cubicBezTo>
                  <a:cubicBezTo>
                    <a:pt x="15038" y="-32"/>
                    <a:pt x="12030" y="-32"/>
                    <a:pt x="9570" y="258"/>
                  </a:cubicBezTo>
                  <a:cubicBezTo>
                    <a:pt x="7109" y="548"/>
                    <a:pt x="5195" y="1128"/>
                    <a:pt x="3828" y="2215"/>
                  </a:cubicBezTo>
                  <a:cubicBezTo>
                    <a:pt x="2461" y="3302"/>
                    <a:pt x="1641" y="4897"/>
                    <a:pt x="1094" y="7289"/>
                  </a:cubicBezTo>
                  <a:cubicBezTo>
                    <a:pt x="547" y="9681"/>
                    <a:pt x="273" y="12870"/>
                    <a:pt x="137" y="14900"/>
                  </a:cubicBezTo>
                  <a:cubicBezTo>
                    <a:pt x="0" y="16929"/>
                    <a:pt x="0" y="17799"/>
                    <a:pt x="0" y="18669"/>
                  </a:cubicBezTo>
                  <a:cubicBezTo>
                    <a:pt x="0" y="19538"/>
                    <a:pt x="0" y="20408"/>
                    <a:pt x="684" y="20916"/>
                  </a:cubicBezTo>
                  <a:cubicBezTo>
                    <a:pt x="1367" y="21423"/>
                    <a:pt x="2734" y="21568"/>
                    <a:pt x="6289" y="21206"/>
                  </a:cubicBezTo>
                  <a:cubicBezTo>
                    <a:pt x="9843" y="20843"/>
                    <a:pt x="15585" y="19973"/>
                    <a:pt x="21327" y="19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5380806" y="2802577"/>
              <a:ext cx="130337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5718147" y="2672241"/>
              <a:ext cx="30668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5687479" y="2833245"/>
              <a:ext cx="23002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6005313" y="2600730"/>
              <a:ext cx="111571" cy="47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30" fill="norm" stroke="1" extrusionOk="0">
                  <a:moveTo>
                    <a:pt x="5104" y="7998"/>
                  </a:moveTo>
                  <a:cubicBezTo>
                    <a:pt x="4624" y="11541"/>
                    <a:pt x="4144" y="15084"/>
                    <a:pt x="3664" y="17141"/>
                  </a:cubicBezTo>
                  <a:cubicBezTo>
                    <a:pt x="3184" y="19198"/>
                    <a:pt x="2704" y="19770"/>
                    <a:pt x="2224" y="20341"/>
                  </a:cubicBezTo>
                  <a:cubicBezTo>
                    <a:pt x="1744" y="20913"/>
                    <a:pt x="1264" y="21484"/>
                    <a:pt x="784" y="21427"/>
                  </a:cubicBezTo>
                  <a:cubicBezTo>
                    <a:pt x="304" y="21370"/>
                    <a:pt x="-176" y="20684"/>
                    <a:pt x="64" y="18113"/>
                  </a:cubicBezTo>
                  <a:cubicBezTo>
                    <a:pt x="304" y="15541"/>
                    <a:pt x="1264" y="11084"/>
                    <a:pt x="2224" y="8227"/>
                  </a:cubicBezTo>
                  <a:cubicBezTo>
                    <a:pt x="3184" y="5370"/>
                    <a:pt x="4144" y="4113"/>
                    <a:pt x="5344" y="3027"/>
                  </a:cubicBezTo>
                  <a:cubicBezTo>
                    <a:pt x="6544" y="1941"/>
                    <a:pt x="7984" y="1027"/>
                    <a:pt x="9904" y="513"/>
                  </a:cubicBezTo>
                  <a:cubicBezTo>
                    <a:pt x="11824" y="-2"/>
                    <a:pt x="14224" y="-116"/>
                    <a:pt x="15904" y="113"/>
                  </a:cubicBezTo>
                  <a:cubicBezTo>
                    <a:pt x="17584" y="341"/>
                    <a:pt x="18544" y="913"/>
                    <a:pt x="19504" y="2055"/>
                  </a:cubicBezTo>
                  <a:cubicBezTo>
                    <a:pt x="20464" y="3198"/>
                    <a:pt x="21424" y="4913"/>
                    <a:pt x="20704" y="6113"/>
                  </a:cubicBezTo>
                  <a:cubicBezTo>
                    <a:pt x="19984" y="7313"/>
                    <a:pt x="17584" y="7998"/>
                    <a:pt x="15424" y="8513"/>
                  </a:cubicBezTo>
                  <a:cubicBezTo>
                    <a:pt x="13264" y="9027"/>
                    <a:pt x="11344" y="9370"/>
                    <a:pt x="9664" y="9313"/>
                  </a:cubicBezTo>
                  <a:cubicBezTo>
                    <a:pt x="7984" y="9255"/>
                    <a:pt x="6544" y="8798"/>
                    <a:pt x="5104" y="8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6181650" y="2380902"/>
              <a:ext cx="57843" cy="437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5620" y="1011"/>
                    <a:pt x="9985" y="2021"/>
                    <a:pt x="6229" y="4042"/>
                  </a:cubicBezTo>
                  <a:cubicBezTo>
                    <a:pt x="2472" y="6063"/>
                    <a:pt x="594" y="9095"/>
                    <a:pt x="125" y="12189"/>
                  </a:cubicBezTo>
                  <a:cubicBezTo>
                    <a:pt x="-345" y="15284"/>
                    <a:pt x="594" y="18442"/>
                    <a:pt x="15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6217059" y="2641564"/>
              <a:ext cx="242217" cy="41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09" fill="norm" stroke="1" extrusionOk="0">
                  <a:moveTo>
                    <a:pt x="6770" y="2386"/>
                  </a:moveTo>
                  <a:cubicBezTo>
                    <a:pt x="6770" y="1723"/>
                    <a:pt x="6770" y="1061"/>
                    <a:pt x="6202" y="597"/>
                  </a:cubicBezTo>
                  <a:cubicBezTo>
                    <a:pt x="5633" y="133"/>
                    <a:pt x="4496" y="-132"/>
                    <a:pt x="3473" y="67"/>
                  </a:cubicBezTo>
                  <a:cubicBezTo>
                    <a:pt x="2450" y="266"/>
                    <a:pt x="1541" y="928"/>
                    <a:pt x="972" y="1591"/>
                  </a:cubicBezTo>
                  <a:cubicBezTo>
                    <a:pt x="404" y="2253"/>
                    <a:pt x="176" y="2916"/>
                    <a:pt x="63" y="3578"/>
                  </a:cubicBezTo>
                  <a:cubicBezTo>
                    <a:pt x="-51" y="4241"/>
                    <a:pt x="-51" y="4904"/>
                    <a:pt x="404" y="5434"/>
                  </a:cubicBezTo>
                  <a:cubicBezTo>
                    <a:pt x="858" y="5964"/>
                    <a:pt x="1768" y="6361"/>
                    <a:pt x="2677" y="6295"/>
                  </a:cubicBezTo>
                  <a:cubicBezTo>
                    <a:pt x="3587" y="6229"/>
                    <a:pt x="4496" y="5699"/>
                    <a:pt x="5178" y="5036"/>
                  </a:cubicBezTo>
                  <a:cubicBezTo>
                    <a:pt x="5861" y="4374"/>
                    <a:pt x="6315" y="3578"/>
                    <a:pt x="6656" y="2850"/>
                  </a:cubicBezTo>
                  <a:cubicBezTo>
                    <a:pt x="6997" y="2121"/>
                    <a:pt x="7225" y="1458"/>
                    <a:pt x="7225" y="1657"/>
                  </a:cubicBezTo>
                  <a:cubicBezTo>
                    <a:pt x="7225" y="1856"/>
                    <a:pt x="6997" y="2916"/>
                    <a:pt x="6884" y="3777"/>
                  </a:cubicBezTo>
                  <a:cubicBezTo>
                    <a:pt x="6770" y="4639"/>
                    <a:pt x="6770" y="5301"/>
                    <a:pt x="6770" y="5964"/>
                  </a:cubicBezTo>
                  <a:cubicBezTo>
                    <a:pt x="6770" y="6626"/>
                    <a:pt x="6770" y="7289"/>
                    <a:pt x="7339" y="7488"/>
                  </a:cubicBezTo>
                  <a:cubicBezTo>
                    <a:pt x="7907" y="7686"/>
                    <a:pt x="9044" y="7421"/>
                    <a:pt x="9953" y="6958"/>
                  </a:cubicBezTo>
                  <a:cubicBezTo>
                    <a:pt x="10863" y="6494"/>
                    <a:pt x="11545" y="5831"/>
                    <a:pt x="12000" y="5102"/>
                  </a:cubicBezTo>
                  <a:cubicBezTo>
                    <a:pt x="12454" y="4374"/>
                    <a:pt x="12682" y="3578"/>
                    <a:pt x="12909" y="3512"/>
                  </a:cubicBezTo>
                  <a:cubicBezTo>
                    <a:pt x="13136" y="3446"/>
                    <a:pt x="13364" y="4108"/>
                    <a:pt x="14046" y="4440"/>
                  </a:cubicBezTo>
                  <a:cubicBezTo>
                    <a:pt x="14728" y="4771"/>
                    <a:pt x="15865" y="4771"/>
                    <a:pt x="16774" y="4506"/>
                  </a:cubicBezTo>
                  <a:cubicBezTo>
                    <a:pt x="17684" y="4241"/>
                    <a:pt x="18366" y="3711"/>
                    <a:pt x="19048" y="3115"/>
                  </a:cubicBezTo>
                  <a:cubicBezTo>
                    <a:pt x="19730" y="2518"/>
                    <a:pt x="20412" y="1856"/>
                    <a:pt x="20867" y="2055"/>
                  </a:cubicBezTo>
                  <a:cubicBezTo>
                    <a:pt x="21322" y="2253"/>
                    <a:pt x="21549" y="3313"/>
                    <a:pt x="21549" y="6162"/>
                  </a:cubicBezTo>
                  <a:cubicBezTo>
                    <a:pt x="21549" y="9012"/>
                    <a:pt x="21322" y="13650"/>
                    <a:pt x="21094" y="16300"/>
                  </a:cubicBezTo>
                  <a:cubicBezTo>
                    <a:pt x="20867" y="18950"/>
                    <a:pt x="20640" y="19613"/>
                    <a:pt x="20185" y="20209"/>
                  </a:cubicBezTo>
                  <a:cubicBezTo>
                    <a:pt x="19730" y="20805"/>
                    <a:pt x="19048" y="21335"/>
                    <a:pt x="18252" y="21402"/>
                  </a:cubicBezTo>
                  <a:cubicBezTo>
                    <a:pt x="17456" y="21468"/>
                    <a:pt x="16547" y="21070"/>
                    <a:pt x="16206" y="20010"/>
                  </a:cubicBezTo>
                  <a:cubicBezTo>
                    <a:pt x="15865" y="18950"/>
                    <a:pt x="16092" y="17228"/>
                    <a:pt x="16320" y="15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6507831" y="2453586"/>
              <a:ext cx="256010" cy="37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88" fill="norm" stroke="1" extrusionOk="0">
                  <a:moveTo>
                    <a:pt x="0" y="16980"/>
                  </a:moveTo>
                  <a:cubicBezTo>
                    <a:pt x="1069" y="16539"/>
                    <a:pt x="2139" y="16098"/>
                    <a:pt x="3208" y="15364"/>
                  </a:cubicBezTo>
                  <a:cubicBezTo>
                    <a:pt x="4277" y="14629"/>
                    <a:pt x="5347" y="13600"/>
                    <a:pt x="5347" y="13306"/>
                  </a:cubicBezTo>
                  <a:cubicBezTo>
                    <a:pt x="5347" y="13012"/>
                    <a:pt x="4277" y="13453"/>
                    <a:pt x="3315" y="14555"/>
                  </a:cubicBezTo>
                  <a:cubicBezTo>
                    <a:pt x="2352" y="15657"/>
                    <a:pt x="1497" y="17421"/>
                    <a:pt x="1176" y="18670"/>
                  </a:cubicBezTo>
                  <a:cubicBezTo>
                    <a:pt x="855" y="19919"/>
                    <a:pt x="1069" y="20653"/>
                    <a:pt x="1711" y="21021"/>
                  </a:cubicBezTo>
                  <a:cubicBezTo>
                    <a:pt x="2352" y="21388"/>
                    <a:pt x="3422" y="21388"/>
                    <a:pt x="5347" y="20947"/>
                  </a:cubicBezTo>
                  <a:cubicBezTo>
                    <a:pt x="7271" y="20506"/>
                    <a:pt x="10051" y="19625"/>
                    <a:pt x="11869" y="18890"/>
                  </a:cubicBezTo>
                  <a:cubicBezTo>
                    <a:pt x="13687" y="18155"/>
                    <a:pt x="14543" y="17568"/>
                    <a:pt x="15184" y="16906"/>
                  </a:cubicBezTo>
                  <a:cubicBezTo>
                    <a:pt x="15826" y="16245"/>
                    <a:pt x="16253" y="15510"/>
                    <a:pt x="15933" y="15217"/>
                  </a:cubicBezTo>
                  <a:cubicBezTo>
                    <a:pt x="15612" y="14923"/>
                    <a:pt x="14543" y="15070"/>
                    <a:pt x="13580" y="15364"/>
                  </a:cubicBezTo>
                  <a:cubicBezTo>
                    <a:pt x="12618" y="15657"/>
                    <a:pt x="11762" y="16098"/>
                    <a:pt x="10907" y="16612"/>
                  </a:cubicBezTo>
                  <a:cubicBezTo>
                    <a:pt x="10051" y="17127"/>
                    <a:pt x="9196" y="17715"/>
                    <a:pt x="8768" y="18376"/>
                  </a:cubicBezTo>
                  <a:cubicBezTo>
                    <a:pt x="8341" y="19037"/>
                    <a:pt x="8341" y="19772"/>
                    <a:pt x="8982" y="19992"/>
                  </a:cubicBezTo>
                  <a:cubicBezTo>
                    <a:pt x="9624" y="20212"/>
                    <a:pt x="10907" y="19919"/>
                    <a:pt x="12404" y="18670"/>
                  </a:cubicBezTo>
                  <a:cubicBezTo>
                    <a:pt x="13901" y="17421"/>
                    <a:pt x="15612" y="15217"/>
                    <a:pt x="17109" y="12351"/>
                  </a:cubicBezTo>
                  <a:cubicBezTo>
                    <a:pt x="18606" y="9486"/>
                    <a:pt x="19889" y="5959"/>
                    <a:pt x="20638" y="3682"/>
                  </a:cubicBezTo>
                  <a:cubicBezTo>
                    <a:pt x="21386" y="1404"/>
                    <a:pt x="21600" y="376"/>
                    <a:pt x="21279" y="82"/>
                  </a:cubicBezTo>
                  <a:cubicBezTo>
                    <a:pt x="20958" y="-212"/>
                    <a:pt x="20103" y="229"/>
                    <a:pt x="18927" y="2286"/>
                  </a:cubicBezTo>
                  <a:cubicBezTo>
                    <a:pt x="17751" y="4343"/>
                    <a:pt x="16253" y="8017"/>
                    <a:pt x="15719" y="10955"/>
                  </a:cubicBezTo>
                  <a:cubicBezTo>
                    <a:pt x="15184" y="13894"/>
                    <a:pt x="15612" y="16098"/>
                    <a:pt x="16040" y="18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7114025" y="2488217"/>
              <a:ext cx="114490" cy="37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46" fill="norm" stroke="1" extrusionOk="0">
                  <a:moveTo>
                    <a:pt x="5664" y="6913"/>
                  </a:moveTo>
                  <a:cubicBezTo>
                    <a:pt x="5184" y="11233"/>
                    <a:pt x="4704" y="15553"/>
                    <a:pt x="3744" y="18073"/>
                  </a:cubicBezTo>
                  <a:cubicBezTo>
                    <a:pt x="2784" y="20593"/>
                    <a:pt x="1344" y="21313"/>
                    <a:pt x="624" y="21241"/>
                  </a:cubicBezTo>
                  <a:cubicBezTo>
                    <a:pt x="-96" y="21169"/>
                    <a:pt x="-96" y="20305"/>
                    <a:pt x="144" y="17569"/>
                  </a:cubicBezTo>
                  <a:cubicBezTo>
                    <a:pt x="384" y="14833"/>
                    <a:pt x="864" y="10225"/>
                    <a:pt x="2304" y="6913"/>
                  </a:cubicBezTo>
                  <a:cubicBezTo>
                    <a:pt x="3744" y="3601"/>
                    <a:pt x="6144" y="1585"/>
                    <a:pt x="8544" y="649"/>
                  </a:cubicBezTo>
                  <a:cubicBezTo>
                    <a:pt x="10944" y="-287"/>
                    <a:pt x="13344" y="-143"/>
                    <a:pt x="15504" y="649"/>
                  </a:cubicBezTo>
                  <a:cubicBezTo>
                    <a:pt x="17664" y="1441"/>
                    <a:pt x="19584" y="2881"/>
                    <a:pt x="20304" y="4465"/>
                  </a:cubicBezTo>
                  <a:cubicBezTo>
                    <a:pt x="21024" y="6049"/>
                    <a:pt x="20544" y="7777"/>
                    <a:pt x="18384" y="9073"/>
                  </a:cubicBezTo>
                  <a:cubicBezTo>
                    <a:pt x="16224" y="10369"/>
                    <a:pt x="12384" y="11233"/>
                    <a:pt x="9264" y="11809"/>
                  </a:cubicBezTo>
                  <a:cubicBezTo>
                    <a:pt x="6144" y="12385"/>
                    <a:pt x="3744" y="12673"/>
                    <a:pt x="3504" y="13681"/>
                  </a:cubicBezTo>
                  <a:cubicBezTo>
                    <a:pt x="3264" y="14689"/>
                    <a:pt x="5184" y="16417"/>
                    <a:pt x="7344" y="17497"/>
                  </a:cubicBezTo>
                  <a:cubicBezTo>
                    <a:pt x="9504" y="18577"/>
                    <a:pt x="11904" y="19009"/>
                    <a:pt x="14304" y="19081"/>
                  </a:cubicBezTo>
                  <a:cubicBezTo>
                    <a:pt x="16704" y="19153"/>
                    <a:pt x="19104" y="18865"/>
                    <a:pt x="21504" y="18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236181" y="2689329"/>
              <a:ext cx="145671" cy="138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9155"/>
                  </a:moveTo>
                  <a:cubicBezTo>
                    <a:pt x="1895" y="9155"/>
                    <a:pt x="3789" y="9155"/>
                    <a:pt x="5874" y="7585"/>
                  </a:cubicBezTo>
                  <a:cubicBezTo>
                    <a:pt x="7958" y="6014"/>
                    <a:pt x="10232" y="2872"/>
                    <a:pt x="10421" y="1301"/>
                  </a:cubicBezTo>
                  <a:cubicBezTo>
                    <a:pt x="10611" y="-270"/>
                    <a:pt x="8716" y="-270"/>
                    <a:pt x="7200" y="515"/>
                  </a:cubicBezTo>
                  <a:cubicBezTo>
                    <a:pt x="5684" y="1301"/>
                    <a:pt x="4547" y="2872"/>
                    <a:pt x="3411" y="5817"/>
                  </a:cubicBezTo>
                  <a:cubicBezTo>
                    <a:pt x="2274" y="8763"/>
                    <a:pt x="1137" y="13083"/>
                    <a:pt x="947" y="16225"/>
                  </a:cubicBezTo>
                  <a:cubicBezTo>
                    <a:pt x="758" y="19366"/>
                    <a:pt x="1516" y="21330"/>
                    <a:pt x="5116" y="21330"/>
                  </a:cubicBezTo>
                  <a:cubicBezTo>
                    <a:pt x="8716" y="21330"/>
                    <a:pt x="15158" y="19366"/>
                    <a:pt x="21600" y="17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7352930" y="2436058"/>
              <a:ext cx="157858" cy="384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221" fill="norm" stroke="1" extrusionOk="0">
                  <a:moveTo>
                    <a:pt x="16223" y="14742"/>
                  </a:moveTo>
                  <a:cubicBezTo>
                    <a:pt x="12795" y="15024"/>
                    <a:pt x="9366" y="15306"/>
                    <a:pt x="6623" y="16083"/>
                  </a:cubicBezTo>
                  <a:cubicBezTo>
                    <a:pt x="3880" y="16859"/>
                    <a:pt x="1823" y="18130"/>
                    <a:pt x="795" y="19118"/>
                  </a:cubicBezTo>
                  <a:cubicBezTo>
                    <a:pt x="-234" y="20106"/>
                    <a:pt x="-234" y="20812"/>
                    <a:pt x="623" y="21095"/>
                  </a:cubicBezTo>
                  <a:cubicBezTo>
                    <a:pt x="1480" y="21377"/>
                    <a:pt x="3195" y="21236"/>
                    <a:pt x="5595" y="20177"/>
                  </a:cubicBezTo>
                  <a:cubicBezTo>
                    <a:pt x="7995" y="19118"/>
                    <a:pt x="11080" y="17142"/>
                    <a:pt x="13823" y="14106"/>
                  </a:cubicBezTo>
                  <a:cubicBezTo>
                    <a:pt x="16566" y="11071"/>
                    <a:pt x="18966" y="6977"/>
                    <a:pt x="20166" y="4295"/>
                  </a:cubicBezTo>
                  <a:cubicBezTo>
                    <a:pt x="21366" y="1612"/>
                    <a:pt x="21366" y="342"/>
                    <a:pt x="20852" y="59"/>
                  </a:cubicBezTo>
                  <a:cubicBezTo>
                    <a:pt x="20337" y="-223"/>
                    <a:pt x="19309" y="483"/>
                    <a:pt x="17937" y="2742"/>
                  </a:cubicBezTo>
                  <a:cubicBezTo>
                    <a:pt x="16566" y="5001"/>
                    <a:pt x="14852" y="8812"/>
                    <a:pt x="14509" y="11565"/>
                  </a:cubicBezTo>
                  <a:cubicBezTo>
                    <a:pt x="14166" y="14318"/>
                    <a:pt x="15195" y="16012"/>
                    <a:pt x="16223" y="17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7927398" y="2457570"/>
              <a:ext cx="87288" cy="393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479" fill="norm" stroke="1" extrusionOk="0">
                  <a:moveTo>
                    <a:pt x="19518" y="0"/>
                  </a:moveTo>
                  <a:cubicBezTo>
                    <a:pt x="16518" y="418"/>
                    <a:pt x="13518" y="836"/>
                    <a:pt x="10518" y="2439"/>
                  </a:cubicBezTo>
                  <a:cubicBezTo>
                    <a:pt x="7518" y="4041"/>
                    <a:pt x="4518" y="6828"/>
                    <a:pt x="2718" y="9476"/>
                  </a:cubicBezTo>
                  <a:cubicBezTo>
                    <a:pt x="918" y="12124"/>
                    <a:pt x="318" y="14632"/>
                    <a:pt x="318" y="16583"/>
                  </a:cubicBezTo>
                  <a:cubicBezTo>
                    <a:pt x="318" y="18534"/>
                    <a:pt x="918" y="19928"/>
                    <a:pt x="2718" y="20694"/>
                  </a:cubicBezTo>
                  <a:cubicBezTo>
                    <a:pt x="4518" y="21461"/>
                    <a:pt x="7518" y="21600"/>
                    <a:pt x="10218" y="21391"/>
                  </a:cubicBezTo>
                  <a:cubicBezTo>
                    <a:pt x="12918" y="21182"/>
                    <a:pt x="15318" y="20625"/>
                    <a:pt x="17118" y="19440"/>
                  </a:cubicBezTo>
                  <a:cubicBezTo>
                    <a:pt x="18918" y="18255"/>
                    <a:pt x="20118" y="16444"/>
                    <a:pt x="20418" y="15190"/>
                  </a:cubicBezTo>
                  <a:cubicBezTo>
                    <a:pt x="20718" y="13935"/>
                    <a:pt x="20118" y="13239"/>
                    <a:pt x="18618" y="12681"/>
                  </a:cubicBezTo>
                  <a:cubicBezTo>
                    <a:pt x="17118" y="12124"/>
                    <a:pt x="14718" y="11706"/>
                    <a:pt x="11118" y="11566"/>
                  </a:cubicBezTo>
                  <a:cubicBezTo>
                    <a:pt x="7518" y="11427"/>
                    <a:pt x="2718" y="11566"/>
                    <a:pt x="918" y="12194"/>
                  </a:cubicBezTo>
                  <a:cubicBezTo>
                    <a:pt x="-882" y="12821"/>
                    <a:pt x="318" y="13935"/>
                    <a:pt x="1518" y="15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8082089" y="2462307"/>
              <a:ext cx="288785" cy="322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382" y="14875"/>
                  </a:moveTo>
                  <a:cubicBezTo>
                    <a:pt x="191" y="15719"/>
                    <a:pt x="0" y="16562"/>
                    <a:pt x="0" y="17659"/>
                  </a:cubicBezTo>
                  <a:cubicBezTo>
                    <a:pt x="0" y="18756"/>
                    <a:pt x="191" y="20106"/>
                    <a:pt x="765" y="20781"/>
                  </a:cubicBezTo>
                  <a:cubicBezTo>
                    <a:pt x="1338" y="21456"/>
                    <a:pt x="2294" y="21456"/>
                    <a:pt x="3441" y="20697"/>
                  </a:cubicBezTo>
                  <a:cubicBezTo>
                    <a:pt x="4588" y="19937"/>
                    <a:pt x="5926" y="18418"/>
                    <a:pt x="6690" y="17237"/>
                  </a:cubicBezTo>
                  <a:cubicBezTo>
                    <a:pt x="7455" y="16056"/>
                    <a:pt x="7646" y="15212"/>
                    <a:pt x="7646" y="15212"/>
                  </a:cubicBezTo>
                  <a:cubicBezTo>
                    <a:pt x="7646" y="15212"/>
                    <a:pt x="7455" y="16056"/>
                    <a:pt x="7455" y="16900"/>
                  </a:cubicBezTo>
                  <a:cubicBezTo>
                    <a:pt x="7455" y="17744"/>
                    <a:pt x="7646" y="18587"/>
                    <a:pt x="8219" y="19178"/>
                  </a:cubicBezTo>
                  <a:cubicBezTo>
                    <a:pt x="8793" y="19769"/>
                    <a:pt x="9749" y="20106"/>
                    <a:pt x="10609" y="20022"/>
                  </a:cubicBezTo>
                  <a:cubicBezTo>
                    <a:pt x="11469" y="19937"/>
                    <a:pt x="12234" y="19431"/>
                    <a:pt x="13572" y="16984"/>
                  </a:cubicBezTo>
                  <a:cubicBezTo>
                    <a:pt x="14910" y="14537"/>
                    <a:pt x="16821" y="10150"/>
                    <a:pt x="17968" y="7365"/>
                  </a:cubicBezTo>
                  <a:cubicBezTo>
                    <a:pt x="19115" y="4581"/>
                    <a:pt x="19497" y="3400"/>
                    <a:pt x="19784" y="2303"/>
                  </a:cubicBezTo>
                  <a:cubicBezTo>
                    <a:pt x="20071" y="1206"/>
                    <a:pt x="20262" y="193"/>
                    <a:pt x="19975" y="25"/>
                  </a:cubicBezTo>
                  <a:cubicBezTo>
                    <a:pt x="19688" y="-144"/>
                    <a:pt x="18924" y="531"/>
                    <a:pt x="18159" y="2725"/>
                  </a:cubicBezTo>
                  <a:cubicBezTo>
                    <a:pt x="17395" y="4919"/>
                    <a:pt x="16630" y="8631"/>
                    <a:pt x="16152" y="11415"/>
                  </a:cubicBezTo>
                  <a:cubicBezTo>
                    <a:pt x="15674" y="14200"/>
                    <a:pt x="15483" y="16056"/>
                    <a:pt x="15579" y="17490"/>
                  </a:cubicBezTo>
                  <a:cubicBezTo>
                    <a:pt x="15674" y="18925"/>
                    <a:pt x="16057" y="19937"/>
                    <a:pt x="16726" y="20528"/>
                  </a:cubicBezTo>
                  <a:cubicBezTo>
                    <a:pt x="17395" y="21119"/>
                    <a:pt x="18350" y="21287"/>
                    <a:pt x="19211" y="20612"/>
                  </a:cubicBezTo>
                  <a:cubicBezTo>
                    <a:pt x="20071" y="19937"/>
                    <a:pt x="20835" y="18418"/>
                    <a:pt x="21600" y="16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8317205" y="2649241"/>
              <a:ext cx="84337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8853884" y="2636002"/>
              <a:ext cx="153338" cy="189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1080" y="1492"/>
                  </a:moveTo>
                  <a:cubicBezTo>
                    <a:pt x="720" y="6964"/>
                    <a:pt x="360" y="12436"/>
                    <a:pt x="180" y="16036"/>
                  </a:cubicBezTo>
                  <a:cubicBezTo>
                    <a:pt x="0" y="19636"/>
                    <a:pt x="0" y="21364"/>
                    <a:pt x="0" y="21364"/>
                  </a:cubicBezTo>
                  <a:cubicBezTo>
                    <a:pt x="0" y="21364"/>
                    <a:pt x="0" y="19636"/>
                    <a:pt x="1440" y="16036"/>
                  </a:cubicBezTo>
                  <a:cubicBezTo>
                    <a:pt x="2880" y="12436"/>
                    <a:pt x="5760" y="6964"/>
                    <a:pt x="8100" y="3796"/>
                  </a:cubicBezTo>
                  <a:cubicBezTo>
                    <a:pt x="10440" y="628"/>
                    <a:pt x="12240" y="-236"/>
                    <a:pt x="13860" y="52"/>
                  </a:cubicBezTo>
                  <a:cubicBezTo>
                    <a:pt x="15480" y="340"/>
                    <a:pt x="16920" y="1780"/>
                    <a:pt x="18180" y="5236"/>
                  </a:cubicBezTo>
                  <a:cubicBezTo>
                    <a:pt x="19440" y="8692"/>
                    <a:pt x="20520" y="14164"/>
                    <a:pt x="2160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9047029" y="2668583"/>
              <a:ext cx="92701" cy="12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0594" fill="norm" stroke="1" extrusionOk="0">
                  <a:moveTo>
                    <a:pt x="11609" y="1877"/>
                  </a:moveTo>
                  <a:cubicBezTo>
                    <a:pt x="9335" y="607"/>
                    <a:pt x="7062" y="-664"/>
                    <a:pt x="5072" y="395"/>
                  </a:cubicBezTo>
                  <a:cubicBezTo>
                    <a:pt x="3083" y="1454"/>
                    <a:pt x="1377" y="4842"/>
                    <a:pt x="525" y="7807"/>
                  </a:cubicBezTo>
                  <a:cubicBezTo>
                    <a:pt x="-328" y="10771"/>
                    <a:pt x="-328" y="13312"/>
                    <a:pt x="1946" y="15642"/>
                  </a:cubicBezTo>
                  <a:cubicBezTo>
                    <a:pt x="4219" y="17971"/>
                    <a:pt x="8767" y="20089"/>
                    <a:pt x="12177" y="20512"/>
                  </a:cubicBezTo>
                  <a:cubicBezTo>
                    <a:pt x="15588" y="20936"/>
                    <a:pt x="17861" y="19665"/>
                    <a:pt x="19283" y="17971"/>
                  </a:cubicBezTo>
                  <a:cubicBezTo>
                    <a:pt x="20704" y="16277"/>
                    <a:pt x="21272" y="14160"/>
                    <a:pt x="19567" y="11830"/>
                  </a:cubicBezTo>
                  <a:cubicBezTo>
                    <a:pt x="17861" y="9501"/>
                    <a:pt x="13883" y="6960"/>
                    <a:pt x="9904" y="4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9520899" y="2725909"/>
              <a:ext cx="73156" cy="342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69" fill="norm" stroke="1" extrusionOk="0">
                  <a:moveTo>
                    <a:pt x="11172" y="0"/>
                  </a:moveTo>
                  <a:cubicBezTo>
                    <a:pt x="14152" y="4320"/>
                    <a:pt x="17131" y="8640"/>
                    <a:pt x="18993" y="11920"/>
                  </a:cubicBezTo>
                  <a:cubicBezTo>
                    <a:pt x="20855" y="15200"/>
                    <a:pt x="21600" y="17440"/>
                    <a:pt x="21228" y="18960"/>
                  </a:cubicBezTo>
                  <a:cubicBezTo>
                    <a:pt x="20855" y="20480"/>
                    <a:pt x="19365" y="21280"/>
                    <a:pt x="17131" y="21440"/>
                  </a:cubicBezTo>
                  <a:cubicBezTo>
                    <a:pt x="14896" y="21600"/>
                    <a:pt x="11917" y="21120"/>
                    <a:pt x="8938" y="19280"/>
                  </a:cubicBezTo>
                  <a:cubicBezTo>
                    <a:pt x="5959" y="17440"/>
                    <a:pt x="2979" y="14240"/>
                    <a:pt x="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9536233" y="2626240"/>
              <a:ext cx="53669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9614119" y="2650379"/>
              <a:ext cx="190454" cy="136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22" fill="norm" stroke="1" extrusionOk="0">
                  <a:moveTo>
                    <a:pt x="13687" y="3422"/>
                  </a:moveTo>
                  <a:cubicBezTo>
                    <a:pt x="12823" y="1822"/>
                    <a:pt x="11959" y="222"/>
                    <a:pt x="10087" y="22"/>
                  </a:cubicBezTo>
                  <a:cubicBezTo>
                    <a:pt x="8215" y="-178"/>
                    <a:pt x="5335" y="1022"/>
                    <a:pt x="3463" y="2422"/>
                  </a:cubicBezTo>
                  <a:cubicBezTo>
                    <a:pt x="1591" y="3822"/>
                    <a:pt x="727" y="5422"/>
                    <a:pt x="295" y="7822"/>
                  </a:cubicBezTo>
                  <a:cubicBezTo>
                    <a:pt x="-137" y="10222"/>
                    <a:pt x="-137" y="13422"/>
                    <a:pt x="583" y="15622"/>
                  </a:cubicBezTo>
                  <a:cubicBezTo>
                    <a:pt x="1303" y="17822"/>
                    <a:pt x="2743" y="19022"/>
                    <a:pt x="4327" y="17622"/>
                  </a:cubicBezTo>
                  <a:cubicBezTo>
                    <a:pt x="5911" y="16222"/>
                    <a:pt x="7639" y="12222"/>
                    <a:pt x="9079" y="9222"/>
                  </a:cubicBezTo>
                  <a:cubicBezTo>
                    <a:pt x="10519" y="6222"/>
                    <a:pt x="11671" y="4222"/>
                    <a:pt x="12247" y="4822"/>
                  </a:cubicBezTo>
                  <a:cubicBezTo>
                    <a:pt x="12823" y="5422"/>
                    <a:pt x="12823" y="8622"/>
                    <a:pt x="13399" y="11622"/>
                  </a:cubicBezTo>
                  <a:cubicBezTo>
                    <a:pt x="13975" y="14622"/>
                    <a:pt x="15127" y="17422"/>
                    <a:pt x="16567" y="19022"/>
                  </a:cubicBezTo>
                  <a:cubicBezTo>
                    <a:pt x="18007" y="20622"/>
                    <a:pt x="19735" y="21022"/>
                    <a:pt x="21463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9806626" y="2636341"/>
              <a:ext cx="97616" cy="166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88" fill="norm" stroke="1" extrusionOk="0">
                  <a:moveTo>
                    <a:pt x="21155" y="4597"/>
                  </a:moveTo>
                  <a:cubicBezTo>
                    <a:pt x="19493" y="2961"/>
                    <a:pt x="17832" y="1324"/>
                    <a:pt x="15340" y="506"/>
                  </a:cubicBezTo>
                  <a:cubicBezTo>
                    <a:pt x="12847" y="-312"/>
                    <a:pt x="9524" y="-312"/>
                    <a:pt x="6755" y="1815"/>
                  </a:cubicBezTo>
                  <a:cubicBezTo>
                    <a:pt x="3986" y="3943"/>
                    <a:pt x="1770" y="8197"/>
                    <a:pt x="663" y="11470"/>
                  </a:cubicBezTo>
                  <a:cubicBezTo>
                    <a:pt x="-445" y="14743"/>
                    <a:pt x="-445" y="17033"/>
                    <a:pt x="2878" y="18506"/>
                  </a:cubicBezTo>
                  <a:cubicBezTo>
                    <a:pt x="6201" y="19979"/>
                    <a:pt x="12847" y="20633"/>
                    <a:pt x="19493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0003910" y="2442236"/>
              <a:ext cx="53669" cy="32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516"/>
                    <a:pt x="9257" y="7033"/>
                    <a:pt x="5657" y="10633"/>
                  </a:cubicBezTo>
                  <a:cubicBezTo>
                    <a:pt x="2057" y="14233"/>
                    <a:pt x="1029" y="17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9999092" y="2605443"/>
              <a:ext cx="96821" cy="1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0972" fill="norm" stroke="1" extrusionOk="0">
                  <a:moveTo>
                    <a:pt x="20983" y="722"/>
                  </a:moveTo>
                  <a:cubicBezTo>
                    <a:pt x="18214" y="47"/>
                    <a:pt x="15445" y="-628"/>
                    <a:pt x="11845" y="1060"/>
                  </a:cubicBezTo>
                  <a:cubicBezTo>
                    <a:pt x="8245" y="2747"/>
                    <a:pt x="3814" y="6797"/>
                    <a:pt x="1598" y="10003"/>
                  </a:cubicBezTo>
                  <a:cubicBezTo>
                    <a:pt x="-617" y="13210"/>
                    <a:pt x="-617" y="15572"/>
                    <a:pt x="2152" y="17260"/>
                  </a:cubicBezTo>
                  <a:cubicBezTo>
                    <a:pt x="4921" y="18947"/>
                    <a:pt x="10460" y="19959"/>
                    <a:pt x="15998" y="20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0113801" y="2546629"/>
              <a:ext cx="177367" cy="446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02" fill="norm" stroke="1" extrusionOk="0">
                  <a:moveTo>
                    <a:pt x="10800" y="9659"/>
                  </a:moveTo>
                  <a:cubicBezTo>
                    <a:pt x="8331" y="11489"/>
                    <a:pt x="5863" y="13320"/>
                    <a:pt x="4166" y="14845"/>
                  </a:cubicBezTo>
                  <a:cubicBezTo>
                    <a:pt x="2469" y="16371"/>
                    <a:pt x="1543" y="17591"/>
                    <a:pt x="926" y="18750"/>
                  </a:cubicBezTo>
                  <a:cubicBezTo>
                    <a:pt x="309" y="19910"/>
                    <a:pt x="0" y="21008"/>
                    <a:pt x="0" y="21252"/>
                  </a:cubicBezTo>
                  <a:cubicBezTo>
                    <a:pt x="0" y="21496"/>
                    <a:pt x="309" y="20886"/>
                    <a:pt x="1851" y="18262"/>
                  </a:cubicBezTo>
                  <a:cubicBezTo>
                    <a:pt x="3394" y="15638"/>
                    <a:pt x="6171" y="11001"/>
                    <a:pt x="8177" y="7889"/>
                  </a:cubicBezTo>
                  <a:cubicBezTo>
                    <a:pt x="10183" y="4777"/>
                    <a:pt x="11417" y="3191"/>
                    <a:pt x="12651" y="2032"/>
                  </a:cubicBezTo>
                  <a:cubicBezTo>
                    <a:pt x="13886" y="872"/>
                    <a:pt x="15120" y="140"/>
                    <a:pt x="16200" y="18"/>
                  </a:cubicBezTo>
                  <a:cubicBezTo>
                    <a:pt x="17280" y="-104"/>
                    <a:pt x="18206" y="384"/>
                    <a:pt x="18977" y="1299"/>
                  </a:cubicBezTo>
                  <a:cubicBezTo>
                    <a:pt x="19749" y="2215"/>
                    <a:pt x="20366" y="3557"/>
                    <a:pt x="20829" y="4594"/>
                  </a:cubicBezTo>
                  <a:cubicBezTo>
                    <a:pt x="21291" y="5632"/>
                    <a:pt x="21600" y="6364"/>
                    <a:pt x="21291" y="6974"/>
                  </a:cubicBezTo>
                  <a:cubicBezTo>
                    <a:pt x="20983" y="7584"/>
                    <a:pt x="20057" y="8072"/>
                    <a:pt x="18514" y="8377"/>
                  </a:cubicBezTo>
                  <a:cubicBezTo>
                    <a:pt x="16971" y="8682"/>
                    <a:pt x="14811" y="8804"/>
                    <a:pt x="13577" y="8560"/>
                  </a:cubicBezTo>
                  <a:cubicBezTo>
                    <a:pt x="12343" y="8316"/>
                    <a:pt x="12034" y="7706"/>
                    <a:pt x="11726" y="7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10361249" y="2549572"/>
              <a:ext cx="110339" cy="19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40" fill="norm" stroke="1" extrusionOk="0">
                  <a:moveTo>
                    <a:pt x="13831" y="8640"/>
                  </a:moveTo>
                  <a:cubicBezTo>
                    <a:pt x="10886" y="8640"/>
                    <a:pt x="7940" y="8640"/>
                    <a:pt x="5486" y="10080"/>
                  </a:cubicBezTo>
                  <a:cubicBezTo>
                    <a:pt x="3031" y="11520"/>
                    <a:pt x="1068" y="14400"/>
                    <a:pt x="331" y="16560"/>
                  </a:cubicBezTo>
                  <a:cubicBezTo>
                    <a:pt x="-405" y="18720"/>
                    <a:pt x="86" y="20160"/>
                    <a:pt x="1804" y="20880"/>
                  </a:cubicBezTo>
                  <a:cubicBezTo>
                    <a:pt x="3522" y="21600"/>
                    <a:pt x="6468" y="21600"/>
                    <a:pt x="8922" y="21024"/>
                  </a:cubicBezTo>
                  <a:cubicBezTo>
                    <a:pt x="11377" y="20448"/>
                    <a:pt x="13340" y="19296"/>
                    <a:pt x="15304" y="15696"/>
                  </a:cubicBezTo>
                  <a:cubicBezTo>
                    <a:pt x="17268" y="12096"/>
                    <a:pt x="19231" y="6048"/>
                    <a:pt x="211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10512114" y="2319567"/>
              <a:ext cx="135811" cy="439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55" fill="norm" stroke="1" extrusionOk="0">
                  <a:moveTo>
                    <a:pt x="21257" y="0"/>
                  </a:moveTo>
                  <a:cubicBezTo>
                    <a:pt x="18057" y="3746"/>
                    <a:pt x="14857" y="7491"/>
                    <a:pt x="11257" y="10738"/>
                  </a:cubicBezTo>
                  <a:cubicBezTo>
                    <a:pt x="7657" y="13984"/>
                    <a:pt x="3657" y="16731"/>
                    <a:pt x="1657" y="18479"/>
                  </a:cubicBezTo>
                  <a:cubicBezTo>
                    <a:pt x="-343" y="20227"/>
                    <a:pt x="-343" y="20976"/>
                    <a:pt x="657" y="21288"/>
                  </a:cubicBezTo>
                  <a:cubicBezTo>
                    <a:pt x="1657" y="21600"/>
                    <a:pt x="3657" y="21475"/>
                    <a:pt x="6057" y="20913"/>
                  </a:cubicBezTo>
                  <a:cubicBezTo>
                    <a:pt x="8457" y="20351"/>
                    <a:pt x="11257" y="19353"/>
                    <a:pt x="14057" y="1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10527811" y="2534238"/>
              <a:ext cx="97114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958" y="0"/>
                  </a:moveTo>
                  <a:cubicBezTo>
                    <a:pt x="3979" y="3600"/>
                    <a:pt x="0" y="7200"/>
                    <a:pt x="0" y="10800"/>
                  </a:cubicBezTo>
                  <a:cubicBezTo>
                    <a:pt x="0" y="14400"/>
                    <a:pt x="3979" y="18000"/>
                    <a:pt x="8242" y="19800"/>
                  </a:cubicBezTo>
                  <a:cubicBezTo>
                    <a:pt x="12505" y="21600"/>
                    <a:pt x="1705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8820661" y="3676597"/>
              <a:ext cx="102226" cy="450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0" y="0"/>
                  </a:moveTo>
                  <a:cubicBezTo>
                    <a:pt x="15120" y="319"/>
                    <a:pt x="16740" y="638"/>
                    <a:pt x="18090" y="1000"/>
                  </a:cubicBezTo>
                  <a:cubicBezTo>
                    <a:pt x="19440" y="1361"/>
                    <a:pt x="20520" y="1766"/>
                    <a:pt x="20790" y="2202"/>
                  </a:cubicBezTo>
                  <a:cubicBezTo>
                    <a:pt x="21060" y="2637"/>
                    <a:pt x="20520" y="3103"/>
                    <a:pt x="20250" y="3582"/>
                  </a:cubicBezTo>
                  <a:cubicBezTo>
                    <a:pt x="19980" y="4060"/>
                    <a:pt x="19980" y="4551"/>
                    <a:pt x="20250" y="5060"/>
                  </a:cubicBezTo>
                  <a:cubicBezTo>
                    <a:pt x="20520" y="5569"/>
                    <a:pt x="21060" y="6096"/>
                    <a:pt x="21330" y="6599"/>
                  </a:cubicBezTo>
                  <a:cubicBezTo>
                    <a:pt x="21600" y="7102"/>
                    <a:pt x="21600" y="7580"/>
                    <a:pt x="21600" y="8089"/>
                  </a:cubicBezTo>
                  <a:cubicBezTo>
                    <a:pt x="21600" y="8598"/>
                    <a:pt x="21600" y="9138"/>
                    <a:pt x="21600" y="9665"/>
                  </a:cubicBezTo>
                  <a:cubicBezTo>
                    <a:pt x="21600" y="10193"/>
                    <a:pt x="21600" y="10708"/>
                    <a:pt x="21330" y="11186"/>
                  </a:cubicBezTo>
                  <a:cubicBezTo>
                    <a:pt x="21060" y="11665"/>
                    <a:pt x="20520" y="12106"/>
                    <a:pt x="19710" y="12536"/>
                  </a:cubicBezTo>
                  <a:cubicBezTo>
                    <a:pt x="18900" y="12965"/>
                    <a:pt x="17820" y="13382"/>
                    <a:pt x="16740" y="13811"/>
                  </a:cubicBezTo>
                  <a:cubicBezTo>
                    <a:pt x="15660" y="14241"/>
                    <a:pt x="14580" y="14682"/>
                    <a:pt x="13500" y="15118"/>
                  </a:cubicBezTo>
                  <a:cubicBezTo>
                    <a:pt x="12420" y="15553"/>
                    <a:pt x="11340" y="15982"/>
                    <a:pt x="10260" y="16436"/>
                  </a:cubicBezTo>
                  <a:cubicBezTo>
                    <a:pt x="9180" y="16890"/>
                    <a:pt x="8100" y="17368"/>
                    <a:pt x="7290" y="17822"/>
                  </a:cubicBezTo>
                  <a:cubicBezTo>
                    <a:pt x="6480" y="18276"/>
                    <a:pt x="5940" y="18705"/>
                    <a:pt x="5130" y="19110"/>
                  </a:cubicBezTo>
                  <a:cubicBezTo>
                    <a:pt x="4320" y="19515"/>
                    <a:pt x="3240" y="19895"/>
                    <a:pt x="2160" y="20275"/>
                  </a:cubicBezTo>
                  <a:cubicBezTo>
                    <a:pt x="1080" y="20656"/>
                    <a:pt x="0" y="21036"/>
                    <a:pt x="0" y="21257"/>
                  </a:cubicBezTo>
                  <a:cubicBezTo>
                    <a:pt x="0" y="21477"/>
                    <a:pt x="1080" y="21539"/>
                    <a:pt x="2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9223030" y="3680151"/>
              <a:ext cx="129822" cy="54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34" fill="norm" stroke="1" extrusionOk="0">
                  <a:moveTo>
                    <a:pt x="4800" y="5030"/>
                  </a:moveTo>
                  <a:cubicBezTo>
                    <a:pt x="4800" y="8884"/>
                    <a:pt x="4800" y="12737"/>
                    <a:pt x="5007" y="15171"/>
                  </a:cubicBezTo>
                  <a:cubicBezTo>
                    <a:pt x="5215" y="17605"/>
                    <a:pt x="5630" y="18619"/>
                    <a:pt x="5838" y="19532"/>
                  </a:cubicBezTo>
                  <a:cubicBezTo>
                    <a:pt x="6046" y="20445"/>
                    <a:pt x="6046" y="21256"/>
                    <a:pt x="6046" y="21408"/>
                  </a:cubicBezTo>
                  <a:cubicBezTo>
                    <a:pt x="6046" y="21560"/>
                    <a:pt x="6046" y="21053"/>
                    <a:pt x="5423" y="19430"/>
                  </a:cubicBezTo>
                  <a:cubicBezTo>
                    <a:pt x="4800" y="17808"/>
                    <a:pt x="3553" y="15070"/>
                    <a:pt x="2307" y="12332"/>
                  </a:cubicBezTo>
                  <a:cubicBezTo>
                    <a:pt x="1061" y="9594"/>
                    <a:pt x="-185" y="6856"/>
                    <a:pt x="23" y="4828"/>
                  </a:cubicBezTo>
                  <a:cubicBezTo>
                    <a:pt x="230" y="2799"/>
                    <a:pt x="1892" y="1481"/>
                    <a:pt x="3761" y="771"/>
                  </a:cubicBezTo>
                  <a:cubicBezTo>
                    <a:pt x="5630" y="61"/>
                    <a:pt x="7707" y="-40"/>
                    <a:pt x="9992" y="11"/>
                  </a:cubicBezTo>
                  <a:cubicBezTo>
                    <a:pt x="12277" y="61"/>
                    <a:pt x="14769" y="264"/>
                    <a:pt x="16846" y="974"/>
                  </a:cubicBezTo>
                  <a:cubicBezTo>
                    <a:pt x="18923" y="1684"/>
                    <a:pt x="20584" y="2901"/>
                    <a:pt x="21000" y="4016"/>
                  </a:cubicBezTo>
                  <a:cubicBezTo>
                    <a:pt x="21415" y="5132"/>
                    <a:pt x="20584" y="6146"/>
                    <a:pt x="17884" y="6856"/>
                  </a:cubicBezTo>
                  <a:cubicBezTo>
                    <a:pt x="15184" y="7566"/>
                    <a:pt x="10615" y="7971"/>
                    <a:pt x="6046" y="83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9329228" y="3897465"/>
              <a:ext cx="138004" cy="22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0" y="7969"/>
                  </a:moveTo>
                  <a:cubicBezTo>
                    <a:pt x="0" y="6783"/>
                    <a:pt x="0" y="5596"/>
                    <a:pt x="1000" y="4884"/>
                  </a:cubicBezTo>
                  <a:cubicBezTo>
                    <a:pt x="2000" y="4172"/>
                    <a:pt x="4000" y="3934"/>
                    <a:pt x="6800" y="5002"/>
                  </a:cubicBezTo>
                  <a:cubicBezTo>
                    <a:pt x="9600" y="6070"/>
                    <a:pt x="13200" y="8444"/>
                    <a:pt x="15400" y="11174"/>
                  </a:cubicBezTo>
                  <a:cubicBezTo>
                    <a:pt x="17600" y="13903"/>
                    <a:pt x="18400" y="16989"/>
                    <a:pt x="18000" y="18888"/>
                  </a:cubicBezTo>
                  <a:cubicBezTo>
                    <a:pt x="17600" y="20787"/>
                    <a:pt x="16000" y="21499"/>
                    <a:pt x="14400" y="21024"/>
                  </a:cubicBezTo>
                  <a:cubicBezTo>
                    <a:pt x="12800" y="20550"/>
                    <a:pt x="11200" y="18888"/>
                    <a:pt x="10400" y="16040"/>
                  </a:cubicBezTo>
                  <a:cubicBezTo>
                    <a:pt x="9600" y="13191"/>
                    <a:pt x="9600" y="9156"/>
                    <a:pt x="10000" y="6426"/>
                  </a:cubicBezTo>
                  <a:cubicBezTo>
                    <a:pt x="10400" y="3697"/>
                    <a:pt x="11200" y="2273"/>
                    <a:pt x="12600" y="1323"/>
                  </a:cubicBezTo>
                  <a:cubicBezTo>
                    <a:pt x="14000" y="374"/>
                    <a:pt x="16000" y="-101"/>
                    <a:pt x="17600" y="18"/>
                  </a:cubicBezTo>
                  <a:cubicBezTo>
                    <a:pt x="19200" y="136"/>
                    <a:pt x="20400" y="848"/>
                    <a:pt x="21600" y="15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9560987" y="3755821"/>
              <a:ext cx="128584" cy="37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25" fill="norm" stroke="1" extrusionOk="0">
                  <a:moveTo>
                    <a:pt x="20038" y="1168"/>
                  </a:moveTo>
                  <a:cubicBezTo>
                    <a:pt x="18344" y="584"/>
                    <a:pt x="16650" y="0"/>
                    <a:pt x="14956" y="0"/>
                  </a:cubicBezTo>
                  <a:cubicBezTo>
                    <a:pt x="13262" y="0"/>
                    <a:pt x="11568" y="584"/>
                    <a:pt x="9027" y="2773"/>
                  </a:cubicBezTo>
                  <a:cubicBezTo>
                    <a:pt x="6485" y="4962"/>
                    <a:pt x="3097" y="8757"/>
                    <a:pt x="1403" y="11968"/>
                  </a:cubicBezTo>
                  <a:cubicBezTo>
                    <a:pt x="-291" y="15178"/>
                    <a:pt x="-291" y="17805"/>
                    <a:pt x="556" y="19411"/>
                  </a:cubicBezTo>
                  <a:cubicBezTo>
                    <a:pt x="1403" y="21016"/>
                    <a:pt x="3097" y="21600"/>
                    <a:pt x="6697" y="21381"/>
                  </a:cubicBezTo>
                  <a:cubicBezTo>
                    <a:pt x="10297" y="21162"/>
                    <a:pt x="15803" y="20141"/>
                    <a:pt x="21309" y="191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9782346" y="3783196"/>
              <a:ext cx="183231" cy="323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67" fill="norm" stroke="1" extrusionOk="0">
                  <a:moveTo>
                    <a:pt x="2609" y="4569"/>
                  </a:moveTo>
                  <a:cubicBezTo>
                    <a:pt x="2609" y="8755"/>
                    <a:pt x="2609" y="12941"/>
                    <a:pt x="2609" y="15453"/>
                  </a:cubicBezTo>
                  <a:cubicBezTo>
                    <a:pt x="2609" y="17964"/>
                    <a:pt x="2609" y="18801"/>
                    <a:pt x="2459" y="19639"/>
                  </a:cubicBezTo>
                  <a:cubicBezTo>
                    <a:pt x="2309" y="20476"/>
                    <a:pt x="2009" y="21313"/>
                    <a:pt x="1559" y="21146"/>
                  </a:cubicBezTo>
                  <a:cubicBezTo>
                    <a:pt x="1109" y="20978"/>
                    <a:pt x="509" y="19806"/>
                    <a:pt x="209" y="16541"/>
                  </a:cubicBezTo>
                  <a:cubicBezTo>
                    <a:pt x="-91" y="13276"/>
                    <a:pt x="-91" y="7918"/>
                    <a:pt x="359" y="4820"/>
                  </a:cubicBezTo>
                  <a:cubicBezTo>
                    <a:pt x="809" y="1722"/>
                    <a:pt x="1709" y="885"/>
                    <a:pt x="2909" y="383"/>
                  </a:cubicBezTo>
                  <a:cubicBezTo>
                    <a:pt x="4109" y="-120"/>
                    <a:pt x="5609" y="-287"/>
                    <a:pt x="7409" y="885"/>
                  </a:cubicBezTo>
                  <a:cubicBezTo>
                    <a:pt x="9209" y="2057"/>
                    <a:pt x="11309" y="4569"/>
                    <a:pt x="11459" y="6411"/>
                  </a:cubicBezTo>
                  <a:cubicBezTo>
                    <a:pt x="11609" y="8253"/>
                    <a:pt x="9809" y="9425"/>
                    <a:pt x="8159" y="9843"/>
                  </a:cubicBezTo>
                  <a:cubicBezTo>
                    <a:pt x="6509" y="10262"/>
                    <a:pt x="5009" y="9927"/>
                    <a:pt x="4859" y="10094"/>
                  </a:cubicBezTo>
                  <a:cubicBezTo>
                    <a:pt x="4709" y="10262"/>
                    <a:pt x="5909" y="10932"/>
                    <a:pt x="8159" y="12355"/>
                  </a:cubicBezTo>
                  <a:cubicBezTo>
                    <a:pt x="10409" y="13778"/>
                    <a:pt x="13709" y="15955"/>
                    <a:pt x="16109" y="17043"/>
                  </a:cubicBezTo>
                  <a:cubicBezTo>
                    <a:pt x="18509" y="18132"/>
                    <a:pt x="20009" y="18132"/>
                    <a:pt x="21509" y="181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9965576" y="3745599"/>
              <a:ext cx="75761" cy="368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0" h="21600" fill="norm" stroke="1" extrusionOk="0">
                  <a:moveTo>
                    <a:pt x="0" y="0"/>
                  </a:moveTo>
                  <a:cubicBezTo>
                    <a:pt x="8100" y="3600"/>
                    <a:pt x="16200" y="7200"/>
                    <a:pt x="18900" y="10575"/>
                  </a:cubicBezTo>
                  <a:cubicBezTo>
                    <a:pt x="21600" y="13950"/>
                    <a:pt x="18900" y="17100"/>
                    <a:pt x="15862" y="18900"/>
                  </a:cubicBezTo>
                  <a:cubicBezTo>
                    <a:pt x="12825" y="20700"/>
                    <a:pt x="9450" y="21150"/>
                    <a:pt x="607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0111246" y="3935794"/>
              <a:ext cx="107337" cy="1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057" y="11040"/>
                    <a:pt x="4114" y="1783"/>
                    <a:pt x="7714" y="240"/>
                  </a:cubicBezTo>
                  <a:cubicBezTo>
                    <a:pt x="11314" y="-1303"/>
                    <a:pt x="164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0126579" y="4029272"/>
              <a:ext cx="122671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0348918" y="3681835"/>
              <a:ext cx="116110" cy="25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0033" fill="norm" stroke="1" extrusionOk="0">
                  <a:moveTo>
                    <a:pt x="0" y="16990"/>
                  </a:moveTo>
                  <a:cubicBezTo>
                    <a:pt x="0" y="19190"/>
                    <a:pt x="0" y="21390"/>
                    <a:pt x="460" y="18990"/>
                  </a:cubicBezTo>
                  <a:cubicBezTo>
                    <a:pt x="919" y="16590"/>
                    <a:pt x="1838" y="9590"/>
                    <a:pt x="2987" y="5590"/>
                  </a:cubicBezTo>
                  <a:cubicBezTo>
                    <a:pt x="4136" y="1590"/>
                    <a:pt x="5515" y="590"/>
                    <a:pt x="8502" y="190"/>
                  </a:cubicBezTo>
                  <a:cubicBezTo>
                    <a:pt x="11489" y="-210"/>
                    <a:pt x="16085" y="-10"/>
                    <a:pt x="18613" y="1090"/>
                  </a:cubicBezTo>
                  <a:cubicBezTo>
                    <a:pt x="21140" y="2190"/>
                    <a:pt x="21600" y="4190"/>
                    <a:pt x="19762" y="6490"/>
                  </a:cubicBezTo>
                  <a:cubicBezTo>
                    <a:pt x="17923" y="8790"/>
                    <a:pt x="13787" y="11390"/>
                    <a:pt x="9651" y="139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0433253" y="3892693"/>
              <a:ext cx="130337" cy="15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4952"/>
                  </a:moveTo>
                  <a:cubicBezTo>
                    <a:pt x="0" y="3238"/>
                    <a:pt x="0" y="1523"/>
                    <a:pt x="1059" y="666"/>
                  </a:cubicBezTo>
                  <a:cubicBezTo>
                    <a:pt x="2118" y="-191"/>
                    <a:pt x="4235" y="-191"/>
                    <a:pt x="5929" y="495"/>
                  </a:cubicBezTo>
                  <a:cubicBezTo>
                    <a:pt x="7624" y="1180"/>
                    <a:pt x="8894" y="2552"/>
                    <a:pt x="10377" y="4952"/>
                  </a:cubicBezTo>
                  <a:cubicBezTo>
                    <a:pt x="11859" y="7352"/>
                    <a:pt x="13553" y="10780"/>
                    <a:pt x="14188" y="13352"/>
                  </a:cubicBezTo>
                  <a:cubicBezTo>
                    <a:pt x="14824" y="15923"/>
                    <a:pt x="14400" y="17638"/>
                    <a:pt x="13341" y="19009"/>
                  </a:cubicBezTo>
                  <a:cubicBezTo>
                    <a:pt x="12282" y="20380"/>
                    <a:pt x="10588" y="21409"/>
                    <a:pt x="8894" y="21409"/>
                  </a:cubicBezTo>
                  <a:cubicBezTo>
                    <a:pt x="7200" y="21409"/>
                    <a:pt x="5506" y="20380"/>
                    <a:pt x="4871" y="18152"/>
                  </a:cubicBezTo>
                  <a:cubicBezTo>
                    <a:pt x="4235" y="15923"/>
                    <a:pt x="4659" y="12495"/>
                    <a:pt x="7624" y="9409"/>
                  </a:cubicBezTo>
                  <a:cubicBezTo>
                    <a:pt x="10588" y="6323"/>
                    <a:pt x="16094" y="3580"/>
                    <a:pt x="21600" y="8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0346362" y="3875935"/>
              <a:ext cx="10224" cy="222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717"/>
                    <a:pt x="0" y="9434"/>
                    <a:pt x="0" y="13034"/>
                  </a:cubicBezTo>
                  <a:cubicBezTo>
                    <a:pt x="0" y="16634"/>
                    <a:pt x="10800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0633236" y="3750484"/>
              <a:ext cx="83691" cy="28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86" fill="norm" stroke="1" extrusionOk="0">
                  <a:moveTo>
                    <a:pt x="21435" y="4185"/>
                  </a:moveTo>
                  <a:cubicBezTo>
                    <a:pt x="20780" y="2480"/>
                    <a:pt x="20126" y="775"/>
                    <a:pt x="18490" y="206"/>
                  </a:cubicBezTo>
                  <a:cubicBezTo>
                    <a:pt x="16853" y="-362"/>
                    <a:pt x="14235" y="206"/>
                    <a:pt x="10962" y="2385"/>
                  </a:cubicBezTo>
                  <a:cubicBezTo>
                    <a:pt x="7690" y="4564"/>
                    <a:pt x="3762" y="8354"/>
                    <a:pt x="1799" y="11385"/>
                  </a:cubicBezTo>
                  <a:cubicBezTo>
                    <a:pt x="-165" y="14417"/>
                    <a:pt x="-165" y="16691"/>
                    <a:pt x="162" y="18301"/>
                  </a:cubicBezTo>
                  <a:cubicBezTo>
                    <a:pt x="489" y="19912"/>
                    <a:pt x="1144" y="20859"/>
                    <a:pt x="4744" y="21049"/>
                  </a:cubicBezTo>
                  <a:cubicBezTo>
                    <a:pt x="8344" y="21238"/>
                    <a:pt x="14889" y="20670"/>
                    <a:pt x="21435" y="201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0771032" y="3747673"/>
              <a:ext cx="137566" cy="319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61" fill="norm" stroke="1" extrusionOk="0">
                  <a:moveTo>
                    <a:pt x="7131" y="7575"/>
                  </a:moveTo>
                  <a:cubicBezTo>
                    <a:pt x="5131" y="10318"/>
                    <a:pt x="3131" y="13061"/>
                    <a:pt x="2131" y="15032"/>
                  </a:cubicBezTo>
                  <a:cubicBezTo>
                    <a:pt x="1131" y="17004"/>
                    <a:pt x="1131" y="18204"/>
                    <a:pt x="931" y="19232"/>
                  </a:cubicBezTo>
                  <a:cubicBezTo>
                    <a:pt x="731" y="20261"/>
                    <a:pt x="331" y="21118"/>
                    <a:pt x="131" y="20604"/>
                  </a:cubicBezTo>
                  <a:cubicBezTo>
                    <a:pt x="-69" y="20090"/>
                    <a:pt x="-69" y="18204"/>
                    <a:pt x="331" y="15547"/>
                  </a:cubicBezTo>
                  <a:cubicBezTo>
                    <a:pt x="731" y="12890"/>
                    <a:pt x="1531" y="9461"/>
                    <a:pt x="2531" y="6890"/>
                  </a:cubicBezTo>
                  <a:cubicBezTo>
                    <a:pt x="3531" y="4318"/>
                    <a:pt x="4731" y="2604"/>
                    <a:pt x="6131" y="1490"/>
                  </a:cubicBezTo>
                  <a:cubicBezTo>
                    <a:pt x="7531" y="375"/>
                    <a:pt x="9131" y="-139"/>
                    <a:pt x="10531" y="32"/>
                  </a:cubicBezTo>
                  <a:cubicBezTo>
                    <a:pt x="11931" y="204"/>
                    <a:pt x="13131" y="1061"/>
                    <a:pt x="14331" y="2432"/>
                  </a:cubicBezTo>
                  <a:cubicBezTo>
                    <a:pt x="15531" y="3804"/>
                    <a:pt x="16731" y="5690"/>
                    <a:pt x="15731" y="7318"/>
                  </a:cubicBezTo>
                  <a:cubicBezTo>
                    <a:pt x="14731" y="8947"/>
                    <a:pt x="11531" y="10318"/>
                    <a:pt x="8931" y="11175"/>
                  </a:cubicBezTo>
                  <a:cubicBezTo>
                    <a:pt x="6331" y="12032"/>
                    <a:pt x="4331" y="12375"/>
                    <a:pt x="3331" y="12975"/>
                  </a:cubicBezTo>
                  <a:cubicBezTo>
                    <a:pt x="2331" y="13575"/>
                    <a:pt x="2331" y="14432"/>
                    <a:pt x="3331" y="15118"/>
                  </a:cubicBezTo>
                  <a:cubicBezTo>
                    <a:pt x="4331" y="15804"/>
                    <a:pt x="6331" y="16318"/>
                    <a:pt x="9531" y="17347"/>
                  </a:cubicBezTo>
                  <a:cubicBezTo>
                    <a:pt x="12731" y="18375"/>
                    <a:pt x="17131" y="19918"/>
                    <a:pt x="21531" y="21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0732260" y="3661264"/>
              <a:ext cx="199339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4400"/>
                    <a:pt x="9969" y="7200"/>
                    <a:pt x="13569" y="36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0946931" y="3699598"/>
              <a:ext cx="78302" cy="410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418" fill="norm" stroke="1" extrusionOk="0">
                  <a:moveTo>
                    <a:pt x="0" y="0"/>
                  </a:moveTo>
                  <a:cubicBezTo>
                    <a:pt x="7425" y="4000"/>
                    <a:pt x="14850" y="8000"/>
                    <a:pt x="18225" y="11133"/>
                  </a:cubicBezTo>
                  <a:cubicBezTo>
                    <a:pt x="21600" y="14267"/>
                    <a:pt x="20925" y="16533"/>
                    <a:pt x="19575" y="18000"/>
                  </a:cubicBezTo>
                  <a:cubicBezTo>
                    <a:pt x="18225" y="19467"/>
                    <a:pt x="16200" y="20133"/>
                    <a:pt x="13837" y="20667"/>
                  </a:cubicBezTo>
                  <a:cubicBezTo>
                    <a:pt x="11475" y="21200"/>
                    <a:pt x="8775" y="21600"/>
                    <a:pt x="7088" y="21333"/>
                  </a:cubicBezTo>
                  <a:cubicBezTo>
                    <a:pt x="5400" y="21067"/>
                    <a:pt x="4725" y="20133"/>
                    <a:pt x="4050" y="19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1100268" y="3868268"/>
              <a:ext cx="145671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1100268" y="3960270"/>
              <a:ext cx="161004" cy="5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7486"/>
                    <a:pt x="10286" y="13371"/>
                    <a:pt x="13886" y="9771"/>
                  </a:cubicBezTo>
                  <a:cubicBezTo>
                    <a:pt x="17486" y="6171"/>
                    <a:pt x="1954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11331301" y="3816347"/>
              <a:ext cx="135688" cy="18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0748" fill="norm" stroke="1" extrusionOk="0">
                  <a:moveTo>
                    <a:pt x="14239" y="1531"/>
                  </a:moveTo>
                  <a:cubicBezTo>
                    <a:pt x="10239" y="2395"/>
                    <a:pt x="6239" y="3259"/>
                    <a:pt x="3839" y="5419"/>
                  </a:cubicBezTo>
                  <a:cubicBezTo>
                    <a:pt x="1439" y="7579"/>
                    <a:pt x="639" y="11035"/>
                    <a:pt x="239" y="13627"/>
                  </a:cubicBezTo>
                  <a:cubicBezTo>
                    <a:pt x="-161" y="16219"/>
                    <a:pt x="-161" y="17947"/>
                    <a:pt x="1039" y="19243"/>
                  </a:cubicBezTo>
                  <a:cubicBezTo>
                    <a:pt x="2239" y="20539"/>
                    <a:pt x="4639" y="21403"/>
                    <a:pt x="8239" y="20107"/>
                  </a:cubicBezTo>
                  <a:cubicBezTo>
                    <a:pt x="11839" y="18811"/>
                    <a:pt x="16639" y="15355"/>
                    <a:pt x="19039" y="12331"/>
                  </a:cubicBezTo>
                  <a:cubicBezTo>
                    <a:pt x="21439" y="9307"/>
                    <a:pt x="21439" y="6715"/>
                    <a:pt x="21039" y="4699"/>
                  </a:cubicBezTo>
                  <a:cubicBezTo>
                    <a:pt x="20639" y="2683"/>
                    <a:pt x="19839" y="1243"/>
                    <a:pt x="18439" y="523"/>
                  </a:cubicBezTo>
                  <a:cubicBezTo>
                    <a:pt x="17039" y="-197"/>
                    <a:pt x="15039" y="-197"/>
                    <a:pt x="14039" y="667"/>
                  </a:cubicBezTo>
                  <a:cubicBezTo>
                    <a:pt x="13039" y="1531"/>
                    <a:pt x="13039" y="3259"/>
                    <a:pt x="13039" y="49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1521944" y="3937270"/>
              <a:ext cx="15335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1629280" y="3776224"/>
              <a:ext cx="118944" cy="25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025" fill="norm" stroke="1" extrusionOk="0">
                  <a:moveTo>
                    <a:pt x="19302" y="2545"/>
                  </a:moveTo>
                  <a:cubicBezTo>
                    <a:pt x="17464" y="1910"/>
                    <a:pt x="15626" y="1274"/>
                    <a:pt x="13328" y="745"/>
                  </a:cubicBezTo>
                  <a:cubicBezTo>
                    <a:pt x="11030" y="216"/>
                    <a:pt x="8272" y="-208"/>
                    <a:pt x="6664" y="110"/>
                  </a:cubicBezTo>
                  <a:cubicBezTo>
                    <a:pt x="5055" y="427"/>
                    <a:pt x="4596" y="1486"/>
                    <a:pt x="6434" y="3498"/>
                  </a:cubicBezTo>
                  <a:cubicBezTo>
                    <a:pt x="8272" y="5510"/>
                    <a:pt x="12408" y="8474"/>
                    <a:pt x="15626" y="10804"/>
                  </a:cubicBezTo>
                  <a:cubicBezTo>
                    <a:pt x="18843" y="13133"/>
                    <a:pt x="21140" y="14827"/>
                    <a:pt x="21370" y="16627"/>
                  </a:cubicBezTo>
                  <a:cubicBezTo>
                    <a:pt x="21600" y="18427"/>
                    <a:pt x="19762" y="20333"/>
                    <a:pt x="16545" y="20863"/>
                  </a:cubicBezTo>
                  <a:cubicBezTo>
                    <a:pt x="13328" y="21392"/>
                    <a:pt x="8732" y="20545"/>
                    <a:pt x="5745" y="19486"/>
                  </a:cubicBezTo>
                  <a:cubicBezTo>
                    <a:pt x="2757" y="18427"/>
                    <a:pt x="1379" y="17157"/>
                    <a:pt x="0" y="15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1652280" y="3791600"/>
              <a:ext cx="237673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9118042" y="4665732"/>
              <a:ext cx="77316" cy="55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97" fill="norm" stroke="1" extrusionOk="0">
                  <a:moveTo>
                    <a:pt x="1141" y="5644"/>
                  </a:moveTo>
                  <a:cubicBezTo>
                    <a:pt x="1837" y="8616"/>
                    <a:pt x="2534" y="11589"/>
                    <a:pt x="2882" y="14066"/>
                  </a:cubicBezTo>
                  <a:cubicBezTo>
                    <a:pt x="3231" y="16543"/>
                    <a:pt x="3231" y="18525"/>
                    <a:pt x="2882" y="19763"/>
                  </a:cubicBezTo>
                  <a:cubicBezTo>
                    <a:pt x="2534" y="21002"/>
                    <a:pt x="1837" y="21497"/>
                    <a:pt x="1489" y="21497"/>
                  </a:cubicBezTo>
                  <a:cubicBezTo>
                    <a:pt x="1141" y="21497"/>
                    <a:pt x="1141" y="21002"/>
                    <a:pt x="792" y="18673"/>
                  </a:cubicBezTo>
                  <a:cubicBezTo>
                    <a:pt x="444" y="16345"/>
                    <a:pt x="-253" y="12183"/>
                    <a:pt x="95" y="8963"/>
                  </a:cubicBezTo>
                  <a:cubicBezTo>
                    <a:pt x="444" y="5743"/>
                    <a:pt x="1837" y="3464"/>
                    <a:pt x="3231" y="2077"/>
                  </a:cubicBezTo>
                  <a:cubicBezTo>
                    <a:pt x="4624" y="690"/>
                    <a:pt x="6018" y="194"/>
                    <a:pt x="8457" y="46"/>
                  </a:cubicBezTo>
                  <a:cubicBezTo>
                    <a:pt x="10895" y="-103"/>
                    <a:pt x="14379" y="95"/>
                    <a:pt x="16818" y="937"/>
                  </a:cubicBezTo>
                  <a:cubicBezTo>
                    <a:pt x="19257" y="1780"/>
                    <a:pt x="20650" y="3266"/>
                    <a:pt x="20999" y="4257"/>
                  </a:cubicBezTo>
                  <a:cubicBezTo>
                    <a:pt x="21347" y="5247"/>
                    <a:pt x="20650" y="5743"/>
                    <a:pt x="17515" y="6189"/>
                  </a:cubicBezTo>
                  <a:cubicBezTo>
                    <a:pt x="14379" y="6635"/>
                    <a:pt x="8805" y="7031"/>
                    <a:pt x="3231" y="7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9183558" y="4918625"/>
              <a:ext cx="176338" cy="250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3273"/>
                  </a:moveTo>
                  <a:cubicBezTo>
                    <a:pt x="1878" y="3273"/>
                    <a:pt x="3757" y="3273"/>
                    <a:pt x="6104" y="5127"/>
                  </a:cubicBezTo>
                  <a:cubicBezTo>
                    <a:pt x="8452" y="6982"/>
                    <a:pt x="11270" y="10691"/>
                    <a:pt x="12678" y="13200"/>
                  </a:cubicBezTo>
                  <a:cubicBezTo>
                    <a:pt x="14087" y="15709"/>
                    <a:pt x="14087" y="17018"/>
                    <a:pt x="13774" y="18327"/>
                  </a:cubicBezTo>
                  <a:cubicBezTo>
                    <a:pt x="13461" y="19636"/>
                    <a:pt x="12835" y="20945"/>
                    <a:pt x="11896" y="21273"/>
                  </a:cubicBezTo>
                  <a:cubicBezTo>
                    <a:pt x="10957" y="21600"/>
                    <a:pt x="9704" y="20945"/>
                    <a:pt x="8922" y="18327"/>
                  </a:cubicBezTo>
                  <a:cubicBezTo>
                    <a:pt x="8139" y="15709"/>
                    <a:pt x="7826" y="11127"/>
                    <a:pt x="8922" y="7855"/>
                  </a:cubicBezTo>
                  <a:cubicBezTo>
                    <a:pt x="10017" y="4582"/>
                    <a:pt x="12522" y="2618"/>
                    <a:pt x="14870" y="1527"/>
                  </a:cubicBezTo>
                  <a:cubicBezTo>
                    <a:pt x="17217" y="436"/>
                    <a:pt x="19409" y="2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9431061" y="4772955"/>
              <a:ext cx="97506" cy="414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600" fill="norm" stroke="1" extrusionOk="0">
                  <a:moveTo>
                    <a:pt x="20603" y="0"/>
                  </a:moveTo>
                  <a:cubicBezTo>
                    <a:pt x="17903" y="0"/>
                    <a:pt x="15203" y="0"/>
                    <a:pt x="11963" y="1333"/>
                  </a:cubicBezTo>
                  <a:cubicBezTo>
                    <a:pt x="8723" y="2667"/>
                    <a:pt x="4943" y="5333"/>
                    <a:pt x="2513" y="8067"/>
                  </a:cubicBezTo>
                  <a:cubicBezTo>
                    <a:pt x="83" y="10800"/>
                    <a:pt x="-997" y="13600"/>
                    <a:pt x="1163" y="15867"/>
                  </a:cubicBezTo>
                  <a:cubicBezTo>
                    <a:pt x="3323" y="18133"/>
                    <a:pt x="8723" y="19867"/>
                    <a:pt x="1412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635902" y="4815372"/>
              <a:ext cx="210947" cy="1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19987" fill="norm" stroke="1" extrusionOk="0">
                  <a:moveTo>
                    <a:pt x="0" y="19987"/>
                  </a:moveTo>
                  <a:cubicBezTo>
                    <a:pt x="6246" y="14587"/>
                    <a:pt x="12492" y="9187"/>
                    <a:pt x="16265" y="5137"/>
                  </a:cubicBezTo>
                  <a:cubicBezTo>
                    <a:pt x="20039" y="1087"/>
                    <a:pt x="21340" y="-1613"/>
                    <a:pt x="21470" y="1087"/>
                  </a:cubicBezTo>
                  <a:cubicBezTo>
                    <a:pt x="21600" y="3787"/>
                    <a:pt x="20559" y="11887"/>
                    <a:pt x="19518" y="199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9628235" y="4849624"/>
              <a:ext cx="184005" cy="412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0"/>
                  </a:moveTo>
                  <a:cubicBezTo>
                    <a:pt x="600" y="2800"/>
                    <a:pt x="1200" y="5600"/>
                    <a:pt x="1200" y="8733"/>
                  </a:cubicBezTo>
                  <a:cubicBezTo>
                    <a:pt x="1200" y="11867"/>
                    <a:pt x="600" y="15333"/>
                    <a:pt x="300" y="17533"/>
                  </a:cubicBezTo>
                  <a:cubicBezTo>
                    <a:pt x="0" y="19733"/>
                    <a:pt x="0" y="20667"/>
                    <a:pt x="900" y="21133"/>
                  </a:cubicBezTo>
                  <a:cubicBezTo>
                    <a:pt x="1800" y="21600"/>
                    <a:pt x="3600" y="21600"/>
                    <a:pt x="7200" y="21267"/>
                  </a:cubicBezTo>
                  <a:cubicBezTo>
                    <a:pt x="10800" y="20933"/>
                    <a:pt x="16200" y="20267"/>
                    <a:pt x="21600" y="19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9620568" y="5041295"/>
              <a:ext cx="184005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0083134" y="4535283"/>
              <a:ext cx="58780" cy="115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8" y="0"/>
                  </a:moveTo>
                  <a:cubicBezTo>
                    <a:pt x="1878" y="811"/>
                    <a:pt x="1878" y="1621"/>
                    <a:pt x="1409" y="2909"/>
                  </a:cubicBezTo>
                  <a:cubicBezTo>
                    <a:pt x="939" y="4196"/>
                    <a:pt x="0" y="5960"/>
                    <a:pt x="0" y="7701"/>
                  </a:cubicBezTo>
                  <a:cubicBezTo>
                    <a:pt x="0" y="9441"/>
                    <a:pt x="939" y="11158"/>
                    <a:pt x="1878" y="12779"/>
                  </a:cubicBezTo>
                  <a:cubicBezTo>
                    <a:pt x="2817" y="14400"/>
                    <a:pt x="3757" y="15926"/>
                    <a:pt x="5165" y="17213"/>
                  </a:cubicBezTo>
                  <a:cubicBezTo>
                    <a:pt x="6574" y="18501"/>
                    <a:pt x="8452" y="19550"/>
                    <a:pt x="11269" y="20241"/>
                  </a:cubicBezTo>
                  <a:cubicBezTo>
                    <a:pt x="14087" y="20932"/>
                    <a:pt x="17843" y="212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10265021" y="4808452"/>
              <a:ext cx="175900" cy="388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170" fill="norm" stroke="1" extrusionOk="0">
                  <a:moveTo>
                    <a:pt x="2763" y="3081"/>
                  </a:moveTo>
                  <a:cubicBezTo>
                    <a:pt x="2763" y="7959"/>
                    <a:pt x="2763" y="12836"/>
                    <a:pt x="2763" y="15623"/>
                  </a:cubicBezTo>
                  <a:cubicBezTo>
                    <a:pt x="2763" y="18410"/>
                    <a:pt x="2763" y="19107"/>
                    <a:pt x="2450" y="19873"/>
                  </a:cubicBezTo>
                  <a:cubicBezTo>
                    <a:pt x="2137" y="20640"/>
                    <a:pt x="1511" y="21476"/>
                    <a:pt x="1042" y="21058"/>
                  </a:cubicBezTo>
                  <a:cubicBezTo>
                    <a:pt x="572" y="20640"/>
                    <a:pt x="259" y="18968"/>
                    <a:pt x="103" y="16250"/>
                  </a:cubicBezTo>
                  <a:cubicBezTo>
                    <a:pt x="-54" y="13533"/>
                    <a:pt x="-54" y="9770"/>
                    <a:pt x="259" y="7122"/>
                  </a:cubicBezTo>
                  <a:cubicBezTo>
                    <a:pt x="572" y="4475"/>
                    <a:pt x="1198" y="2942"/>
                    <a:pt x="2137" y="1897"/>
                  </a:cubicBezTo>
                  <a:cubicBezTo>
                    <a:pt x="3076" y="851"/>
                    <a:pt x="4329" y="294"/>
                    <a:pt x="5737" y="85"/>
                  </a:cubicBezTo>
                  <a:cubicBezTo>
                    <a:pt x="7146" y="-124"/>
                    <a:pt x="8711" y="15"/>
                    <a:pt x="10433" y="921"/>
                  </a:cubicBezTo>
                  <a:cubicBezTo>
                    <a:pt x="12155" y="1827"/>
                    <a:pt x="14033" y="3499"/>
                    <a:pt x="14972" y="4962"/>
                  </a:cubicBezTo>
                  <a:cubicBezTo>
                    <a:pt x="15911" y="6426"/>
                    <a:pt x="15911" y="7680"/>
                    <a:pt x="15285" y="8655"/>
                  </a:cubicBezTo>
                  <a:cubicBezTo>
                    <a:pt x="14659" y="9631"/>
                    <a:pt x="13407" y="10328"/>
                    <a:pt x="11998" y="10746"/>
                  </a:cubicBezTo>
                  <a:cubicBezTo>
                    <a:pt x="10589" y="11164"/>
                    <a:pt x="9024" y="11303"/>
                    <a:pt x="8555" y="11721"/>
                  </a:cubicBezTo>
                  <a:cubicBezTo>
                    <a:pt x="8085" y="12139"/>
                    <a:pt x="8711" y="12836"/>
                    <a:pt x="11059" y="14021"/>
                  </a:cubicBezTo>
                  <a:cubicBezTo>
                    <a:pt x="13407" y="15205"/>
                    <a:pt x="17476" y="16877"/>
                    <a:pt x="21546" y="18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10402586" y="4772955"/>
              <a:ext cx="142186" cy="467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6253" y="708"/>
                  </a:cubicBezTo>
                  <a:cubicBezTo>
                    <a:pt x="8716" y="1416"/>
                    <a:pt x="11747" y="2833"/>
                    <a:pt x="14589" y="5607"/>
                  </a:cubicBezTo>
                  <a:cubicBezTo>
                    <a:pt x="17432" y="8380"/>
                    <a:pt x="20084" y="12511"/>
                    <a:pt x="20842" y="15403"/>
                  </a:cubicBezTo>
                  <a:cubicBezTo>
                    <a:pt x="21600" y="18295"/>
                    <a:pt x="20463" y="19948"/>
                    <a:pt x="18947" y="20774"/>
                  </a:cubicBezTo>
                  <a:cubicBezTo>
                    <a:pt x="17432" y="21600"/>
                    <a:pt x="15537" y="21600"/>
                    <a:pt x="1364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0640257" y="4988585"/>
              <a:ext cx="138005" cy="22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1600" y="13500"/>
                    <a:pt x="3200" y="6300"/>
                    <a:pt x="6000" y="2700"/>
                  </a:cubicBezTo>
                  <a:cubicBezTo>
                    <a:pt x="8800" y="-900"/>
                    <a:pt x="12800" y="-900"/>
                    <a:pt x="15600" y="2700"/>
                  </a:cubicBezTo>
                  <a:cubicBezTo>
                    <a:pt x="18400" y="6300"/>
                    <a:pt x="20000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0647924" y="5117963"/>
              <a:ext cx="145672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1061289" y="4822503"/>
              <a:ext cx="152558" cy="27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150" fill="norm" stroke="1" extrusionOk="0">
                  <a:moveTo>
                    <a:pt x="17086" y="3922"/>
                  </a:moveTo>
                  <a:cubicBezTo>
                    <a:pt x="16024" y="3122"/>
                    <a:pt x="14961" y="2322"/>
                    <a:pt x="13545" y="2022"/>
                  </a:cubicBezTo>
                  <a:cubicBezTo>
                    <a:pt x="12128" y="1722"/>
                    <a:pt x="10358" y="1922"/>
                    <a:pt x="8233" y="3522"/>
                  </a:cubicBezTo>
                  <a:cubicBezTo>
                    <a:pt x="6109" y="5122"/>
                    <a:pt x="3630" y="8122"/>
                    <a:pt x="2037" y="11022"/>
                  </a:cubicBezTo>
                  <a:cubicBezTo>
                    <a:pt x="443" y="13922"/>
                    <a:pt x="-265" y="16722"/>
                    <a:pt x="89" y="18622"/>
                  </a:cubicBezTo>
                  <a:cubicBezTo>
                    <a:pt x="443" y="20522"/>
                    <a:pt x="1860" y="21522"/>
                    <a:pt x="4869" y="21022"/>
                  </a:cubicBezTo>
                  <a:cubicBezTo>
                    <a:pt x="7879" y="20522"/>
                    <a:pt x="12483" y="18522"/>
                    <a:pt x="15492" y="15422"/>
                  </a:cubicBezTo>
                  <a:cubicBezTo>
                    <a:pt x="18502" y="12322"/>
                    <a:pt x="19919" y="8122"/>
                    <a:pt x="20627" y="5522"/>
                  </a:cubicBezTo>
                  <a:cubicBezTo>
                    <a:pt x="21335" y="2922"/>
                    <a:pt x="21335" y="1922"/>
                    <a:pt x="20450" y="1222"/>
                  </a:cubicBezTo>
                  <a:cubicBezTo>
                    <a:pt x="19565" y="522"/>
                    <a:pt x="17794" y="122"/>
                    <a:pt x="16024" y="22"/>
                  </a:cubicBezTo>
                  <a:cubicBezTo>
                    <a:pt x="14253" y="-78"/>
                    <a:pt x="12483" y="122"/>
                    <a:pt x="11597" y="1322"/>
                  </a:cubicBezTo>
                  <a:cubicBezTo>
                    <a:pt x="10712" y="2522"/>
                    <a:pt x="10712" y="4722"/>
                    <a:pt x="10712" y="69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1299606" y="4979960"/>
              <a:ext cx="15334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1437609" y="4716337"/>
              <a:ext cx="176338" cy="366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21600" y="172"/>
                  </a:moveTo>
                  <a:cubicBezTo>
                    <a:pt x="20035" y="23"/>
                    <a:pt x="18470" y="-126"/>
                    <a:pt x="17061" y="172"/>
                  </a:cubicBezTo>
                  <a:cubicBezTo>
                    <a:pt x="15652" y="470"/>
                    <a:pt x="14400" y="1215"/>
                    <a:pt x="12052" y="3449"/>
                  </a:cubicBezTo>
                  <a:cubicBezTo>
                    <a:pt x="9704" y="5684"/>
                    <a:pt x="6261" y="9408"/>
                    <a:pt x="4383" y="12164"/>
                  </a:cubicBezTo>
                  <a:cubicBezTo>
                    <a:pt x="2504" y="14920"/>
                    <a:pt x="2191" y="16707"/>
                    <a:pt x="2348" y="18048"/>
                  </a:cubicBezTo>
                  <a:cubicBezTo>
                    <a:pt x="2504" y="19388"/>
                    <a:pt x="3130" y="20282"/>
                    <a:pt x="4696" y="20804"/>
                  </a:cubicBezTo>
                  <a:cubicBezTo>
                    <a:pt x="6261" y="21325"/>
                    <a:pt x="8765" y="21474"/>
                    <a:pt x="10644" y="21251"/>
                  </a:cubicBezTo>
                  <a:cubicBezTo>
                    <a:pt x="12522" y="21027"/>
                    <a:pt x="13774" y="20431"/>
                    <a:pt x="14400" y="19686"/>
                  </a:cubicBezTo>
                  <a:cubicBezTo>
                    <a:pt x="15026" y="18942"/>
                    <a:pt x="15026" y="18048"/>
                    <a:pt x="13617" y="17303"/>
                  </a:cubicBezTo>
                  <a:cubicBezTo>
                    <a:pt x="12209" y="16558"/>
                    <a:pt x="9391" y="15962"/>
                    <a:pt x="6887" y="15962"/>
                  </a:cubicBezTo>
                  <a:cubicBezTo>
                    <a:pt x="4383" y="15962"/>
                    <a:pt x="2191" y="16558"/>
                    <a:pt x="0" y="171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9145662" y="5855967"/>
              <a:ext cx="166147" cy="396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55" fill="norm" stroke="1" extrusionOk="0">
                  <a:moveTo>
                    <a:pt x="1908" y="6084"/>
                  </a:moveTo>
                  <a:cubicBezTo>
                    <a:pt x="1908" y="8973"/>
                    <a:pt x="1908" y="11862"/>
                    <a:pt x="1744" y="14132"/>
                  </a:cubicBezTo>
                  <a:cubicBezTo>
                    <a:pt x="1580" y="16402"/>
                    <a:pt x="1253" y="18053"/>
                    <a:pt x="926" y="19291"/>
                  </a:cubicBezTo>
                  <a:cubicBezTo>
                    <a:pt x="599" y="20530"/>
                    <a:pt x="271" y="21355"/>
                    <a:pt x="108" y="21355"/>
                  </a:cubicBezTo>
                  <a:cubicBezTo>
                    <a:pt x="-56" y="21355"/>
                    <a:pt x="-56" y="20530"/>
                    <a:pt x="271" y="17572"/>
                  </a:cubicBezTo>
                  <a:cubicBezTo>
                    <a:pt x="599" y="14614"/>
                    <a:pt x="1253" y="9523"/>
                    <a:pt x="2399" y="6290"/>
                  </a:cubicBezTo>
                  <a:cubicBezTo>
                    <a:pt x="3544" y="3057"/>
                    <a:pt x="5180" y="1681"/>
                    <a:pt x="7799" y="856"/>
                  </a:cubicBezTo>
                  <a:cubicBezTo>
                    <a:pt x="10417" y="30"/>
                    <a:pt x="14017" y="-245"/>
                    <a:pt x="16635" y="237"/>
                  </a:cubicBezTo>
                  <a:cubicBezTo>
                    <a:pt x="19253" y="718"/>
                    <a:pt x="20889" y="1956"/>
                    <a:pt x="21217" y="3194"/>
                  </a:cubicBezTo>
                  <a:cubicBezTo>
                    <a:pt x="21544" y="4433"/>
                    <a:pt x="20562" y="5671"/>
                    <a:pt x="17617" y="6565"/>
                  </a:cubicBezTo>
                  <a:cubicBezTo>
                    <a:pt x="14671" y="7459"/>
                    <a:pt x="9762" y="8010"/>
                    <a:pt x="4853" y="85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9252560" y="5991983"/>
              <a:ext cx="191671" cy="198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9023"/>
                  </a:moveTo>
                  <a:cubicBezTo>
                    <a:pt x="0" y="7656"/>
                    <a:pt x="0" y="6289"/>
                    <a:pt x="720" y="5605"/>
                  </a:cubicBezTo>
                  <a:cubicBezTo>
                    <a:pt x="1440" y="4922"/>
                    <a:pt x="2880" y="4922"/>
                    <a:pt x="4752" y="6015"/>
                  </a:cubicBezTo>
                  <a:cubicBezTo>
                    <a:pt x="6624" y="7109"/>
                    <a:pt x="8928" y="9296"/>
                    <a:pt x="10224" y="11347"/>
                  </a:cubicBezTo>
                  <a:cubicBezTo>
                    <a:pt x="11520" y="13397"/>
                    <a:pt x="11808" y="15311"/>
                    <a:pt x="11808" y="17089"/>
                  </a:cubicBezTo>
                  <a:cubicBezTo>
                    <a:pt x="11808" y="18866"/>
                    <a:pt x="11520" y="20506"/>
                    <a:pt x="10656" y="21053"/>
                  </a:cubicBezTo>
                  <a:cubicBezTo>
                    <a:pt x="9792" y="21600"/>
                    <a:pt x="8352" y="21053"/>
                    <a:pt x="7632" y="19686"/>
                  </a:cubicBezTo>
                  <a:cubicBezTo>
                    <a:pt x="6912" y="18319"/>
                    <a:pt x="6912" y="16132"/>
                    <a:pt x="7920" y="13261"/>
                  </a:cubicBezTo>
                  <a:cubicBezTo>
                    <a:pt x="8928" y="10390"/>
                    <a:pt x="10944" y="6835"/>
                    <a:pt x="13392" y="4511"/>
                  </a:cubicBezTo>
                  <a:cubicBezTo>
                    <a:pt x="15840" y="2187"/>
                    <a:pt x="18720" y="10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497234" y="5905362"/>
              <a:ext cx="100335" cy="253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008" fill="norm" stroke="1" extrusionOk="0">
                  <a:moveTo>
                    <a:pt x="21200" y="190"/>
                  </a:moveTo>
                  <a:cubicBezTo>
                    <a:pt x="16880" y="-22"/>
                    <a:pt x="12560" y="-234"/>
                    <a:pt x="9320" y="613"/>
                  </a:cubicBezTo>
                  <a:cubicBezTo>
                    <a:pt x="6080" y="1460"/>
                    <a:pt x="3920" y="3366"/>
                    <a:pt x="2300" y="6013"/>
                  </a:cubicBezTo>
                  <a:cubicBezTo>
                    <a:pt x="680" y="8660"/>
                    <a:pt x="-400" y="12048"/>
                    <a:pt x="140" y="14801"/>
                  </a:cubicBezTo>
                  <a:cubicBezTo>
                    <a:pt x="680" y="17554"/>
                    <a:pt x="2840" y="19672"/>
                    <a:pt x="6620" y="20519"/>
                  </a:cubicBezTo>
                  <a:cubicBezTo>
                    <a:pt x="10400" y="21366"/>
                    <a:pt x="15800" y="20942"/>
                    <a:pt x="21200" y="205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9642108" y="5922981"/>
              <a:ext cx="200799" cy="251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64" fill="norm" stroke="1" extrusionOk="0">
                  <a:moveTo>
                    <a:pt x="21483" y="0"/>
                  </a:moveTo>
                  <a:cubicBezTo>
                    <a:pt x="18749" y="0"/>
                    <a:pt x="16015" y="0"/>
                    <a:pt x="12597" y="1527"/>
                  </a:cubicBezTo>
                  <a:cubicBezTo>
                    <a:pt x="9179" y="3055"/>
                    <a:pt x="5078" y="6109"/>
                    <a:pt x="2754" y="9164"/>
                  </a:cubicBezTo>
                  <a:cubicBezTo>
                    <a:pt x="430" y="12218"/>
                    <a:pt x="-117" y="15273"/>
                    <a:pt x="20" y="17345"/>
                  </a:cubicBezTo>
                  <a:cubicBezTo>
                    <a:pt x="156" y="19418"/>
                    <a:pt x="977" y="20509"/>
                    <a:pt x="2891" y="21055"/>
                  </a:cubicBezTo>
                  <a:cubicBezTo>
                    <a:pt x="4805" y="21600"/>
                    <a:pt x="7812" y="21600"/>
                    <a:pt x="10820" y="21055"/>
                  </a:cubicBezTo>
                  <a:cubicBezTo>
                    <a:pt x="13827" y="20509"/>
                    <a:pt x="16835" y="19418"/>
                    <a:pt x="19843" y="183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9674236" y="6037984"/>
              <a:ext cx="176338" cy="6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6200"/>
                    <a:pt x="6887" y="10800"/>
                    <a:pt x="10487" y="7200"/>
                  </a:cubicBezTo>
                  <a:cubicBezTo>
                    <a:pt x="14087" y="3600"/>
                    <a:pt x="178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0003910" y="5761978"/>
              <a:ext cx="46002" cy="561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21600" y="0"/>
                  </a:moveTo>
                  <a:cubicBezTo>
                    <a:pt x="19200" y="3142"/>
                    <a:pt x="16800" y="6284"/>
                    <a:pt x="13200" y="9425"/>
                  </a:cubicBezTo>
                  <a:cubicBezTo>
                    <a:pt x="9600" y="12567"/>
                    <a:pt x="4800" y="15709"/>
                    <a:pt x="2400" y="17575"/>
                  </a:cubicBezTo>
                  <a:cubicBezTo>
                    <a:pt x="0" y="19440"/>
                    <a:pt x="0" y="20029"/>
                    <a:pt x="0" y="20569"/>
                  </a:cubicBezTo>
                  <a:cubicBezTo>
                    <a:pt x="0" y="21109"/>
                    <a:pt x="0" y="21600"/>
                    <a:pt x="1800" y="21551"/>
                  </a:cubicBezTo>
                  <a:cubicBezTo>
                    <a:pt x="3600" y="21502"/>
                    <a:pt x="7200" y="20913"/>
                    <a:pt x="10800" y="20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0152135" y="5907717"/>
              <a:ext cx="189117" cy="32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3211" y="7083"/>
                  </a:moveTo>
                  <a:cubicBezTo>
                    <a:pt x="2919" y="11302"/>
                    <a:pt x="2627" y="15521"/>
                    <a:pt x="2189" y="18052"/>
                  </a:cubicBezTo>
                  <a:cubicBezTo>
                    <a:pt x="1751" y="20583"/>
                    <a:pt x="1168" y="21427"/>
                    <a:pt x="730" y="21427"/>
                  </a:cubicBezTo>
                  <a:cubicBezTo>
                    <a:pt x="292" y="21427"/>
                    <a:pt x="0" y="20583"/>
                    <a:pt x="0" y="17799"/>
                  </a:cubicBezTo>
                  <a:cubicBezTo>
                    <a:pt x="0" y="15015"/>
                    <a:pt x="292" y="10290"/>
                    <a:pt x="876" y="7336"/>
                  </a:cubicBezTo>
                  <a:cubicBezTo>
                    <a:pt x="1459" y="4383"/>
                    <a:pt x="2335" y="3202"/>
                    <a:pt x="3211" y="2190"/>
                  </a:cubicBezTo>
                  <a:cubicBezTo>
                    <a:pt x="4087" y="1177"/>
                    <a:pt x="4962" y="333"/>
                    <a:pt x="6130" y="80"/>
                  </a:cubicBezTo>
                  <a:cubicBezTo>
                    <a:pt x="7297" y="-173"/>
                    <a:pt x="8757" y="164"/>
                    <a:pt x="9924" y="1261"/>
                  </a:cubicBezTo>
                  <a:cubicBezTo>
                    <a:pt x="11092" y="2358"/>
                    <a:pt x="11968" y="4214"/>
                    <a:pt x="11092" y="6071"/>
                  </a:cubicBezTo>
                  <a:cubicBezTo>
                    <a:pt x="10216" y="7927"/>
                    <a:pt x="7589" y="9783"/>
                    <a:pt x="6276" y="11133"/>
                  </a:cubicBezTo>
                  <a:cubicBezTo>
                    <a:pt x="4962" y="12483"/>
                    <a:pt x="4962" y="13327"/>
                    <a:pt x="6859" y="14424"/>
                  </a:cubicBezTo>
                  <a:cubicBezTo>
                    <a:pt x="8757" y="15521"/>
                    <a:pt x="12551" y="16871"/>
                    <a:pt x="15324" y="17546"/>
                  </a:cubicBezTo>
                  <a:cubicBezTo>
                    <a:pt x="18097" y="18221"/>
                    <a:pt x="19849" y="18221"/>
                    <a:pt x="21600" y="182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10149580" y="5830979"/>
              <a:ext cx="184005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5840"/>
                    <a:pt x="6600" y="10080"/>
                    <a:pt x="10200" y="6480"/>
                  </a:cubicBezTo>
                  <a:cubicBezTo>
                    <a:pt x="13800" y="2880"/>
                    <a:pt x="177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10356585" y="5784978"/>
              <a:ext cx="147035" cy="425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22" fill="norm" stroke="1" extrusionOk="0">
                  <a:moveTo>
                    <a:pt x="0" y="0"/>
                  </a:moveTo>
                  <a:cubicBezTo>
                    <a:pt x="5959" y="2829"/>
                    <a:pt x="11917" y="5657"/>
                    <a:pt x="15828" y="8486"/>
                  </a:cubicBezTo>
                  <a:cubicBezTo>
                    <a:pt x="19738" y="11314"/>
                    <a:pt x="21600" y="14143"/>
                    <a:pt x="21414" y="16200"/>
                  </a:cubicBezTo>
                  <a:cubicBezTo>
                    <a:pt x="21228" y="18257"/>
                    <a:pt x="18993" y="19543"/>
                    <a:pt x="16572" y="20379"/>
                  </a:cubicBezTo>
                  <a:cubicBezTo>
                    <a:pt x="14152" y="21214"/>
                    <a:pt x="11545" y="21600"/>
                    <a:pt x="10614" y="21343"/>
                  </a:cubicBezTo>
                  <a:cubicBezTo>
                    <a:pt x="9683" y="21086"/>
                    <a:pt x="10428" y="20186"/>
                    <a:pt x="11172" y="192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0670925" y="5984316"/>
              <a:ext cx="122671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0709259" y="6099318"/>
              <a:ext cx="92004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1077313" y="5872836"/>
              <a:ext cx="152075" cy="255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960" fill="norm" stroke="1" extrusionOk="0">
                  <a:moveTo>
                    <a:pt x="20178" y="2228"/>
                  </a:moveTo>
                  <a:cubicBezTo>
                    <a:pt x="18761" y="1389"/>
                    <a:pt x="17345" y="550"/>
                    <a:pt x="15751" y="445"/>
                  </a:cubicBezTo>
                  <a:cubicBezTo>
                    <a:pt x="14158" y="340"/>
                    <a:pt x="12388" y="969"/>
                    <a:pt x="9909" y="2961"/>
                  </a:cubicBezTo>
                  <a:cubicBezTo>
                    <a:pt x="7430" y="4954"/>
                    <a:pt x="4243" y="8309"/>
                    <a:pt x="2296" y="11455"/>
                  </a:cubicBezTo>
                  <a:cubicBezTo>
                    <a:pt x="348" y="14600"/>
                    <a:pt x="-360" y="17536"/>
                    <a:pt x="171" y="19214"/>
                  </a:cubicBezTo>
                  <a:cubicBezTo>
                    <a:pt x="702" y="20892"/>
                    <a:pt x="2473" y="21311"/>
                    <a:pt x="5660" y="20682"/>
                  </a:cubicBezTo>
                  <a:cubicBezTo>
                    <a:pt x="8847" y="20053"/>
                    <a:pt x="13450" y="18375"/>
                    <a:pt x="16283" y="15754"/>
                  </a:cubicBezTo>
                  <a:cubicBezTo>
                    <a:pt x="19115" y="13132"/>
                    <a:pt x="20178" y="9567"/>
                    <a:pt x="20709" y="6946"/>
                  </a:cubicBezTo>
                  <a:cubicBezTo>
                    <a:pt x="21240" y="4325"/>
                    <a:pt x="21240" y="2647"/>
                    <a:pt x="20355" y="1494"/>
                  </a:cubicBezTo>
                  <a:cubicBezTo>
                    <a:pt x="19470" y="340"/>
                    <a:pt x="17699" y="-289"/>
                    <a:pt x="16637" y="130"/>
                  </a:cubicBezTo>
                  <a:cubicBezTo>
                    <a:pt x="15574" y="550"/>
                    <a:pt x="15220" y="2018"/>
                    <a:pt x="14866" y="34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1314939" y="6037984"/>
              <a:ext cx="7668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1395911" y="5845655"/>
              <a:ext cx="158067" cy="28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57" fill="norm" stroke="1" extrusionOk="0">
                  <a:moveTo>
                    <a:pt x="15880" y="3521"/>
                  </a:moveTo>
                  <a:cubicBezTo>
                    <a:pt x="16223" y="2557"/>
                    <a:pt x="16566" y="1593"/>
                    <a:pt x="15880" y="918"/>
                  </a:cubicBezTo>
                  <a:cubicBezTo>
                    <a:pt x="15195" y="243"/>
                    <a:pt x="13480" y="-143"/>
                    <a:pt x="11080" y="50"/>
                  </a:cubicBezTo>
                  <a:cubicBezTo>
                    <a:pt x="8680" y="243"/>
                    <a:pt x="5595" y="1014"/>
                    <a:pt x="3537" y="1786"/>
                  </a:cubicBezTo>
                  <a:cubicBezTo>
                    <a:pt x="1480" y="2557"/>
                    <a:pt x="452" y="3328"/>
                    <a:pt x="109" y="4196"/>
                  </a:cubicBezTo>
                  <a:cubicBezTo>
                    <a:pt x="-234" y="5064"/>
                    <a:pt x="109" y="6028"/>
                    <a:pt x="3023" y="7282"/>
                  </a:cubicBezTo>
                  <a:cubicBezTo>
                    <a:pt x="5937" y="8536"/>
                    <a:pt x="11423" y="10078"/>
                    <a:pt x="15195" y="11428"/>
                  </a:cubicBezTo>
                  <a:cubicBezTo>
                    <a:pt x="18966" y="12778"/>
                    <a:pt x="21023" y="13936"/>
                    <a:pt x="21195" y="15382"/>
                  </a:cubicBezTo>
                  <a:cubicBezTo>
                    <a:pt x="21366" y="16828"/>
                    <a:pt x="19652" y="18564"/>
                    <a:pt x="16909" y="19721"/>
                  </a:cubicBezTo>
                  <a:cubicBezTo>
                    <a:pt x="14166" y="20878"/>
                    <a:pt x="10395" y="21457"/>
                    <a:pt x="7823" y="21457"/>
                  </a:cubicBezTo>
                  <a:cubicBezTo>
                    <a:pt x="5252" y="21457"/>
                    <a:pt x="3880" y="20878"/>
                    <a:pt x="4395" y="19432"/>
                  </a:cubicBezTo>
                  <a:cubicBezTo>
                    <a:pt x="4909" y="17986"/>
                    <a:pt x="7309" y="15671"/>
                    <a:pt x="10223" y="13261"/>
                  </a:cubicBezTo>
                  <a:cubicBezTo>
                    <a:pt x="13137" y="10850"/>
                    <a:pt x="16566" y="8343"/>
                    <a:pt x="18452" y="6511"/>
                  </a:cubicBezTo>
                  <a:cubicBezTo>
                    <a:pt x="20337" y="4678"/>
                    <a:pt x="20680" y="3521"/>
                    <a:pt x="19309" y="2846"/>
                  </a:cubicBezTo>
                  <a:cubicBezTo>
                    <a:pt x="17937" y="2171"/>
                    <a:pt x="14852" y="1978"/>
                    <a:pt x="11766" y="1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3832690" y="3883602"/>
              <a:ext cx="382757" cy="1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254" y="0"/>
                  </a:moveTo>
                  <a:cubicBezTo>
                    <a:pt x="539" y="4320"/>
                    <a:pt x="-176" y="8640"/>
                    <a:pt x="39" y="12960"/>
                  </a:cubicBezTo>
                  <a:cubicBezTo>
                    <a:pt x="253" y="17280"/>
                    <a:pt x="1398" y="21600"/>
                    <a:pt x="4401" y="21600"/>
                  </a:cubicBezTo>
                  <a:cubicBezTo>
                    <a:pt x="7405" y="21600"/>
                    <a:pt x="12269" y="17280"/>
                    <a:pt x="15416" y="12960"/>
                  </a:cubicBezTo>
                  <a:cubicBezTo>
                    <a:pt x="18563" y="8640"/>
                    <a:pt x="19994" y="4320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3885772" y="4059939"/>
              <a:ext cx="253007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3786103" y="3387318"/>
              <a:ext cx="120924" cy="328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89" fill="norm" stroke="1" extrusionOk="0">
                  <a:moveTo>
                    <a:pt x="0" y="14321"/>
                  </a:moveTo>
                  <a:cubicBezTo>
                    <a:pt x="0" y="15983"/>
                    <a:pt x="0" y="17644"/>
                    <a:pt x="675" y="18974"/>
                  </a:cubicBezTo>
                  <a:cubicBezTo>
                    <a:pt x="1350" y="20303"/>
                    <a:pt x="2700" y="21300"/>
                    <a:pt x="3375" y="21383"/>
                  </a:cubicBezTo>
                  <a:cubicBezTo>
                    <a:pt x="4050" y="21466"/>
                    <a:pt x="4050" y="20635"/>
                    <a:pt x="4500" y="17478"/>
                  </a:cubicBezTo>
                  <a:cubicBezTo>
                    <a:pt x="4950" y="14321"/>
                    <a:pt x="5850" y="8838"/>
                    <a:pt x="6750" y="5681"/>
                  </a:cubicBezTo>
                  <a:cubicBezTo>
                    <a:pt x="7650" y="2524"/>
                    <a:pt x="8550" y="1694"/>
                    <a:pt x="9900" y="1029"/>
                  </a:cubicBezTo>
                  <a:cubicBezTo>
                    <a:pt x="11250" y="364"/>
                    <a:pt x="13050" y="-134"/>
                    <a:pt x="14400" y="32"/>
                  </a:cubicBezTo>
                  <a:cubicBezTo>
                    <a:pt x="15750" y="198"/>
                    <a:pt x="16650" y="1029"/>
                    <a:pt x="16875" y="2275"/>
                  </a:cubicBezTo>
                  <a:cubicBezTo>
                    <a:pt x="17100" y="3521"/>
                    <a:pt x="16650" y="5183"/>
                    <a:pt x="15975" y="6429"/>
                  </a:cubicBezTo>
                  <a:cubicBezTo>
                    <a:pt x="15300" y="7675"/>
                    <a:pt x="14400" y="8506"/>
                    <a:pt x="15300" y="9669"/>
                  </a:cubicBezTo>
                  <a:cubicBezTo>
                    <a:pt x="16200" y="10832"/>
                    <a:pt x="18900" y="12328"/>
                    <a:pt x="20250" y="13574"/>
                  </a:cubicBezTo>
                  <a:cubicBezTo>
                    <a:pt x="21600" y="14820"/>
                    <a:pt x="21600" y="15817"/>
                    <a:pt x="20475" y="16398"/>
                  </a:cubicBezTo>
                  <a:cubicBezTo>
                    <a:pt x="19350" y="16980"/>
                    <a:pt x="17100" y="17146"/>
                    <a:pt x="13950" y="17229"/>
                  </a:cubicBezTo>
                  <a:cubicBezTo>
                    <a:pt x="10800" y="17312"/>
                    <a:pt x="6750" y="17312"/>
                    <a:pt x="6075" y="17146"/>
                  </a:cubicBezTo>
                  <a:cubicBezTo>
                    <a:pt x="5400" y="16980"/>
                    <a:pt x="8100" y="16648"/>
                    <a:pt x="10800" y="16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3940008" y="3565320"/>
              <a:ext cx="155383" cy="21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35" fill="norm" stroke="1" extrusionOk="0">
                  <a:moveTo>
                    <a:pt x="7239" y="5729"/>
                  </a:moveTo>
                  <a:cubicBezTo>
                    <a:pt x="7239" y="4458"/>
                    <a:pt x="7239" y="3188"/>
                    <a:pt x="6717" y="2044"/>
                  </a:cubicBezTo>
                  <a:cubicBezTo>
                    <a:pt x="6194" y="900"/>
                    <a:pt x="5149" y="-116"/>
                    <a:pt x="3929" y="11"/>
                  </a:cubicBezTo>
                  <a:cubicBezTo>
                    <a:pt x="2710" y="138"/>
                    <a:pt x="1317" y="1409"/>
                    <a:pt x="620" y="2806"/>
                  </a:cubicBezTo>
                  <a:cubicBezTo>
                    <a:pt x="-77" y="4204"/>
                    <a:pt x="-77" y="5729"/>
                    <a:pt x="97" y="7126"/>
                  </a:cubicBezTo>
                  <a:cubicBezTo>
                    <a:pt x="271" y="8524"/>
                    <a:pt x="620" y="9795"/>
                    <a:pt x="1491" y="10049"/>
                  </a:cubicBezTo>
                  <a:cubicBezTo>
                    <a:pt x="2362" y="10303"/>
                    <a:pt x="3755" y="9540"/>
                    <a:pt x="4626" y="8524"/>
                  </a:cubicBezTo>
                  <a:cubicBezTo>
                    <a:pt x="5497" y="7508"/>
                    <a:pt x="5846" y="6237"/>
                    <a:pt x="6717" y="5983"/>
                  </a:cubicBezTo>
                  <a:cubicBezTo>
                    <a:pt x="7587" y="5729"/>
                    <a:pt x="8981" y="6491"/>
                    <a:pt x="10549" y="6745"/>
                  </a:cubicBezTo>
                  <a:cubicBezTo>
                    <a:pt x="12117" y="6999"/>
                    <a:pt x="13858" y="6745"/>
                    <a:pt x="15252" y="5475"/>
                  </a:cubicBezTo>
                  <a:cubicBezTo>
                    <a:pt x="16646" y="4204"/>
                    <a:pt x="17691" y="1917"/>
                    <a:pt x="18213" y="1663"/>
                  </a:cubicBezTo>
                  <a:cubicBezTo>
                    <a:pt x="18736" y="1409"/>
                    <a:pt x="18736" y="3188"/>
                    <a:pt x="19084" y="5983"/>
                  </a:cubicBezTo>
                  <a:cubicBezTo>
                    <a:pt x="19433" y="8778"/>
                    <a:pt x="20129" y="12590"/>
                    <a:pt x="20652" y="15258"/>
                  </a:cubicBezTo>
                  <a:cubicBezTo>
                    <a:pt x="21175" y="17926"/>
                    <a:pt x="21523" y="19451"/>
                    <a:pt x="20652" y="20340"/>
                  </a:cubicBezTo>
                  <a:cubicBezTo>
                    <a:pt x="19781" y="21230"/>
                    <a:pt x="17691" y="21484"/>
                    <a:pt x="16297" y="20976"/>
                  </a:cubicBezTo>
                  <a:cubicBezTo>
                    <a:pt x="14904" y="20468"/>
                    <a:pt x="14207" y="19197"/>
                    <a:pt x="14033" y="17672"/>
                  </a:cubicBezTo>
                  <a:cubicBezTo>
                    <a:pt x="13858" y="16148"/>
                    <a:pt x="14207" y="14369"/>
                    <a:pt x="14555" y="12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4019833" y="3561595"/>
              <a:ext cx="26944" cy="122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900"/>
                    <a:pt x="1066" y="1800"/>
                    <a:pt x="84" y="5400"/>
                  </a:cubicBezTo>
                  <a:cubicBezTo>
                    <a:pt x="-898" y="9000"/>
                    <a:pt x="6957" y="15300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4155374" y="3543705"/>
              <a:ext cx="195642" cy="209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686" y="8166"/>
                  </a:moveTo>
                  <a:cubicBezTo>
                    <a:pt x="2053" y="8166"/>
                    <a:pt x="3420" y="8166"/>
                    <a:pt x="4650" y="7771"/>
                  </a:cubicBezTo>
                  <a:cubicBezTo>
                    <a:pt x="5881" y="7376"/>
                    <a:pt x="6974" y="6585"/>
                    <a:pt x="7384" y="5532"/>
                  </a:cubicBezTo>
                  <a:cubicBezTo>
                    <a:pt x="7795" y="4478"/>
                    <a:pt x="7521" y="3161"/>
                    <a:pt x="6701" y="2502"/>
                  </a:cubicBezTo>
                  <a:cubicBezTo>
                    <a:pt x="5881" y="1844"/>
                    <a:pt x="4514" y="1844"/>
                    <a:pt x="3420" y="2371"/>
                  </a:cubicBezTo>
                  <a:cubicBezTo>
                    <a:pt x="2326" y="2898"/>
                    <a:pt x="1506" y="3951"/>
                    <a:pt x="822" y="5137"/>
                  </a:cubicBezTo>
                  <a:cubicBezTo>
                    <a:pt x="139" y="6322"/>
                    <a:pt x="-408" y="7639"/>
                    <a:pt x="412" y="9088"/>
                  </a:cubicBezTo>
                  <a:cubicBezTo>
                    <a:pt x="1232" y="10537"/>
                    <a:pt x="3420" y="12117"/>
                    <a:pt x="5881" y="12380"/>
                  </a:cubicBezTo>
                  <a:cubicBezTo>
                    <a:pt x="8341" y="12644"/>
                    <a:pt x="11076" y="11590"/>
                    <a:pt x="13126" y="9746"/>
                  </a:cubicBezTo>
                  <a:cubicBezTo>
                    <a:pt x="15177" y="7902"/>
                    <a:pt x="16544" y="5268"/>
                    <a:pt x="17091" y="3293"/>
                  </a:cubicBezTo>
                  <a:cubicBezTo>
                    <a:pt x="17638" y="1317"/>
                    <a:pt x="17364" y="0"/>
                    <a:pt x="17091" y="0"/>
                  </a:cubicBezTo>
                  <a:cubicBezTo>
                    <a:pt x="16817" y="0"/>
                    <a:pt x="16544" y="1317"/>
                    <a:pt x="17227" y="3820"/>
                  </a:cubicBezTo>
                  <a:cubicBezTo>
                    <a:pt x="17911" y="6322"/>
                    <a:pt x="19551" y="10010"/>
                    <a:pt x="20372" y="12512"/>
                  </a:cubicBezTo>
                  <a:cubicBezTo>
                    <a:pt x="21192" y="15015"/>
                    <a:pt x="21192" y="16332"/>
                    <a:pt x="19825" y="17649"/>
                  </a:cubicBezTo>
                  <a:cubicBezTo>
                    <a:pt x="18458" y="18966"/>
                    <a:pt x="15724" y="20283"/>
                    <a:pt x="129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967727" y="4328918"/>
              <a:ext cx="213908" cy="75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248" fill="norm" stroke="1" extrusionOk="0">
                  <a:moveTo>
                    <a:pt x="3183" y="4140"/>
                  </a:moveTo>
                  <a:cubicBezTo>
                    <a:pt x="6740" y="2700"/>
                    <a:pt x="10298" y="1260"/>
                    <a:pt x="12839" y="540"/>
                  </a:cubicBezTo>
                  <a:cubicBezTo>
                    <a:pt x="15380" y="-180"/>
                    <a:pt x="16905" y="-180"/>
                    <a:pt x="18303" y="540"/>
                  </a:cubicBezTo>
                  <a:cubicBezTo>
                    <a:pt x="19700" y="1260"/>
                    <a:pt x="20971" y="2700"/>
                    <a:pt x="21225" y="4860"/>
                  </a:cubicBezTo>
                  <a:cubicBezTo>
                    <a:pt x="21479" y="7020"/>
                    <a:pt x="20717" y="9900"/>
                    <a:pt x="17667" y="12420"/>
                  </a:cubicBezTo>
                  <a:cubicBezTo>
                    <a:pt x="14618" y="14940"/>
                    <a:pt x="9281" y="17100"/>
                    <a:pt x="5597" y="18540"/>
                  </a:cubicBezTo>
                  <a:cubicBezTo>
                    <a:pt x="1912" y="19980"/>
                    <a:pt x="-121" y="20700"/>
                    <a:pt x="6" y="21060"/>
                  </a:cubicBezTo>
                  <a:cubicBezTo>
                    <a:pt x="133" y="21420"/>
                    <a:pt x="2420" y="21420"/>
                    <a:pt x="6232" y="19620"/>
                  </a:cubicBezTo>
                  <a:cubicBezTo>
                    <a:pt x="10044" y="17820"/>
                    <a:pt x="15380" y="14220"/>
                    <a:pt x="20717" y="10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2766414" y="4330333"/>
              <a:ext cx="245339" cy="28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6075" y="11153"/>
                    <a:pt x="12150" y="2153"/>
                    <a:pt x="15750" y="353"/>
                  </a:cubicBezTo>
                  <a:cubicBezTo>
                    <a:pt x="19350" y="-1447"/>
                    <a:pt x="20475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2858415" y="4397280"/>
              <a:ext cx="161005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1914714" y="4473949"/>
              <a:ext cx="100350" cy="398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329" fill="norm" stroke="1" extrusionOk="0">
                  <a:moveTo>
                    <a:pt x="21204" y="0"/>
                  </a:moveTo>
                  <a:cubicBezTo>
                    <a:pt x="17964" y="4375"/>
                    <a:pt x="14724" y="8749"/>
                    <a:pt x="12024" y="11689"/>
                  </a:cubicBezTo>
                  <a:cubicBezTo>
                    <a:pt x="9324" y="14628"/>
                    <a:pt x="7164" y="16132"/>
                    <a:pt x="5004" y="17704"/>
                  </a:cubicBezTo>
                  <a:cubicBezTo>
                    <a:pt x="2844" y="19276"/>
                    <a:pt x="684" y="20916"/>
                    <a:pt x="144" y="21258"/>
                  </a:cubicBezTo>
                  <a:cubicBezTo>
                    <a:pt x="-396" y="21600"/>
                    <a:pt x="684" y="20643"/>
                    <a:pt x="1764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897402" y="4489302"/>
              <a:ext cx="171330" cy="10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094" fill="norm" stroke="1" extrusionOk="0">
                  <a:moveTo>
                    <a:pt x="5095" y="3010"/>
                  </a:moveTo>
                  <a:cubicBezTo>
                    <a:pt x="3507" y="4015"/>
                    <a:pt x="1919" y="5020"/>
                    <a:pt x="966" y="7029"/>
                  </a:cubicBezTo>
                  <a:cubicBezTo>
                    <a:pt x="13" y="9038"/>
                    <a:pt x="-305" y="12052"/>
                    <a:pt x="330" y="13057"/>
                  </a:cubicBezTo>
                  <a:cubicBezTo>
                    <a:pt x="966" y="14061"/>
                    <a:pt x="2554" y="13057"/>
                    <a:pt x="4619" y="10796"/>
                  </a:cubicBezTo>
                  <a:cubicBezTo>
                    <a:pt x="6683" y="8536"/>
                    <a:pt x="9224" y="5020"/>
                    <a:pt x="11289" y="2759"/>
                  </a:cubicBezTo>
                  <a:cubicBezTo>
                    <a:pt x="13354" y="499"/>
                    <a:pt x="14942" y="-506"/>
                    <a:pt x="15736" y="247"/>
                  </a:cubicBezTo>
                  <a:cubicBezTo>
                    <a:pt x="16530" y="1001"/>
                    <a:pt x="16530" y="3513"/>
                    <a:pt x="17324" y="7280"/>
                  </a:cubicBezTo>
                  <a:cubicBezTo>
                    <a:pt x="18119" y="11047"/>
                    <a:pt x="19707" y="16071"/>
                    <a:pt x="21295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987042" y="5173705"/>
              <a:ext cx="101627" cy="32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259" fill="norm" stroke="1" extrusionOk="0">
                  <a:moveTo>
                    <a:pt x="10933" y="5348"/>
                  </a:moveTo>
                  <a:cubicBezTo>
                    <a:pt x="10419" y="7010"/>
                    <a:pt x="9905" y="8671"/>
                    <a:pt x="9905" y="11080"/>
                  </a:cubicBezTo>
                  <a:cubicBezTo>
                    <a:pt x="9905" y="13490"/>
                    <a:pt x="10419" y="16647"/>
                    <a:pt x="10676" y="18640"/>
                  </a:cubicBezTo>
                  <a:cubicBezTo>
                    <a:pt x="10933" y="20634"/>
                    <a:pt x="10933" y="21465"/>
                    <a:pt x="9905" y="21216"/>
                  </a:cubicBezTo>
                  <a:cubicBezTo>
                    <a:pt x="8876" y="20967"/>
                    <a:pt x="6819" y="19637"/>
                    <a:pt x="4762" y="16896"/>
                  </a:cubicBezTo>
                  <a:cubicBezTo>
                    <a:pt x="2705" y="14154"/>
                    <a:pt x="648" y="10000"/>
                    <a:pt x="133" y="7093"/>
                  </a:cubicBezTo>
                  <a:cubicBezTo>
                    <a:pt x="-381" y="4185"/>
                    <a:pt x="648" y="2523"/>
                    <a:pt x="2190" y="1443"/>
                  </a:cubicBezTo>
                  <a:cubicBezTo>
                    <a:pt x="3733" y="363"/>
                    <a:pt x="5790" y="-135"/>
                    <a:pt x="8876" y="31"/>
                  </a:cubicBezTo>
                  <a:cubicBezTo>
                    <a:pt x="11962" y="197"/>
                    <a:pt x="16076" y="1028"/>
                    <a:pt x="18390" y="2191"/>
                  </a:cubicBezTo>
                  <a:cubicBezTo>
                    <a:pt x="20705" y="3354"/>
                    <a:pt x="21219" y="4850"/>
                    <a:pt x="19162" y="5930"/>
                  </a:cubicBezTo>
                  <a:cubicBezTo>
                    <a:pt x="17105" y="7010"/>
                    <a:pt x="12476" y="7674"/>
                    <a:pt x="7848" y="8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1149587" y="5186965"/>
              <a:ext cx="114127" cy="7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18" fill="norm" stroke="1" extrusionOk="0">
                  <a:moveTo>
                    <a:pt x="9915" y="0"/>
                  </a:moveTo>
                  <a:cubicBezTo>
                    <a:pt x="7515" y="0"/>
                    <a:pt x="5115" y="0"/>
                    <a:pt x="3435" y="2160"/>
                  </a:cubicBezTo>
                  <a:cubicBezTo>
                    <a:pt x="1755" y="4320"/>
                    <a:pt x="795" y="8640"/>
                    <a:pt x="315" y="12600"/>
                  </a:cubicBezTo>
                  <a:cubicBezTo>
                    <a:pt x="-165" y="16560"/>
                    <a:pt x="-165" y="20160"/>
                    <a:pt x="795" y="20880"/>
                  </a:cubicBezTo>
                  <a:cubicBezTo>
                    <a:pt x="1755" y="21600"/>
                    <a:pt x="3675" y="19440"/>
                    <a:pt x="5115" y="15840"/>
                  </a:cubicBezTo>
                  <a:cubicBezTo>
                    <a:pt x="6555" y="12240"/>
                    <a:pt x="7515" y="7200"/>
                    <a:pt x="8955" y="5760"/>
                  </a:cubicBezTo>
                  <a:cubicBezTo>
                    <a:pt x="10395" y="4320"/>
                    <a:pt x="12315" y="6480"/>
                    <a:pt x="14475" y="9000"/>
                  </a:cubicBezTo>
                  <a:cubicBezTo>
                    <a:pt x="16635" y="11520"/>
                    <a:pt x="19035" y="14400"/>
                    <a:pt x="21435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263713" y="5102630"/>
              <a:ext cx="79225" cy="159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9257"/>
                  </a:moveTo>
                  <a:cubicBezTo>
                    <a:pt x="3484" y="8914"/>
                    <a:pt x="6968" y="8571"/>
                    <a:pt x="10103" y="8914"/>
                  </a:cubicBezTo>
                  <a:cubicBezTo>
                    <a:pt x="13239" y="9257"/>
                    <a:pt x="16026" y="10286"/>
                    <a:pt x="18116" y="11657"/>
                  </a:cubicBezTo>
                  <a:cubicBezTo>
                    <a:pt x="20206" y="13029"/>
                    <a:pt x="21600" y="14743"/>
                    <a:pt x="21600" y="16457"/>
                  </a:cubicBezTo>
                  <a:cubicBezTo>
                    <a:pt x="21600" y="18171"/>
                    <a:pt x="20206" y="19886"/>
                    <a:pt x="17768" y="20743"/>
                  </a:cubicBezTo>
                  <a:cubicBezTo>
                    <a:pt x="15329" y="21600"/>
                    <a:pt x="11845" y="21600"/>
                    <a:pt x="10103" y="20400"/>
                  </a:cubicBezTo>
                  <a:cubicBezTo>
                    <a:pt x="8361" y="19200"/>
                    <a:pt x="8361" y="16800"/>
                    <a:pt x="10452" y="13200"/>
                  </a:cubicBezTo>
                  <a:cubicBezTo>
                    <a:pt x="12542" y="9600"/>
                    <a:pt x="16723" y="4800"/>
                    <a:pt x="209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402857" y="4926292"/>
              <a:ext cx="121652" cy="25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600" fill="norm" stroke="1" extrusionOk="0">
                  <a:moveTo>
                    <a:pt x="1125" y="0"/>
                  </a:moveTo>
                  <a:cubicBezTo>
                    <a:pt x="1125" y="4705"/>
                    <a:pt x="1125" y="9410"/>
                    <a:pt x="1566" y="12725"/>
                  </a:cubicBezTo>
                  <a:cubicBezTo>
                    <a:pt x="2007" y="16040"/>
                    <a:pt x="2889" y="17964"/>
                    <a:pt x="3991" y="19354"/>
                  </a:cubicBezTo>
                  <a:cubicBezTo>
                    <a:pt x="5093" y="20745"/>
                    <a:pt x="6415" y="21600"/>
                    <a:pt x="6415" y="21600"/>
                  </a:cubicBezTo>
                  <a:cubicBezTo>
                    <a:pt x="6415" y="21600"/>
                    <a:pt x="5093" y="20745"/>
                    <a:pt x="3550" y="19996"/>
                  </a:cubicBezTo>
                  <a:cubicBezTo>
                    <a:pt x="2007" y="19248"/>
                    <a:pt x="244" y="18606"/>
                    <a:pt x="23" y="17857"/>
                  </a:cubicBezTo>
                  <a:cubicBezTo>
                    <a:pt x="-197" y="17109"/>
                    <a:pt x="1125" y="16253"/>
                    <a:pt x="3991" y="15719"/>
                  </a:cubicBezTo>
                  <a:cubicBezTo>
                    <a:pt x="6856" y="15184"/>
                    <a:pt x="11264" y="14970"/>
                    <a:pt x="14570" y="15291"/>
                  </a:cubicBezTo>
                  <a:cubicBezTo>
                    <a:pt x="17876" y="15612"/>
                    <a:pt x="20081" y="16467"/>
                    <a:pt x="20742" y="16360"/>
                  </a:cubicBezTo>
                  <a:cubicBezTo>
                    <a:pt x="21403" y="16253"/>
                    <a:pt x="20521" y="15184"/>
                    <a:pt x="20301" y="13580"/>
                  </a:cubicBezTo>
                  <a:cubicBezTo>
                    <a:pt x="20081" y="11976"/>
                    <a:pt x="20521" y="9838"/>
                    <a:pt x="20962" y="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581778" y="4880291"/>
              <a:ext cx="164946" cy="22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513" y="0"/>
                  </a:moveTo>
                  <a:cubicBezTo>
                    <a:pt x="180" y="4418"/>
                    <a:pt x="-152" y="8836"/>
                    <a:pt x="180" y="12027"/>
                  </a:cubicBezTo>
                  <a:cubicBezTo>
                    <a:pt x="513" y="15218"/>
                    <a:pt x="1510" y="17182"/>
                    <a:pt x="2839" y="18777"/>
                  </a:cubicBezTo>
                  <a:cubicBezTo>
                    <a:pt x="4168" y="20373"/>
                    <a:pt x="5830" y="21600"/>
                    <a:pt x="5830" y="21600"/>
                  </a:cubicBezTo>
                  <a:cubicBezTo>
                    <a:pt x="5830" y="21600"/>
                    <a:pt x="4168" y="20373"/>
                    <a:pt x="2673" y="19391"/>
                  </a:cubicBezTo>
                  <a:cubicBezTo>
                    <a:pt x="1177" y="18409"/>
                    <a:pt x="-152" y="17673"/>
                    <a:pt x="14" y="17182"/>
                  </a:cubicBezTo>
                  <a:cubicBezTo>
                    <a:pt x="180" y="16691"/>
                    <a:pt x="1842" y="16445"/>
                    <a:pt x="4334" y="16200"/>
                  </a:cubicBezTo>
                  <a:cubicBezTo>
                    <a:pt x="6826" y="15955"/>
                    <a:pt x="10150" y="15709"/>
                    <a:pt x="12642" y="15832"/>
                  </a:cubicBezTo>
                  <a:cubicBezTo>
                    <a:pt x="15134" y="15955"/>
                    <a:pt x="16796" y="16445"/>
                    <a:pt x="17793" y="17305"/>
                  </a:cubicBezTo>
                  <a:cubicBezTo>
                    <a:pt x="18790" y="18164"/>
                    <a:pt x="19122" y="19391"/>
                    <a:pt x="19122" y="19268"/>
                  </a:cubicBezTo>
                  <a:cubicBezTo>
                    <a:pt x="19122" y="19145"/>
                    <a:pt x="18790" y="17673"/>
                    <a:pt x="18457" y="16200"/>
                  </a:cubicBezTo>
                  <a:cubicBezTo>
                    <a:pt x="18125" y="14727"/>
                    <a:pt x="17793" y="13255"/>
                    <a:pt x="18291" y="12150"/>
                  </a:cubicBezTo>
                  <a:cubicBezTo>
                    <a:pt x="18790" y="11045"/>
                    <a:pt x="20119" y="10309"/>
                    <a:pt x="21448" y="9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751312" y="4995294"/>
              <a:ext cx="73554" cy="7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305" fill="norm" stroke="1" extrusionOk="0">
                  <a:moveTo>
                    <a:pt x="9507" y="0"/>
                  </a:moveTo>
                  <a:cubicBezTo>
                    <a:pt x="6627" y="2090"/>
                    <a:pt x="3747" y="4181"/>
                    <a:pt x="1947" y="6968"/>
                  </a:cubicBezTo>
                  <a:cubicBezTo>
                    <a:pt x="147" y="9755"/>
                    <a:pt x="-573" y="13239"/>
                    <a:pt x="507" y="16026"/>
                  </a:cubicBezTo>
                  <a:cubicBezTo>
                    <a:pt x="1587" y="18813"/>
                    <a:pt x="4467" y="20903"/>
                    <a:pt x="7707" y="21252"/>
                  </a:cubicBezTo>
                  <a:cubicBezTo>
                    <a:pt x="10947" y="21600"/>
                    <a:pt x="14547" y="20206"/>
                    <a:pt x="17067" y="17768"/>
                  </a:cubicBezTo>
                  <a:cubicBezTo>
                    <a:pt x="19587" y="15329"/>
                    <a:pt x="21027" y="11845"/>
                    <a:pt x="20667" y="8710"/>
                  </a:cubicBezTo>
                  <a:cubicBezTo>
                    <a:pt x="20307" y="5574"/>
                    <a:pt x="18147" y="2787"/>
                    <a:pt x="17427" y="1394"/>
                  </a:cubicBezTo>
                  <a:cubicBezTo>
                    <a:pt x="16707" y="0"/>
                    <a:pt x="17427" y="0"/>
                    <a:pt x="181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854060" y="4960526"/>
              <a:ext cx="168671" cy="13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5545"/>
                  </a:moveTo>
                  <a:cubicBezTo>
                    <a:pt x="1309" y="7175"/>
                    <a:pt x="2618" y="8805"/>
                    <a:pt x="3600" y="10639"/>
                  </a:cubicBezTo>
                  <a:cubicBezTo>
                    <a:pt x="4582" y="12473"/>
                    <a:pt x="5236" y="14511"/>
                    <a:pt x="5400" y="14511"/>
                  </a:cubicBezTo>
                  <a:cubicBezTo>
                    <a:pt x="5564" y="14511"/>
                    <a:pt x="5236" y="12473"/>
                    <a:pt x="5073" y="10028"/>
                  </a:cubicBezTo>
                  <a:cubicBezTo>
                    <a:pt x="4909" y="7582"/>
                    <a:pt x="4909" y="4730"/>
                    <a:pt x="5727" y="2896"/>
                  </a:cubicBezTo>
                  <a:cubicBezTo>
                    <a:pt x="6545" y="1062"/>
                    <a:pt x="8182" y="247"/>
                    <a:pt x="9818" y="43"/>
                  </a:cubicBezTo>
                  <a:cubicBezTo>
                    <a:pt x="11455" y="-161"/>
                    <a:pt x="13091" y="247"/>
                    <a:pt x="15055" y="3914"/>
                  </a:cubicBezTo>
                  <a:cubicBezTo>
                    <a:pt x="17018" y="7582"/>
                    <a:pt x="19309" y="14511"/>
                    <a:pt x="2160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4862969" y="3649449"/>
              <a:ext cx="112878" cy="55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9" h="21516" fill="norm" stroke="1" extrusionOk="0">
                  <a:moveTo>
                    <a:pt x="6263" y="6998"/>
                  </a:moveTo>
                  <a:cubicBezTo>
                    <a:pt x="6723" y="9574"/>
                    <a:pt x="7182" y="12150"/>
                    <a:pt x="7182" y="14330"/>
                  </a:cubicBezTo>
                  <a:cubicBezTo>
                    <a:pt x="7182" y="16510"/>
                    <a:pt x="6723" y="18293"/>
                    <a:pt x="6263" y="19532"/>
                  </a:cubicBezTo>
                  <a:cubicBezTo>
                    <a:pt x="5803" y="20770"/>
                    <a:pt x="5344" y="21464"/>
                    <a:pt x="5114" y="21513"/>
                  </a:cubicBezTo>
                  <a:cubicBezTo>
                    <a:pt x="4884" y="21563"/>
                    <a:pt x="4884" y="20969"/>
                    <a:pt x="4195" y="18937"/>
                  </a:cubicBezTo>
                  <a:cubicBezTo>
                    <a:pt x="3506" y="16906"/>
                    <a:pt x="2127" y="13438"/>
                    <a:pt x="1208" y="10317"/>
                  </a:cubicBezTo>
                  <a:cubicBezTo>
                    <a:pt x="289" y="7196"/>
                    <a:pt x="-171" y="4422"/>
                    <a:pt x="59" y="2787"/>
                  </a:cubicBezTo>
                  <a:cubicBezTo>
                    <a:pt x="289" y="1152"/>
                    <a:pt x="1208" y="657"/>
                    <a:pt x="2816" y="359"/>
                  </a:cubicBezTo>
                  <a:cubicBezTo>
                    <a:pt x="4425" y="62"/>
                    <a:pt x="6723" y="-37"/>
                    <a:pt x="9020" y="13"/>
                  </a:cubicBezTo>
                  <a:cubicBezTo>
                    <a:pt x="11318" y="62"/>
                    <a:pt x="13616" y="260"/>
                    <a:pt x="16144" y="904"/>
                  </a:cubicBezTo>
                  <a:cubicBezTo>
                    <a:pt x="18672" y="1548"/>
                    <a:pt x="21429" y="2638"/>
                    <a:pt x="19820" y="3877"/>
                  </a:cubicBezTo>
                  <a:cubicBezTo>
                    <a:pt x="18212" y="5115"/>
                    <a:pt x="12237" y="6502"/>
                    <a:pt x="8331" y="7345"/>
                  </a:cubicBezTo>
                  <a:cubicBezTo>
                    <a:pt x="4425" y="8187"/>
                    <a:pt x="2586" y="8484"/>
                    <a:pt x="748" y="8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974463" y="3898936"/>
              <a:ext cx="161005" cy="22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8193"/>
                  </a:moveTo>
                  <a:cubicBezTo>
                    <a:pt x="1371" y="7448"/>
                    <a:pt x="2743" y="6703"/>
                    <a:pt x="4114" y="6828"/>
                  </a:cubicBezTo>
                  <a:cubicBezTo>
                    <a:pt x="5486" y="6952"/>
                    <a:pt x="6857" y="7945"/>
                    <a:pt x="8229" y="9931"/>
                  </a:cubicBezTo>
                  <a:cubicBezTo>
                    <a:pt x="9600" y="11917"/>
                    <a:pt x="10971" y="14897"/>
                    <a:pt x="11486" y="17007"/>
                  </a:cubicBezTo>
                  <a:cubicBezTo>
                    <a:pt x="12000" y="19117"/>
                    <a:pt x="11657" y="20359"/>
                    <a:pt x="10629" y="20979"/>
                  </a:cubicBezTo>
                  <a:cubicBezTo>
                    <a:pt x="9600" y="21600"/>
                    <a:pt x="7886" y="21600"/>
                    <a:pt x="6514" y="20731"/>
                  </a:cubicBezTo>
                  <a:cubicBezTo>
                    <a:pt x="5143" y="19862"/>
                    <a:pt x="4114" y="18124"/>
                    <a:pt x="5486" y="15021"/>
                  </a:cubicBezTo>
                  <a:cubicBezTo>
                    <a:pt x="6857" y="11917"/>
                    <a:pt x="10629" y="7448"/>
                    <a:pt x="13714" y="4717"/>
                  </a:cubicBezTo>
                  <a:cubicBezTo>
                    <a:pt x="16800" y="1986"/>
                    <a:pt x="19200" y="9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5190391" y="3716328"/>
              <a:ext cx="121414" cy="392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85" fill="norm" stroke="1" extrusionOk="0">
                  <a:moveTo>
                    <a:pt x="21379" y="2433"/>
                  </a:moveTo>
                  <a:cubicBezTo>
                    <a:pt x="21379" y="1457"/>
                    <a:pt x="21379" y="482"/>
                    <a:pt x="20254" y="133"/>
                  </a:cubicBezTo>
                  <a:cubicBezTo>
                    <a:pt x="19129" y="-215"/>
                    <a:pt x="16879" y="64"/>
                    <a:pt x="13729" y="1666"/>
                  </a:cubicBezTo>
                  <a:cubicBezTo>
                    <a:pt x="10579" y="3269"/>
                    <a:pt x="6529" y="6195"/>
                    <a:pt x="4054" y="9052"/>
                  </a:cubicBezTo>
                  <a:cubicBezTo>
                    <a:pt x="1579" y="11909"/>
                    <a:pt x="679" y="14696"/>
                    <a:pt x="229" y="16508"/>
                  </a:cubicBezTo>
                  <a:cubicBezTo>
                    <a:pt x="-221" y="18319"/>
                    <a:pt x="-221" y="19155"/>
                    <a:pt x="2254" y="19922"/>
                  </a:cubicBezTo>
                  <a:cubicBezTo>
                    <a:pt x="4729" y="20688"/>
                    <a:pt x="9679" y="21385"/>
                    <a:pt x="13279" y="21385"/>
                  </a:cubicBezTo>
                  <a:cubicBezTo>
                    <a:pt x="16879" y="21385"/>
                    <a:pt x="19129" y="20688"/>
                    <a:pt x="21379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5412083" y="3755184"/>
              <a:ext cx="183395" cy="32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05" fill="norm" stroke="1" extrusionOk="0">
                  <a:moveTo>
                    <a:pt x="21528" y="1869"/>
                  </a:moveTo>
                  <a:cubicBezTo>
                    <a:pt x="20628" y="1204"/>
                    <a:pt x="19728" y="540"/>
                    <a:pt x="18528" y="207"/>
                  </a:cubicBezTo>
                  <a:cubicBezTo>
                    <a:pt x="17328" y="-125"/>
                    <a:pt x="15828" y="-125"/>
                    <a:pt x="12978" y="706"/>
                  </a:cubicBezTo>
                  <a:cubicBezTo>
                    <a:pt x="10128" y="1537"/>
                    <a:pt x="5928" y="3198"/>
                    <a:pt x="3678" y="5358"/>
                  </a:cubicBezTo>
                  <a:cubicBezTo>
                    <a:pt x="1428" y="7518"/>
                    <a:pt x="1128" y="10177"/>
                    <a:pt x="828" y="12337"/>
                  </a:cubicBezTo>
                  <a:cubicBezTo>
                    <a:pt x="528" y="14497"/>
                    <a:pt x="228" y="16158"/>
                    <a:pt x="78" y="17487"/>
                  </a:cubicBezTo>
                  <a:cubicBezTo>
                    <a:pt x="-72" y="18817"/>
                    <a:pt x="-72" y="19813"/>
                    <a:pt x="678" y="20478"/>
                  </a:cubicBezTo>
                  <a:cubicBezTo>
                    <a:pt x="1428" y="21143"/>
                    <a:pt x="2928" y="21475"/>
                    <a:pt x="5928" y="21392"/>
                  </a:cubicBezTo>
                  <a:cubicBezTo>
                    <a:pt x="8928" y="21309"/>
                    <a:pt x="13428" y="20810"/>
                    <a:pt x="17928" y="20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5426807" y="3944937"/>
              <a:ext cx="130337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5787148" y="3599929"/>
              <a:ext cx="15335" cy="598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123"/>
                    <a:pt x="14400" y="4246"/>
                    <a:pt x="10800" y="6969"/>
                  </a:cubicBezTo>
                  <a:cubicBezTo>
                    <a:pt x="7200" y="9692"/>
                    <a:pt x="3600" y="13015"/>
                    <a:pt x="1800" y="15554"/>
                  </a:cubicBezTo>
                  <a:cubicBezTo>
                    <a:pt x="0" y="18092"/>
                    <a:pt x="0" y="198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5864917" y="3781048"/>
              <a:ext cx="167571" cy="302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135" fill="norm" stroke="1" extrusionOk="0">
                  <a:moveTo>
                    <a:pt x="4768" y="3950"/>
                  </a:moveTo>
                  <a:cubicBezTo>
                    <a:pt x="4441" y="8234"/>
                    <a:pt x="4114" y="12518"/>
                    <a:pt x="3786" y="15196"/>
                  </a:cubicBezTo>
                  <a:cubicBezTo>
                    <a:pt x="3459" y="17874"/>
                    <a:pt x="3132" y="18945"/>
                    <a:pt x="2477" y="19837"/>
                  </a:cubicBezTo>
                  <a:cubicBezTo>
                    <a:pt x="1823" y="20730"/>
                    <a:pt x="841" y="21444"/>
                    <a:pt x="350" y="20998"/>
                  </a:cubicBezTo>
                  <a:cubicBezTo>
                    <a:pt x="-141" y="20551"/>
                    <a:pt x="-141" y="18945"/>
                    <a:pt x="514" y="15553"/>
                  </a:cubicBezTo>
                  <a:cubicBezTo>
                    <a:pt x="1168" y="12161"/>
                    <a:pt x="2477" y="6985"/>
                    <a:pt x="3786" y="4039"/>
                  </a:cubicBezTo>
                  <a:cubicBezTo>
                    <a:pt x="5095" y="1094"/>
                    <a:pt x="6405" y="380"/>
                    <a:pt x="7877" y="112"/>
                  </a:cubicBezTo>
                  <a:cubicBezTo>
                    <a:pt x="9350" y="-156"/>
                    <a:pt x="10986" y="23"/>
                    <a:pt x="12459" y="1004"/>
                  </a:cubicBezTo>
                  <a:cubicBezTo>
                    <a:pt x="13932" y="1986"/>
                    <a:pt x="15241" y="3771"/>
                    <a:pt x="16059" y="5110"/>
                  </a:cubicBezTo>
                  <a:cubicBezTo>
                    <a:pt x="16877" y="6449"/>
                    <a:pt x="17204" y="7342"/>
                    <a:pt x="16714" y="8145"/>
                  </a:cubicBezTo>
                  <a:cubicBezTo>
                    <a:pt x="16223" y="8948"/>
                    <a:pt x="14914" y="9662"/>
                    <a:pt x="12950" y="10108"/>
                  </a:cubicBezTo>
                  <a:cubicBezTo>
                    <a:pt x="10986" y="10555"/>
                    <a:pt x="8368" y="10733"/>
                    <a:pt x="7223" y="11269"/>
                  </a:cubicBezTo>
                  <a:cubicBezTo>
                    <a:pt x="6077" y="11804"/>
                    <a:pt x="6404" y="12697"/>
                    <a:pt x="8204" y="14125"/>
                  </a:cubicBezTo>
                  <a:cubicBezTo>
                    <a:pt x="10004" y="15553"/>
                    <a:pt x="13277" y="17517"/>
                    <a:pt x="15732" y="18588"/>
                  </a:cubicBezTo>
                  <a:cubicBezTo>
                    <a:pt x="18186" y="19659"/>
                    <a:pt x="19823" y="19837"/>
                    <a:pt x="21459" y="20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5863816" y="3707265"/>
              <a:ext cx="161006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6055488" y="3553928"/>
              <a:ext cx="153664" cy="57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0" y="0"/>
                  </a:moveTo>
                  <a:cubicBezTo>
                    <a:pt x="5311" y="1728"/>
                    <a:pt x="10623" y="3456"/>
                    <a:pt x="14518" y="5856"/>
                  </a:cubicBezTo>
                  <a:cubicBezTo>
                    <a:pt x="18413" y="8256"/>
                    <a:pt x="20892" y="11328"/>
                    <a:pt x="21246" y="13680"/>
                  </a:cubicBezTo>
                  <a:cubicBezTo>
                    <a:pt x="21600" y="16032"/>
                    <a:pt x="19830" y="17664"/>
                    <a:pt x="17528" y="18864"/>
                  </a:cubicBezTo>
                  <a:cubicBezTo>
                    <a:pt x="15226" y="20064"/>
                    <a:pt x="12393" y="20832"/>
                    <a:pt x="95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6339161" y="3998604"/>
              <a:ext cx="15334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6588608" y="3670848"/>
              <a:ext cx="124131" cy="47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333" fill="norm" stroke="1" extrusionOk="0">
                  <a:moveTo>
                    <a:pt x="8377" y="6843"/>
                  </a:moveTo>
                  <a:cubicBezTo>
                    <a:pt x="7513" y="9962"/>
                    <a:pt x="6649" y="13081"/>
                    <a:pt x="6217" y="15333"/>
                  </a:cubicBezTo>
                  <a:cubicBezTo>
                    <a:pt x="5785" y="17586"/>
                    <a:pt x="5785" y="18972"/>
                    <a:pt x="5569" y="19954"/>
                  </a:cubicBezTo>
                  <a:cubicBezTo>
                    <a:pt x="5353" y="20935"/>
                    <a:pt x="4921" y="21513"/>
                    <a:pt x="4057" y="21282"/>
                  </a:cubicBezTo>
                  <a:cubicBezTo>
                    <a:pt x="3193" y="21051"/>
                    <a:pt x="1897" y="20011"/>
                    <a:pt x="1033" y="17874"/>
                  </a:cubicBezTo>
                  <a:cubicBezTo>
                    <a:pt x="169" y="15738"/>
                    <a:pt x="-263" y="12503"/>
                    <a:pt x="169" y="9558"/>
                  </a:cubicBezTo>
                  <a:cubicBezTo>
                    <a:pt x="601" y="6612"/>
                    <a:pt x="1897" y="3956"/>
                    <a:pt x="3193" y="2396"/>
                  </a:cubicBezTo>
                  <a:cubicBezTo>
                    <a:pt x="4489" y="837"/>
                    <a:pt x="5785" y="375"/>
                    <a:pt x="7729" y="144"/>
                  </a:cubicBezTo>
                  <a:cubicBezTo>
                    <a:pt x="9673" y="-87"/>
                    <a:pt x="12265" y="-87"/>
                    <a:pt x="14641" y="491"/>
                  </a:cubicBezTo>
                  <a:cubicBezTo>
                    <a:pt x="17017" y="1068"/>
                    <a:pt x="19177" y="2223"/>
                    <a:pt x="20257" y="3263"/>
                  </a:cubicBezTo>
                  <a:cubicBezTo>
                    <a:pt x="21337" y="4302"/>
                    <a:pt x="21337" y="5226"/>
                    <a:pt x="19393" y="6150"/>
                  </a:cubicBezTo>
                  <a:cubicBezTo>
                    <a:pt x="17449" y="7074"/>
                    <a:pt x="13561" y="7999"/>
                    <a:pt x="10537" y="8403"/>
                  </a:cubicBezTo>
                  <a:cubicBezTo>
                    <a:pt x="7513" y="8807"/>
                    <a:pt x="5353" y="8692"/>
                    <a:pt x="3193" y="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6691836" y="3921936"/>
              <a:ext cx="153337" cy="203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8100"/>
                  </a:moveTo>
                  <a:cubicBezTo>
                    <a:pt x="0" y="5940"/>
                    <a:pt x="0" y="3780"/>
                    <a:pt x="900" y="2970"/>
                  </a:cubicBezTo>
                  <a:cubicBezTo>
                    <a:pt x="1800" y="2160"/>
                    <a:pt x="3600" y="2700"/>
                    <a:pt x="5580" y="4185"/>
                  </a:cubicBezTo>
                  <a:cubicBezTo>
                    <a:pt x="7560" y="5670"/>
                    <a:pt x="9720" y="8100"/>
                    <a:pt x="10980" y="10800"/>
                  </a:cubicBezTo>
                  <a:cubicBezTo>
                    <a:pt x="12240" y="13500"/>
                    <a:pt x="12600" y="16470"/>
                    <a:pt x="12240" y="18495"/>
                  </a:cubicBezTo>
                  <a:cubicBezTo>
                    <a:pt x="11880" y="20520"/>
                    <a:pt x="10800" y="21600"/>
                    <a:pt x="10080" y="21465"/>
                  </a:cubicBezTo>
                  <a:cubicBezTo>
                    <a:pt x="9360" y="21330"/>
                    <a:pt x="9000" y="19980"/>
                    <a:pt x="9360" y="17280"/>
                  </a:cubicBezTo>
                  <a:cubicBezTo>
                    <a:pt x="9720" y="14580"/>
                    <a:pt x="10800" y="10530"/>
                    <a:pt x="12960" y="7425"/>
                  </a:cubicBezTo>
                  <a:cubicBezTo>
                    <a:pt x="15120" y="4320"/>
                    <a:pt x="1836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6944831" y="3776397"/>
              <a:ext cx="107347" cy="406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58" fill="norm" stroke="1" extrusionOk="0">
                  <a:moveTo>
                    <a:pt x="21100" y="1613"/>
                  </a:moveTo>
                  <a:cubicBezTo>
                    <a:pt x="19593" y="938"/>
                    <a:pt x="18086" y="263"/>
                    <a:pt x="16077" y="61"/>
                  </a:cubicBezTo>
                  <a:cubicBezTo>
                    <a:pt x="14067" y="-142"/>
                    <a:pt x="11556" y="128"/>
                    <a:pt x="9044" y="1410"/>
                  </a:cubicBezTo>
                  <a:cubicBezTo>
                    <a:pt x="6533" y="2693"/>
                    <a:pt x="4021" y="4988"/>
                    <a:pt x="2263" y="7823"/>
                  </a:cubicBezTo>
                  <a:cubicBezTo>
                    <a:pt x="505" y="10658"/>
                    <a:pt x="-500" y="14033"/>
                    <a:pt x="253" y="16396"/>
                  </a:cubicBezTo>
                  <a:cubicBezTo>
                    <a:pt x="1007" y="18758"/>
                    <a:pt x="3519" y="20108"/>
                    <a:pt x="603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7110454" y="3800864"/>
              <a:ext cx="110395" cy="328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95" fill="norm" stroke="1" extrusionOk="0">
                  <a:moveTo>
                    <a:pt x="3533" y="5421"/>
                  </a:moveTo>
                  <a:cubicBezTo>
                    <a:pt x="2551" y="10109"/>
                    <a:pt x="1570" y="14797"/>
                    <a:pt x="1079" y="17560"/>
                  </a:cubicBezTo>
                  <a:cubicBezTo>
                    <a:pt x="588" y="20323"/>
                    <a:pt x="588" y="21160"/>
                    <a:pt x="342" y="21160"/>
                  </a:cubicBezTo>
                  <a:cubicBezTo>
                    <a:pt x="97" y="21160"/>
                    <a:pt x="-394" y="20323"/>
                    <a:pt x="588" y="17058"/>
                  </a:cubicBezTo>
                  <a:cubicBezTo>
                    <a:pt x="1570" y="13793"/>
                    <a:pt x="4024" y="8100"/>
                    <a:pt x="5988" y="4835"/>
                  </a:cubicBezTo>
                  <a:cubicBezTo>
                    <a:pt x="7951" y="1569"/>
                    <a:pt x="9424" y="732"/>
                    <a:pt x="11388" y="314"/>
                  </a:cubicBezTo>
                  <a:cubicBezTo>
                    <a:pt x="13351" y="-105"/>
                    <a:pt x="15806" y="-105"/>
                    <a:pt x="17279" y="314"/>
                  </a:cubicBezTo>
                  <a:cubicBezTo>
                    <a:pt x="18751" y="732"/>
                    <a:pt x="19242" y="1569"/>
                    <a:pt x="19488" y="2909"/>
                  </a:cubicBezTo>
                  <a:cubicBezTo>
                    <a:pt x="19733" y="4249"/>
                    <a:pt x="19733" y="6090"/>
                    <a:pt x="18015" y="7597"/>
                  </a:cubicBezTo>
                  <a:cubicBezTo>
                    <a:pt x="16297" y="9104"/>
                    <a:pt x="12861" y="10276"/>
                    <a:pt x="9670" y="11030"/>
                  </a:cubicBezTo>
                  <a:cubicBezTo>
                    <a:pt x="6479" y="11783"/>
                    <a:pt x="3533" y="12118"/>
                    <a:pt x="2551" y="12704"/>
                  </a:cubicBezTo>
                  <a:cubicBezTo>
                    <a:pt x="1570" y="13290"/>
                    <a:pt x="2551" y="14128"/>
                    <a:pt x="5988" y="15635"/>
                  </a:cubicBezTo>
                  <a:cubicBezTo>
                    <a:pt x="9424" y="17142"/>
                    <a:pt x="15315" y="19318"/>
                    <a:pt x="2120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7075177" y="3730265"/>
              <a:ext cx="145672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7282182" y="3699598"/>
              <a:ext cx="103216" cy="46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9257" y="0"/>
                  </a:moveTo>
                  <a:cubicBezTo>
                    <a:pt x="14400" y="3720"/>
                    <a:pt x="19543" y="7440"/>
                    <a:pt x="20571" y="10560"/>
                  </a:cubicBezTo>
                  <a:cubicBezTo>
                    <a:pt x="21600" y="13680"/>
                    <a:pt x="18514" y="16200"/>
                    <a:pt x="14400" y="17940"/>
                  </a:cubicBezTo>
                  <a:cubicBezTo>
                    <a:pt x="10286" y="19680"/>
                    <a:pt x="5143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4514453" y="4435615"/>
              <a:ext cx="4002091" cy="13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8" y="1200"/>
                    <a:pt x="855" y="2400"/>
                    <a:pt x="1303" y="3200"/>
                  </a:cubicBezTo>
                  <a:cubicBezTo>
                    <a:pt x="1752" y="4000"/>
                    <a:pt x="2221" y="4400"/>
                    <a:pt x="2717" y="4800"/>
                  </a:cubicBezTo>
                  <a:cubicBezTo>
                    <a:pt x="3214" y="5200"/>
                    <a:pt x="3738" y="5600"/>
                    <a:pt x="4262" y="5800"/>
                  </a:cubicBezTo>
                  <a:cubicBezTo>
                    <a:pt x="4786" y="6000"/>
                    <a:pt x="5310" y="6000"/>
                    <a:pt x="5862" y="6000"/>
                  </a:cubicBezTo>
                  <a:cubicBezTo>
                    <a:pt x="6414" y="6000"/>
                    <a:pt x="6993" y="6000"/>
                    <a:pt x="7524" y="6000"/>
                  </a:cubicBezTo>
                  <a:cubicBezTo>
                    <a:pt x="8055" y="6000"/>
                    <a:pt x="8538" y="6000"/>
                    <a:pt x="9041" y="6000"/>
                  </a:cubicBezTo>
                  <a:cubicBezTo>
                    <a:pt x="9545" y="6000"/>
                    <a:pt x="10069" y="6000"/>
                    <a:pt x="10593" y="6200"/>
                  </a:cubicBezTo>
                  <a:cubicBezTo>
                    <a:pt x="11117" y="6400"/>
                    <a:pt x="11641" y="6800"/>
                    <a:pt x="12179" y="7400"/>
                  </a:cubicBezTo>
                  <a:cubicBezTo>
                    <a:pt x="12717" y="8000"/>
                    <a:pt x="13269" y="8800"/>
                    <a:pt x="13807" y="9600"/>
                  </a:cubicBezTo>
                  <a:cubicBezTo>
                    <a:pt x="14345" y="10400"/>
                    <a:pt x="14869" y="11200"/>
                    <a:pt x="15386" y="12000"/>
                  </a:cubicBezTo>
                  <a:cubicBezTo>
                    <a:pt x="15903" y="12800"/>
                    <a:pt x="16414" y="13600"/>
                    <a:pt x="16959" y="14600"/>
                  </a:cubicBezTo>
                  <a:cubicBezTo>
                    <a:pt x="17503" y="15600"/>
                    <a:pt x="18083" y="16800"/>
                    <a:pt x="18634" y="17800"/>
                  </a:cubicBezTo>
                  <a:cubicBezTo>
                    <a:pt x="19186" y="18800"/>
                    <a:pt x="19710" y="19600"/>
                    <a:pt x="20200" y="20200"/>
                  </a:cubicBezTo>
                  <a:cubicBezTo>
                    <a:pt x="20690" y="20800"/>
                    <a:pt x="21145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437784" y="4706008"/>
              <a:ext cx="134236" cy="409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707" fill="norm" stroke="1" extrusionOk="0">
                  <a:moveTo>
                    <a:pt x="0" y="8433"/>
                  </a:moveTo>
                  <a:cubicBezTo>
                    <a:pt x="0" y="11537"/>
                    <a:pt x="0" y="14641"/>
                    <a:pt x="204" y="16516"/>
                  </a:cubicBezTo>
                  <a:cubicBezTo>
                    <a:pt x="408" y="18392"/>
                    <a:pt x="815" y="19039"/>
                    <a:pt x="1019" y="19815"/>
                  </a:cubicBezTo>
                  <a:cubicBezTo>
                    <a:pt x="1223" y="20591"/>
                    <a:pt x="1223" y="21496"/>
                    <a:pt x="1223" y="19491"/>
                  </a:cubicBezTo>
                  <a:cubicBezTo>
                    <a:pt x="1223" y="17486"/>
                    <a:pt x="1223" y="12571"/>
                    <a:pt x="1630" y="9079"/>
                  </a:cubicBezTo>
                  <a:cubicBezTo>
                    <a:pt x="2038" y="5587"/>
                    <a:pt x="2853" y="3518"/>
                    <a:pt x="3872" y="2224"/>
                  </a:cubicBezTo>
                  <a:cubicBezTo>
                    <a:pt x="4891" y="931"/>
                    <a:pt x="6113" y="413"/>
                    <a:pt x="8151" y="155"/>
                  </a:cubicBezTo>
                  <a:cubicBezTo>
                    <a:pt x="10189" y="-104"/>
                    <a:pt x="13042" y="-104"/>
                    <a:pt x="15894" y="672"/>
                  </a:cubicBezTo>
                  <a:cubicBezTo>
                    <a:pt x="18747" y="1448"/>
                    <a:pt x="21600" y="3000"/>
                    <a:pt x="21396" y="4746"/>
                  </a:cubicBezTo>
                  <a:cubicBezTo>
                    <a:pt x="21192" y="6492"/>
                    <a:pt x="17932" y="8433"/>
                    <a:pt x="14468" y="9597"/>
                  </a:cubicBezTo>
                  <a:cubicBezTo>
                    <a:pt x="11004" y="10761"/>
                    <a:pt x="7336" y="11149"/>
                    <a:pt x="3668" y="1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529787" y="4880291"/>
              <a:ext cx="138004" cy="232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7043"/>
                  </a:moveTo>
                  <a:cubicBezTo>
                    <a:pt x="2000" y="6809"/>
                    <a:pt x="4000" y="6574"/>
                    <a:pt x="5600" y="6926"/>
                  </a:cubicBezTo>
                  <a:cubicBezTo>
                    <a:pt x="7200" y="7278"/>
                    <a:pt x="8400" y="8217"/>
                    <a:pt x="9800" y="10096"/>
                  </a:cubicBezTo>
                  <a:cubicBezTo>
                    <a:pt x="11200" y="11974"/>
                    <a:pt x="12800" y="14791"/>
                    <a:pt x="13400" y="16787"/>
                  </a:cubicBezTo>
                  <a:cubicBezTo>
                    <a:pt x="14000" y="18783"/>
                    <a:pt x="13600" y="19957"/>
                    <a:pt x="12400" y="20661"/>
                  </a:cubicBezTo>
                  <a:cubicBezTo>
                    <a:pt x="11200" y="21365"/>
                    <a:pt x="9200" y="21600"/>
                    <a:pt x="8000" y="21013"/>
                  </a:cubicBezTo>
                  <a:cubicBezTo>
                    <a:pt x="6800" y="20426"/>
                    <a:pt x="6400" y="19017"/>
                    <a:pt x="7200" y="16317"/>
                  </a:cubicBezTo>
                  <a:cubicBezTo>
                    <a:pt x="8000" y="13617"/>
                    <a:pt x="10000" y="9626"/>
                    <a:pt x="12600" y="6691"/>
                  </a:cubicBezTo>
                  <a:cubicBezTo>
                    <a:pt x="15200" y="3757"/>
                    <a:pt x="18400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739422" y="4775511"/>
              <a:ext cx="104706" cy="304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1071" y="1452"/>
                  </a:moveTo>
                  <a:cubicBezTo>
                    <a:pt x="19014" y="726"/>
                    <a:pt x="16957" y="0"/>
                    <a:pt x="14900" y="0"/>
                  </a:cubicBezTo>
                  <a:cubicBezTo>
                    <a:pt x="12842" y="0"/>
                    <a:pt x="10785" y="726"/>
                    <a:pt x="8214" y="3539"/>
                  </a:cubicBezTo>
                  <a:cubicBezTo>
                    <a:pt x="5642" y="6353"/>
                    <a:pt x="2557" y="11254"/>
                    <a:pt x="1014" y="14158"/>
                  </a:cubicBezTo>
                  <a:cubicBezTo>
                    <a:pt x="-529" y="17062"/>
                    <a:pt x="-529" y="17970"/>
                    <a:pt x="2557" y="18877"/>
                  </a:cubicBezTo>
                  <a:cubicBezTo>
                    <a:pt x="5642" y="19785"/>
                    <a:pt x="11814" y="20692"/>
                    <a:pt x="17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4877350" y="4776412"/>
              <a:ext cx="196783" cy="267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21600" y="938"/>
                  </a:moveTo>
                  <a:cubicBezTo>
                    <a:pt x="20478" y="333"/>
                    <a:pt x="19356" y="-273"/>
                    <a:pt x="16971" y="131"/>
                  </a:cubicBezTo>
                  <a:cubicBezTo>
                    <a:pt x="14587" y="534"/>
                    <a:pt x="10940" y="1948"/>
                    <a:pt x="7995" y="4471"/>
                  </a:cubicBezTo>
                  <a:cubicBezTo>
                    <a:pt x="5049" y="6994"/>
                    <a:pt x="2805" y="10628"/>
                    <a:pt x="1543" y="13050"/>
                  </a:cubicBezTo>
                  <a:cubicBezTo>
                    <a:pt x="281" y="15473"/>
                    <a:pt x="0" y="16684"/>
                    <a:pt x="0" y="17794"/>
                  </a:cubicBezTo>
                  <a:cubicBezTo>
                    <a:pt x="0" y="18905"/>
                    <a:pt x="281" y="19914"/>
                    <a:pt x="2104" y="20520"/>
                  </a:cubicBezTo>
                  <a:cubicBezTo>
                    <a:pt x="3927" y="21125"/>
                    <a:pt x="7294" y="21327"/>
                    <a:pt x="9678" y="20923"/>
                  </a:cubicBezTo>
                  <a:cubicBezTo>
                    <a:pt x="12062" y="20520"/>
                    <a:pt x="13465" y="19510"/>
                    <a:pt x="14868" y="18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905462" y="4903292"/>
              <a:ext cx="176338" cy="6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115022" y="4657953"/>
              <a:ext cx="66447" cy="58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0"/>
                  </a:moveTo>
                  <a:cubicBezTo>
                    <a:pt x="18277" y="1415"/>
                    <a:pt x="14954" y="2830"/>
                    <a:pt x="12462" y="5329"/>
                  </a:cubicBezTo>
                  <a:cubicBezTo>
                    <a:pt x="9969" y="7829"/>
                    <a:pt x="8308" y="11413"/>
                    <a:pt x="6646" y="13960"/>
                  </a:cubicBezTo>
                  <a:cubicBezTo>
                    <a:pt x="4985" y="16507"/>
                    <a:pt x="3323" y="18016"/>
                    <a:pt x="2077" y="19195"/>
                  </a:cubicBezTo>
                  <a:cubicBezTo>
                    <a:pt x="831" y="20374"/>
                    <a:pt x="0" y="21223"/>
                    <a:pt x="0" y="21411"/>
                  </a:cubicBezTo>
                  <a:cubicBezTo>
                    <a:pt x="0" y="21600"/>
                    <a:pt x="831" y="21128"/>
                    <a:pt x="1661" y="20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5230970" y="4820007"/>
              <a:ext cx="157503" cy="297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42" fill="norm" stroke="1" extrusionOk="0">
                  <a:moveTo>
                    <a:pt x="3703" y="3220"/>
                  </a:moveTo>
                  <a:cubicBezTo>
                    <a:pt x="3355" y="8528"/>
                    <a:pt x="3006" y="13837"/>
                    <a:pt x="2484" y="17040"/>
                  </a:cubicBezTo>
                  <a:cubicBezTo>
                    <a:pt x="1961" y="20244"/>
                    <a:pt x="1265" y="21342"/>
                    <a:pt x="742" y="21342"/>
                  </a:cubicBezTo>
                  <a:cubicBezTo>
                    <a:pt x="219" y="21342"/>
                    <a:pt x="-129" y="20244"/>
                    <a:pt x="45" y="17223"/>
                  </a:cubicBezTo>
                  <a:cubicBezTo>
                    <a:pt x="219" y="14203"/>
                    <a:pt x="916" y="9261"/>
                    <a:pt x="1787" y="6149"/>
                  </a:cubicBezTo>
                  <a:cubicBezTo>
                    <a:pt x="2658" y="3037"/>
                    <a:pt x="3703" y="1756"/>
                    <a:pt x="5097" y="932"/>
                  </a:cubicBezTo>
                  <a:cubicBezTo>
                    <a:pt x="6490" y="108"/>
                    <a:pt x="8232" y="-258"/>
                    <a:pt x="9800" y="200"/>
                  </a:cubicBezTo>
                  <a:cubicBezTo>
                    <a:pt x="11368" y="657"/>
                    <a:pt x="12761" y="1939"/>
                    <a:pt x="12936" y="3403"/>
                  </a:cubicBezTo>
                  <a:cubicBezTo>
                    <a:pt x="13110" y="4867"/>
                    <a:pt x="12065" y="6515"/>
                    <a:pt x="10323" y="7888"/>
                  </a:cubicBezTo>
                  <a:cubicBezTo>
                    <a:pt x="8581" y="9261"/>
                    <a:pt x="6142" y="10359"/>
                    <a:pt x="5968" y="11640"/>
                  </a:cubicBezTo>
                  <a:cubicBezTo>
                    <a:pt x="5794" y="12922"/>
                    <a:pt x="7884" y="14386"/>
                    <a:pt x="9626" y="15393"/>
                  </a:cubicBezTo>
                  <a:cubicBezTo>
                    <a:pt x="11368" y="16400"/>
                    <a:pt x="12761" y="16949"/>
                    <a:pt x="14329" y="17406"/>
                  </a:cubicBezTo>
                  <a:cubicBezTo>
                    <a:pt x="15897" y="17864"/>
                    <a:pt x="17639" y="18230"/>
                    <a:pt x="18858" y="18322"/>
                  </a:cubicBezTo>
                  <a:cubicBezTo>
                    <a:pt x="20077" y="18413"/>
                    <a:pt x="20774" y="18230"/>
                    <a:pt x="21471" y="18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219802" y="4757622"/>
              <a:ext cx="161005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5457474" y="4673286"/>
              <a:ext cx="137635" cy="360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600" fill="norm" stroke="1" extrusionOk="0">
                  <a:moveTo>
                    <a:pt x="0" y="0"/>
                  </a:moveTo>
                  <a:cubicBezTo>
                    <a:pt x="1929" y="0"/>
                    <a:pt x="3857" y="0"/>
                    <a:pt x="7521" y="1762"/>
                  </a:cubicBezTo>
                  <a:cubicBezTo>
                    <a:pt x="11186" y="3523"/>
                    <a:pt x="16586" y="7047"/>
                    <a:pt x="19093" y="9957"/>
                  </a:cubicBezTo>
                  <a:cubicBezTo>
                    <a:pt x="21600" y="12868"/>
                    <a:pt x="21214" y="15166"/>
                    <a:pt x="18514" y="17004"/>
                  </a:cubicBezTo>
                  <a:cubicBezTo>
                    <a:pt x="15814" y="18843"/>
                    <a:pt x="10800" y="20221"/>
                    <a:pt x="57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5672146" y="4941626"/>
              <a:ext cx="38335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5784593" y="4682104"/>
              <a:ext cx="80670" cy="224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19983" fill="norm" stroke="1" extrusionOk="0">
                  <a:moveTo>
                    <a:pt x="2618" y="15586"/>
                  </a:moveTo>
                  <a:cubicBezTo>
                    <a:pt x="1309" y="18542"/>
                    <a:pt x="0" y="21498"/>
                    <a:pt x="0" y="19111"/>
                  </a:cubicBezTo>
                  <a:cubicBezTo>
                    <a:pt x="0" y="16723"/>
                    <a:pt x="1309" y="8993"/>
                    <a:pt x="3273" y="4786"/>
                  </a:cubicBezTo>
                  <a:cubicBezTo>
                    <a:pt x="5236" y="580"/>
                    <a:pt x="7855" y="-102"/>
                    <a:pt x="10800" y="12"/>
                  </a:cubicBezTo>
                  <a:cubicBezTo>
                    <a:pt x="13745" y="125"/>
                    <a:pt x="17018" y="1035"/>
                    <a:pt x="18982" y="2058"/>
                  </a:cubicBezTo>
                  <a:cubicBezTo>
                    <a:pt x="20945" y="3081"/>
                    <a:pt x="21600" y="4218"/>
                    <a:pt x="18655" y="6378"/>
                  </a:cubicBezTo>
                  <a:cubicBezTo>
                    <a:pt x="15709" y="8538"/>
                    <a:pt x="9164" y="11721"/>
                    <a:pt x="2618" y="14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871483" y="4852521"/>
              <a:ext cx="130398" cy="19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0793" fill="norm" stroke="1" extrusionOk="0">
                  <a:moveTo>
                    <a:pt x="0" y="3840"/>
                  </a:moveTo>
                  <a:cubicBezTo>
                    <a:pt x="2077" y="3286"/>
                    <a:pt x="4154" y="2732"/>
                    <a:pt x="6023" y="3148"/>
                  </a:cubicBezTo>
                  <a:cubicBezTo>
                    <a:pt x="7892" y="3563"/>
                    <a:pt x="9554" y="4948"/>
                    <a:pt x="11008" y="7163"/>
                  </a:cubicBezTo>
                  <a:cubicBezTo>
                    <a:pt x="12462" y="9378"/>
                    <a:pt x="13708" y="12424"/>
                    <a:pt x="14123" y="14640"/>
                  </a:cubicBezTo>
                  <a:cubicBezTo>
                    <a:pt x="14538" y="16855"/>
                    <a:pt x="14123" y="18240"/>
                    <a:pt x="13085" y="19348"/>
                  </a:cubicBezTo>
                  <a:cubicBezTo>
                    <a:pt x="12046" y="20455"/>
                    <a:pt x="10385" y="21286"/>
                    <a:pt x="9346" y="20455"/>
                  </a:cubicBezTo>
                  <a:cubicBezTo>
                    <a:pt x="8308" y="19624"/>
                    <a:pt x="7892" y="17132"/>
                    <a:pt x="9138" y="13671"/>
                  </a:cubicBezTo>
                  <a:cubicBezTo>
                    <a:pt x="10385" y="10209"/>
                    <a:pt x="13292" y="5778"/>
                    <a:pt x="15785" y="3148"/>
                  </a:cubicBezTo>
                  <a:cubicBezTo>
                    <a:pt x="18277" y="517"/>
                    <a:pt x="20354" y="-314"/>
                    <a:pt x="20977" y="101"/>
                  </a:cubicBezTo>
                  <a:cubicBezTo>
                    <a:pt x="21600" y="517"/>
                    <a:pt x="20769" y="2178"/>
                    <a:pt x="19938" y="3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779481" y="4880291"/>
              <a:ext cx="15335" cy="161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6098628" y="4769014"/>
              <a:ext cx="87197" cy="256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502" fill="norm" stroke="1" extrusionOk="0">
                  <a:moveTo>
                    <a:pt x="19205" y="1613"/>
                  </a:moveTo>
                  <a:cubicBezTo>
                    <a:pt x="17353" y="757"/>
                    <a:pt x="15502" y="-98"/>
                    <a:pt x="13342" y="9"/>
                  </a:cubicBezTo>
                  <a:cubicBezTo>
                    <a:pt x="11182" y="116"/>
                    <a:pt x="8713" y="1185"/>
                    <a:pt x="6245" y="4179"/>
                  </a:cubicBezTo>
                  <a:cubicBezTo>
                    <a:pt x="3776" y="7173"/>
                    <a:pt x="1307" y="12092"/>
                    <a:pt x="382" y="15193"/>
                  </a:cubicBezTo>
                  <a:cubicBezTo>
                    <a:pt x="-544" y="18294"/>
                    <a:pt x="73" y="19577"/>
                    <a:pt x="3776" y="20326"/>
                  </a:cubicBezTo>
                  <a:cubicBezTo>
                    <a:pt x="7479" y="21074"/>
                    <a:pt x="14267" y="21288"/>
                    <a:pt x="21056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254825" y="4777672"/>
              <a:ext cx="153338" cy="28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4320" y="5335"/>
                  </a:moveTo>
                  <a:cubicBezTo>
                    <a:pt x="3240" y="7229"/>
                    <a:pt x="2160" y="9124"/>
                    <a:pt x="1440" y="11493"/>
                  </a:cubicBezTo>
                  <a:cubicBezTo>
                    <a:pt x="720" y="13861"/>
                    <a:pt x="360" y="16703"/>
                    <a:pt x="180" y="18598"/>
                  </a:cubicBezTo>
                  <a:cubicBezTo>
                    <a:pt x="0" y="20493"/>
                    <a:pt x="0" y="21440"/>
                    <a:pt x="0" y="21156"/>
                  </a:cubicBezTo>
                  <a:cubicBezTo>
                    <a:pt x="0" y="20872"/>
                    <a:pt x="0" y="19356"/>
                    <a:pt x="540" y="16419"/>
                  </a:cubicBezTo>
                  <a:cubicBezTo>
                    <a:pt x="1080" y="13482"/>
                    <a:pt x="2160" y="9124"/>
                    <a:pt x="2880" y="6377"/>
                  </a:cubicBezTo>
                  <a:cubicBezTo>
                    <a:pt x="3600" y="3629"/>
                    <a:pt x="3960" y="2493"/>
                    <a:pt x="4680" y="1545"/>
                  </a:cubicBezTo>
                  <a:cubicBezTo>
                    <a:pt x="5400" y="598"/>
                    <a:pt x="6480" y="-160"/>
                    <a:pt x="8280" y="29"/>
                  </a:cubicBezTo>
                  <a:cubicBezTo>
                    <a:pt x="10080" y="219"/>
                    <a:pt x="12600" y="1356"/>
                    <a:pt x="14040" y="2966"/>
                  </a:cubicBezTo>
                  <a:cubicBezTo>
                    <a:pt x="15480" y="4577"/>
                    <a:pt x="15840" y="6661"/>
                    <a:pt x="15660" y="8177"/>
                  </a:cubicBezTo>
                  <a:cubicBezTo>
                    <a:pt x="15480" y="9693"/>
                    <a:pt x="14760" y="10640"/>
                    <a:pt x="12780" y="11303"/>
                  </a:cubicBezTo>
                  <a:cubicBezTo>
                    <a:pt x="10800" y="11966"/>
                    <a:pt x="7560" y="12345"/>
                    <a:pt x="6480" y="13008"/>
                  </a:cubicBezTo>
                  <a:cubicBezTo>
                    <a:pt x="5400" y="13672"/>
                    <a:pt x="6480" y="14619"/>
                    <a:pt x="9360" y="15851"/>
                  </a:cubicBezTo>
                  <a:cubicBezTo>
                    <a:pt x="12240" y="17082"/>
                    <a:pt x="16920" y="18598"/>
                    <a:pt x="21600" y="20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224158" y="4734621"/>
              <a:ext cx="207005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438829" y="4719288"/>
              <a:ext cx="80823" cy="38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1964" y="0"/>
                  </a:moveTo>
                  <a:cubicBezTo>
                    <a:pt x="1309" y="864"/>
                    <a:pt x="655" y="1728"/>
                    <a:pt x="3927" y="3456"/>
                  </a:cubicBezTo>
                  <a:cubicBezTo>
                    <a:pt x="7200" y="5184"/>
                    <a:pt x="14400" y="7776"/>
                    <a:pt x="18000" y="10440"/>
                  </a:cubicBezTo>
                  <a:cubicBezTo>
                    <a:pt x="21600" y="13104"/>
                    <a:pt x="21600" y="15840"/>
                    <a:pt x="18000" y="17712"/>
                  </a:cubicBezTo>
                  <a:cubicBezTo>
                    <a:pt x="14400" y="19584"/>
                    <a:pt x="7200" y="205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622834" y="4967182"/>
              <a:ext cx="245340" cy="5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0800"/>
                    <a:pt x="9450" y="0"/>
                    <a:pt x="13050" y="0"/>
                  </a:cubicBezTo>
                  <a:cubicBezTo>
                    <a:pt x="16650" y="0"/>
                    <a:pt x="1912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753170" y="4872624"/>
              <a:ext cx="1" cy="26834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987707" y="5375403"/>
              <a:ext cx="943022" cy="187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1385"/>
                  </a:moveTo>
                  <a:cubicBezTo>
                    <a:pt x="1990" y="17882"/>
                    <a:pt x="3980" y="14380"/>
                    <a:pt x="6146" y="11315"/>
                  </a:cubicBezTo>
                  <a:cubicBezTo>
                    <a:pt x="8312" y="8250"/>
                    <a:pt x="10654" y="5623"/>
                    <a:pt x="12966" y="3726"/>
                  </a:cubicBezTo>
                  <a:cubicBezTo>
                    <a:pt x="15278" y="1828"/>
                    <a:pt x="17561" y="661"/>
                    <a:pt x="18995" y="223"/>
                  </a:cubicBezTo>
                  <a:cubicBezTo>
                    <a:pt x="20429" y="-215"/>
                    <a:pt x="21015" y="77"/>
                    <a:pt x="21600" y="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1079709" y="5432303"/>
              <a:ext cx="1012024" cy="14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5" y="20084"/>
                    <a:pt x="3709" y="18568"/>
                    <a:pt x="5673" y="16484"/>
                  </a:cubicBezTo>
                  <a:cubicBezTo>
                    <a:pt x="7636" y="14400"/>
                    <a:pt x="9709" y="11747"/>
                    <a:pt x="11945" y="9284"/>
                  </a:cubicBezTo>
                  <a:cubicBezTo>
                    <a:pt x="14182" y="6821"/>
                    <a:pt x="16582" y="4547"/>
                    <a:pt x="18218" y="3032"/>
                  </a:cubicBezTo>
                  <a:cubicBezTo>
                    <a:pt x="19855" y="1516"/>
                    <a:pt x="20727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0" y="5674983"/>
              <a:ext cx="198023" cy="457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53" fill="norm" stroke="1" extrusionOk="0">
                  <a:moveTo>
                    <a:pt x="21457" y="1556"/>
                  </a:moveTo>
                  <a:cubicBezTo>
                    <a:pt x="16472" y="959"/>
                    <a:pt x="11488" y="362"/>
                    <a:pt x="8303" y="124"/>
                  </a:cubicBezTo>
                  <a:cubicBezTo>
                    <a:pt x="5119" y="-115"/>
                    <a:pt x="3734" y="4"/>
                    <a:pt x="3042" y="362"/>
                  </a:cubicBezTo>
                  <a:cubicBezTo>
                    <a:pt x="2349" y="720"/>
                    <a:pt x="2349" y="1317"/>
                    <a:pt x="3457" y="2152"/>
                  </a:cubicBezTo>
                  <a:cubicBezTo>
                    <a:pt x="4565" y="2988"/>
                    <a:pt x="6780" y="4062"/>
                    <a:pt x="8580" y="5255"/>
                  </a:cubicBezTo>
                  <a:cubicBezTo>
                    <a:pt x="10380" y="6449"/>
                    <a:pt x="11765" y="7761"/>
                    <a:pt x="12042" y="9014"/>
                  </a:cubicBezTo>
                  <a:cubicBezTo>
                    <a:pt x="12319" y="10267"/>
                    <a:pt x="11488" y="11461"/>
                    <a:pt x="10519" y="12236"/>
                  </a:cubicBezTo>
                  <a:cubicBezTo>
                    <a:pt x="9549" y="13012"/>
                    <a:pt x="8442" y="13370"/>
                    <a:pt x="7195" y="13549"/>
                  </a:cubicBezTo>
                  <a:cubicBezTo>
                    <a:pt x="5949" y="13728"/>
                    <a:pt x="4565" y="13728"/>
                    <a:pt x="3734" y="14026"/>
                  </a:cubicBezTo>
                  <a:cubicBezTo>
                    <a:pt x="2903" y="14325"/>
                    <a:pt x="2626" y="14921"/>
                    <a:pt x="2072" y="15876"/>
                  </a:cubicBezTo>
                  <a:cubicBezTo>
                    <a:pt x="1519" y="16831"/>
                    <a:pt x="688" y="18144"/>
                    <a:pt x="272" y="19158"/>
                  </a:cubicBezTo>
                  <a:cubicBezTo>
                    <a:pt x="-143" y="20172"/>
                    <a:pt x="-143" y="20888"/>
                    <a:pt x="688" y="21187"/>
                  </a:cubicBezTo>
                  <a:cubicBezTo>
                    <a:pt x="1519" y="21485"/>
                    <a:pt x="3180" y="21366"/>
                    <a:pt x="6365" y="20948"/>
                  </a:cubicBezTo>
                  <a:cubicBezTo>
                    <a:pt x="9549" y="20530"/>
                    <a:pt x="14257" y="19814"/>
                    <a:pt x="18965" y="19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286510" y="5825391"/>
              <a:ext cx="225853" cy="27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081" fill="norm" stroke="1" extrusionOk="0">
                  <a:moveTo>
                    <a:pt x="4702" y="5096"/>
                  </a:moveTo>
                  <a:cubicBezTo>
                    <a:pt x="4459" y="9571"/>
                    <a:pt x="4217" y="14047"/>
                    <a:pt x="3731" y="16869"/>
                  </a:cubicBezTo>
                  <a:cubicBezTo>
                    <a:pt x="3246" y="19690"/>
                    <a:pt x="2518" y="20858"/>
                    <a:pt x="1790" y="21052"/>
                  </a:cubicBezTo>
                  <a:cubicBezTo>
                    <a:pt x="1061" y="21247"/>
                    <a:pt x="333" y="20469"/>
                    <a:pt x="91" y="18036"/>
                  </a:cubicBezTo>
                  <a:cubicBezTo>
                    <a:pt x="-152" y="15604"/>
                    <a:pt x="91" y="11517"/>
                    <a:pt x="819" y="8306"/>
                  </a:cubicBezTo>
                  <a:cubicBezTo>
                    <a:pt x="1547" y="5096"/>
                    <a:pt x="2760" y="2760"/>
                    <a:pt x="4702" y="1398"/>
                  </a:cubicBezTo>
                  <a:cubicBezTo>
                    <a:pt x="6644" y="36"/>
                    <a:pt x="9313" y="-353"/>
                    <a:pt x="11376" y="328"/>
                  </a:cubicBezTo>
                  <a:cubicBezTo>
                    <a:pt x="13439" y="1009"/>
                    <a:pt x="14895" y="2761"/>
                    <a:pt x="15138" y="4609"/>
                  </a:cubicBezTo>
                  <a:cubicBezTo>
                    <a:pt x="15381" y="6458"/>
                    <a:pt x="14410" y="8404"/>
                    <a:pt x="13318" y="9669"/>
                  </a:cubicBezTo>
                  <a:cubicBezTo>
                    <a:pt x="12226" y="10933"/>
                    <a:pt x="11012" y="11517"/>
                    <a:pt x="9799" y="11809"/>
                  </a:cubicBezTo>
                  <a:cubicBezTo>
                    <a:pt x="8585" y="12101"/>
                    <a:pt x="7372" y="12101"/>
                    <a:pt x="7008" y="12588"/>
                  </a:cubicBezTo>
                  <a:cubicBezTo>
                    <a:pt x="6644" y="13074"/>
                    <a:pt x="7129" y="14047"/>
                    <a:pt x="9677" y="15506"/>
                  </a:cubicBezTo>
                  <a:cubicBezTo>
                    <a:pt x="12226" y="16966"/>
                    <a:pt x="16837" y="18912"/>
                    <a:pt x="21448" y="20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290024" y="5750137"/>
              <a:ext cx="322009" cy="11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143" y="11375"/>
                    <a:pt x="10286" y="2735"/>
                    <a:pt x="13886" y="575"/>
                  </a:cubicBezTo>
                  <a:cubicBezTo>
                    <a:pt x="17486" y="-1585"/>
                    <a:pt x="1954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658033" y="6122319"/>
              <a:ext cx="130337" cy="9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973590" y="5789433"/>
              <a:ext cx="205789" cy="357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114" fill="norm" stroke="1" extrusionOk="0">
                  <a:moveTo>
                    <a:pt x="5473" y="8347"/>
                  </a:moveTo>
                  <a:cubicBezTo>
                    <a:pt x="4673" y="11519"/>
                    <a:pt x="3873" y="14691"/>
                    <a:pt x="3340" y="16654"/>
                  </a:cubicBezTo>
                  <a:cubicBezTo>
                    <a:pt x="2806" y="18618"/>
                    <a:pt x="2540" y="19373"/>
                    <a:pt x="2006" y="20053"/>
                  </a:cubicBezTo>
                  <a:cubicBezTo>
                    <a:pt x="1473" y="20733"/>
                    <a:pt x="673" y="21337"/>
                    <a:pt x="273" y="21035"/>
                  </a:cubicBezTo>
                  <a:cubicBezTo>
                    <a:pt x="-127" y="20733"/>
                    <a:pt x="-127" y="19524"/>
                    <a:pt x="540" y="16806"/>
                  </a:cubicBezTo>
                  <a:cubicBezTo>
                    <a:pt x="1206" y="14087"/>
                    <a:pt x="2540" y="9857"/>
                    <a:pt x="4273" y="6761"/>
                  </a:cubicBezTo>
                  <a:cubicBezTo>
                    <a:pt x="6006" y="3664"/>
                    <a:pt x="8140" y="1701"/>
                    <a:pt x="10006" y="719"/>
                  </a:cubicBezTo>
                  <a:cubicBezTo>
                    <a:pt x="11873" y="-263"/>
                    <a:pt x="13473" y="-263"/>
                    <a:pt x="14940" y="870"/>
                  </a:cubicBezTo>
                  <a:cubicBezTo>
                    <a:pt x="16406" y="2003"/>
                    <a:pt x="17740" y="4268"/>
                    <a:pt x="17206" y="6232"/>
                  </a:cubicBezTo>
                  <a:cubicBezTo>
                    <a:pt x="16673" y="8196"/>
                    <a:pt x="14273" y="9857"/>
                    <a:pt x="12273" y="10764"/>
                  </a:cubicBezTo>
                  <a:cubicBezTo>
                    <a:pt x="10273" y="11670"/>
                    <a:pt x="8673" y="11821"/>
                    <a:pt x="8140" y="12274"/>
                  </a:cubicBezTo>
                  <a:cubicBezTo>
                    <a:pt x="7606" y="12727"/>
                    <a:pt x="8140" y="13482"/>
                    <a:pt x="9740" y="14540"/>
                  </a:cubicBezTo>
                  <a:cubicBezTo>
                    <a:pt x="11340" y="15597"/>
                    <a:pt x="14006" y="16957"/>
                    <a:pt x="16140" y="17787"/>
                  </a:cubicBezTo>
                  <a:cubicBezTo>
                    <a:pt x="18273" y="18618"/>
                    <a:pt x="19873" y="18920"/>
                    <a:pt x="21473" y="19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1233046" y="5721300"/>
              <a:ext cx="103769" cy="53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490" fill="norm" stroke="1" extrusionOk="0">
                  <a:moveTo>
                    <a:pt x="0" y="1622"/>
                  </a:moveTo>
                  <a:cubicBezTo>
                    <a:pt x="514" y="1113"/>
                    <a:pt x="1029" y="603"/>
                    <a:pt x="2571" y="298"/>
                  </a:cubicBezTo>
                  <a:cubicBezTo>
                    <a:pt x="4114" y="-8"/>
                    <a:pt x="6686" y="-110"/>
                    <a:pt x="9257" y="145"/>
                  </a:cubicBezTo>
                  <a:cubicBezTo>
                    <a:pt x="11829" y="399"/>
                    <a:pt x="14400" y="1011"/>
                    <a:pt x="15943" y="2132"/>
                  </a:cubicBezTo>
                  <a:cubicBezTo>
                    <a:pt x="17486" y="3252"/>
                    <a:pt x="18000" y="4882"/>
                    <a:pt x="16971" y="6156"/>
                  </a:cubicBezTo>
                  <a:cubicBezTo>
                    <a:pt x="15943" y="7430"/>
                    <a:pt x="13371" y="8347"/>
                    <a:pt x="12343" y="9365"/>
                  </a:cubicBezTo>
                  <a:cubicBezTo>
                    <a:pt x="11314" y="10384"/>
                    <a:pt x="11829" y="11505"/>
                    <a:pt x="13886" y="12779"/>
                  </a:cubicBezTo>
                  <a:cubicBezTo>
                    <a:pt x="15943" y="14052"/>
                    <a:pt x="19543" y="15479"/>
                    <a:pt x="20571" y="16803"/>
                  </a:cubicBezTo>
                  <a:cubicBezTo>
                    <a:pt x="21600" y="18128"/>
                    <a:pt x="20057" y="19350"/>
                    <a:pt x="16200" y="20115"/>
                  </a:cubicBezTo>
                  <a:cubicBezTo>
                    <a:pt x="12343" y="20879"/>
                    <a:pt x="6171" y="21184"/>
                    <a:pt x="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056981" y="4757703"/>
              <a:ext cx="102543" cy="45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329" fill="norm" stroke="1" extrusionOk="0">
                  <a:moveTo>
                    <a:pt x="2118" y="6405"/>
                  </a:moveTo>
                  <a:cubicBezTo>
                    <a:pt x="3147" y="10085"/>
                    <a:pt x="4176" y="13764"/>
                    <a:pt x="4690" y="15900"/>
                  </a:cubicBezTo>
                  <a:cubicBezTo>
                    <a:pt x="5204" y="18036"/>
                    <a:pt x="5204" y="18630"/>
                    <a:pt x="4947" y="19401"/>
                  </a:cubicBezTo>
                  <a:cubicBezTo>
                    <a:pt x="4690" y="20173"/>
                    <a:pt x="4176" y="21122"/>
                    <a:pt x="3404" y="21300"/>
                  </a:cubicBezTo>
                  <a:cubicBezTo>
                    <a:pt x="2633" y="21478"/>
                    <a:pt x="1604" y="20885"/>
                    <a:pt x="833" y="18926"/>
                  </a:cubicBezTo>
                  <a:cubicBezTo>
                    <a:pt x="61" y="16968"/>
                    <a:pt x="-453" y="13645"/>
                    <a:pt x="576" y="10500"/>
                  </a:cubicBezTo>
                  <a:cubicBezTo>
                    <a:pt x="1604" y="7355"/>
                    <a:pt x="4176" y="4388"/>
                    <a:pt x="6233" y="2608"/>
                  </a:cubicBezTo>
                  <a:cubicBezTo>
                    <a:pt x="8290" y="827"/>
                    <a:pt x="9833" y="234"/>
                    <a:pt x="11890" y="56"/>
                  </a:cubicBezTo>
                  <a:cubicBezTo>
                    <a:pt x="13947" y="-122"/>
                    <a:pt x="16518" y="115"/>
                    <a:pt x="18318" y="946"/>
                  </a:cubicBezTo>
                  <a:cubicBezTo>
                    <a:pt x="20118" y="1777"/>
                    <a:pt x="21147" y="3201"/>
                    <a:pt x="20376" y="4507"/>
                  </a:cubicBezTo>
                  <a:cubicBezTo>
                    <a:pt x="19604" y="5812"/>
                    <a:pt x="17033" y="6999"/>
                    <a:pt x="14204" y="7652"/>
                  </a:cubicBezTo>
                  <a:cubicBezTo>
                    <a:pt x="11376" y="8304"/>
                    <a:pt x="8290" y="8423"/>
                    <a:pt x="5204" y="8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7113511" y="4949293"/>
              <a:ext cx="184006" cy="180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5476"/>
                  </a:moveTo>
                  <a:cubicBezTo>
                    <a:pt x="2400" y="7606"/>
                    <a:pt x="4800" y="9735"/>
                    <a:pt x="6450" y="12017"/>
                  </a:cubicBezTo>
                  <a:cubicBezTo>
                    <a:pt x="8100" y="14299"/>
                    <a:pt x="9000" y="16732"/>
                    <a:pt x="9000" y="18558"/>
                  </a:cubicBezTo>
                  <a:cubicBezTo>
                    <a:pt x="9000" y="20383"/>
                    <a:pt x="8100" y="21600"/>
                    <a:pt x="7500" y="21448"/>
                  </a:cubicBezTo>
                  <a:cubicBezTo>
                    <a:pt x="6900" y="21296"/>
                    <a:pt x="6600" y="19775"/>
                    <a:pt x="7050" y="17037"/>
                  </a:cubicBezTo>
                  <a:cubicBezTo>
                    <a:pt x="7500" y="14299"/>
                    <a:pt x="8700" y="10344"/>
                    <a:pt x="11250" y="7301"/>
                  </a:cubicBezTo>
                  <a:cubicBezTo>
                    <a:pt x="13800" y="4259"/>
                    <a:pt x="17700" y="2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7289849" y="4869270"/>
              <a:ext cx="115003" cy="30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1327"/>
                  </a:moveTo>
                  <a:cubicBezTo>
                    <a:pt x="19680" y="783"/>
                    <a:pt x="17760" y="238"/>
                    <a:pt x="15600" y="57"/>
                  </a:cubicBezTo>
                  <a:cubicBezTo>
                    <a:pt x="13440" y="-125"/>
                    <a:pt x="11040" y="57"/>
                    <a:pt x="8400" y="1690"/>
                  </a:cubicBezTo>
                  <a:cubicBezTo>
                    <a:pt x="5760" y="3324"/>
                    <a:pt x="2880" y="6409"/>
                    <a:pt x="1440" y="9041"/>
                  </a:cubicBezTo>
                  <a:cubicBezTo>
                    <a:pt x="0" y="11673"/>
                    <a:pt x="0" y="13851"/>
                    <a:pt x="0" y="15667"/>
                  </a:cubicBezTo>
                  <a:cubicBezTo>
                    <a:pt x="0" y="17482"/>
                    <a:pt x="0" y="18934"/>
                    <a:pt x="960" y="19932"/>
                  </a:cubicBezTo>
                  <a:cubicBezTo>
                    <a:pt x="1920" y="20930"/>
                    <a:pt x="3840" y="21475"/>
                    <a:pt x="6000" y="21475"/>
                  </a:cubicBezTo>
                  <a:cubicBezTo>
                    <a:pt x="8160" y="21475"/>
                    <a:pt x="10560" y="20930"/>
                    <a:pt x="12960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7443251" y="4894149"/>
              <a:ext cx="137938" cy="239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503" fill="norm" stroke="1" extrusionOk="0">
                  <a:moveTo>
                    <a:pt x="19662" y="822"/>
                  </a:moveTo>
                  <a:cubicBezTo>
                    <a:pt x="17733" y="363"/>
                    <a:pt x="15805" y="-97"/>
                    <a:pt x="14069" y="18"/>
                  </a:cubicBezTo>
                  <a:cubicBezTo>
                    <a:pt x="12333" y="133"/>
                    <a:pt x="10790" y="822"/>
                    <a:pt x="8090" y="3005"/>
                  </a:cubicBezTo>
                  <a:cubicBezTo>
                    <a:pt x="5390" y="5188"/>
                    <a:pt x="1533" y="8865"/>
                    <a:pt x="376" y="12197"/>
                  </a:cubicBezTo>
                  <a:cubicBezTo>
                    <a:pt x="-781" y="15529"/>
                    <a:pt x="762" y="18516"/>
                    <a:pt x="4619" y="20009"/>
                  </a:cubicBezTo>
                  <a:cubicBezTo>
                    <a:pt x="8476" y="21503"/>
                    <a:pt x="14648" y="21503"/>
                    <a:pt x="20819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7489187" y="5018294"/>
              <a:ext cx="115003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5600"/>
                    <a:pt x="1920" y="9600"/>
                    <a:pt x="5520" y="6000"/>
                  </a:cubicBezTo>
                  <a:cubicBezTo>
                    <a:pt x="9120" y="2400"/>
                    <a:pt x="153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7688524" y="4757622"/>
              <a:ext cx="76670" cy="598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2308"/>
                    <a:pt x="17280" y="4615"/>
                    <a:pt x="14040" y="7246"/>
                  </a:cubicBezTo>
                  <a:cubicBezTo>
                    <a:pt x="10800" y="9877"/>
                    <a:pt x="6480" y="12831"/>
                    <a:pt x="3960" y="15277"/>
                  </a:cubicBezTo>
                  <a:cubicBezTo>
                    <a:pt x="1440" y="17723"/>
                    <a:pt x="72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792211" y="4935100"/>
              <a:ext cx="164654" cy="291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29" fill="norm" stroke="1" extrusionOk="0">
                  <a:moveTo>
                    <a:pt x="1471" y="6114"/>
                  </a:moveTo>
                  <a:cubicBezTo>
                    <a:pt x="1139" y="10434"/>
                    <a:pt x="807" y="14754"/>
                    <a:pt x="641" y="17478"/>
                  </a:cubicBezTo>
                  <a:cubicBezTo>
                    <a:pt x="475" y="20201"/>
                    <a:pt x="475" y="21328"/>
                    <a:pt x="308" y="21422"/>
                  </a:cubicBezTo>
                  <a:cubicBezTo>
                    <a:pt x="142" y="21516"/>
                    <a:pt x="-190" y="20577"/>
                    <a:pt x="142" y="17572"/>
                  </a:cubicBezTo>
                  <a:cubicBezTo>
                    <a:pt x="475" y="14566"/>
                    <a:pt x="1472" y="9495"/>
                    <a:pt x="2136" y="6490"/>
                  </a:cubicBezTo>
                  <a:cubicBezTo>
                    <a:pt x="2801" y="3485"/>
                    <a:pt x="3133" y="2546"/>
                    <a:pt x="3798" y="1700"/>
                  </a:cubicBezTo>
                  <a:cubicBezTo>
                    <a:pt x="4462" y="855"/>
                    <a:pt x="5459" y="104"/>
                    <a:pt x="6622" y="10"/>
                  </a:cubicBezTo>
                  <a:cubicBezTo>
                    <a:pt x="7785" y="-84"/>
                    <a:pt x="9115" y="479"/>
                    <a:pt x="10112" y="1700"/>
                  </a:cubicBezTo>
                  <a:cubicBezTo>
                    <a:pt x="11108" y="2921"/>
                    <a:pt x="11773" y="4799"/>
                    <a:pt x="11607" y="6208"/>
                  </a:cubicBezTo>
                  <a:cubicBezTo>
                    <a:pt x="11441" y="7617"/>
                    <a:pt x="10444" y="8556"/>
                    <a:pt x="8616" y="9307"/>
                  </a:cubicBezTo>
                  <a:cubicBezTo>
                    <a:pt x="6788" y="10059"/>
                    <a:pt x="4130" y="10622"/>
                    <a:pt x="3465" y="11279"/>
                  </a:cubicBezTo>
                  <a:cubicBezTo>
                    <a:pt x="2801" y="11937"/>
                    <a:pt x="4130" y="12688"/>
                    <a:pt x="6622" y="13533"/>
                  </a:cubicBezTo>
                  <a:cubicBezTo>
                    <a:pt x="9115" y="14379"/>
                    <a:pt x="12770" y="15318"/>
                    <a:pt x="15428" y="15599"/>
                  </a:cubicBezTo>
                  <a:cubicBezTo>
                    <a:pt x="18087" y="15881"/>
                    <a:pt x="19748" y="15506"/>
                    <a:pt x="21410" y="15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972198" y="4864957"/>
              <a:ext cx="79030" cy="36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1" h="21600" fill="norm" stroke="1" extrusionOk="0">
                  <a:moveTo>
                    <a:pt x="0" y="0"/>
                  </a:moveTo>
                  <a:cubicBezTo>
                    <a:pt x="9164" y="3750"/>
                    <a:pt x="18327" y="7500"/>
                    <a:pt x="19964" y="11100"/>
                  </a:cubicBezTo>
                  <a:cubicBezTo>
                    <a:pt x="21600" y="14700"/>
                    <a:pt x="15709" y="18150"/>
                    <a:pt x="9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8179202" y="5117963"/>
              <a:ext cx="1" cy="7668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8301871" y="4862298"/>
              <a:ext cx="95450" cy="380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62" fill="norm" stroke="1" extrusionOk="0">
                  <a:moveTo>
                    <a:pt x="1705" y="8358"/>
                  </a:moveTo>
                  <a:cubicBezTo>
                    <a:pt x="1137" y="12246"/>
                    <a:pt x="568" y="16134"/>
                    <a:pt x="284" y="18438"/>
                  </a:cubicBezTo>
                  <a:cubicBezTo>
                    <a:pt x="0" y="20742"/>
                    <a:pt x="0" y="21462"/>
                    <a:pt x="0" y="21462"/>
                  </a:cubicBezTo>
                  <a:cubicBezTo>
                    <a:pt x="0" y="21462"/>
                    <a:pt x="0" y="20742"/>
                    <a:pt x="1137" y="17790"/>
                  </a:cubicBezTo>
                  <a:cubicBezTo>
                    <a:pt x="2274" y="14838"/>
                    <a:pt x="4547" y="9654"/>
                    <a:pt x="5684" y="6630"/>
                  </a:cubicBezTo>
                  <a:cubicBezTo>
                    <a:pt x="6821" y="3606"/>
                    <a:pt x="6821" y="2742"/>
                    <a:pt x="7105" y="1950"/>
                  </a:cubicBezTo>
                  <a:cubicBezTo>
                    <a:pt x="7390" y="1158"/>
                    <a:pt x="7958" y="438"/>
                    <a:pt x="9663" y="150"/>
                  </a:cubicBezTo>
                  <a:cubicBezTo>
                    <a:pt x="11368" y="-138"/>
                    <a:pt x="14210" y="6"/>
                    <a:pt x="16484" y="438"/>
                  </a:cubicBezTo>
                  <a:cubicBezTo>
                    <a:pt x="18758" y="870"/>
                    <a:pt x="20463" y="1590"/>
                    <a:pt x="21032" y="2958"/>
                  </a:cubicBezTo>
                  <a:cubicBezTo>
                    <a:pt x="21600" y="4326"/>
                    <a:pt x="21032" y="6342"/>
                    <a:pt x="18189" y="7638"/>
                  </a:cubicBezTo>
                  <a:cubicBezTo>
                    <a:pt x="15347" y="8934"/>
                    <a:pt x="10232" y="9510"/>
                    <a:pt x="5116" y="1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8386207" y="4979960"/>
              <a:ext cx="168671" cy="20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7027"/>
                  </a:moveTo>
                  <a:cubicBezTo>
                    <a:pt x="1636" y="7027"/>
                    <a:pt x="3273" y="7027"/>
                    <a:pt x="4745" y="8198"/>
                  </a:cubicBezTo>
                  <a:cubicBezTo>
                    <a:pt x="6218" y="9369"/>
                    <a:pt x="7527" y="11711"/>
                    <a:pt x="8346" y="13533"/>
                  </a:cubicBezTo>
                  <a:cubicBezTo>
                    <a:pt x="9164" y="15354"/>
                    <a:pt x="9491" y="16655"/>
                    <a:pt x="9491" y="18087"/>
                  </a:cubicBezTo>
                  <a:cubicBezTo>
                    <a:pt x="9491" y="19518"/>
                    <a:pt x="9164" y="21080"/>
                    <a:pt x="8509" y="21340"/>
                  </a:cubicBezTo>
                  <a:cubicBezTo>
                    <a:pt x="7855" y="21600"/>
                    <a:pt x="6873" y="20559"/>
                    <a:pt x="6873" y="18347"/>
                  </a:cubicBezTo>
                  <a:cubicBezTo>
                    <a:pt x="6873" y="16135"/>
                    <a:pt x="7855" y="12752"/>
                    <a:pt x="10473" y="9499"/>
                  </a:cubicBezTo>
                  <a:cubicBezTo>
                    <a:pt x="13091" y="6246"/>
                    <a:pt x="17345" y="31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8548169" y="4956959"/>
              <a:ext cx="60377" cy="22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20" fill="norm" stroke="1" extrusionOk="0">
                  <a:moveTo>
                    <a:pt x="21263" y="0"/>
                  </a:moveTo>
                  <a:cubicBezTo>
                    <a:pt x="16763" y="245"/>
                    <a:pt x="12263" y="491"/>
                    <a:pt x="8663" y="2823"/>
                  </a:cubicBezTo>
                  <a:cubicBezTo>
                    <a:pt x="5063" y="5155"/>
                    <a:pt x="2363" y="9573"/>
                    <a:pt x="1013" y="12641"/>
                  </a:cubicBezTo>
                  <a:cubicBezTo>
                    <a:pt x="-337" y="15709"/>
                    <a:pt x="-337" y="17427"/>
                    <a:pt x="1013" y="18777"/>
                  </a:cubicBezTo>
                  <a:cubicBezTo>
                    <a:pt x="2363" y="20127"/>
                    <a:pt x="5063" y="21109"/>
                    <a:pt x="8663" y="21355"/>
                  </a:cubicBezTo>
                  <a:cubicBezTo>
                    <a:pt x="12263" y="21600"/>
                    <a:pt x="16763" y="21109"/>
                    <a:pt x="21263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8664270" y="4937685"/>
              <a:ext cx="128280" cy="27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34" fill="norm" stroke="1" extrusionOk="0">
                  <a:moveTo>
                    <a:pt x="7283" y="6194"/>
                  </a:moveTo>
                  <a:cubicBezTo>
                    <a:pt x="5165" y="8157"/>
                    <a:pt x="3047" y="10121"/>
                    <a:pt x="1988" y="12085"/>
                  </a:cubicBezTo>
                  <a:cubicBezTo>
                    <a:pt x="930" y="14048"/>
                    <a:pt x="930" y="16012"/>
                    <a:pt x="930" y="17779"/>
                  </a:cubicBezTo>
                  <a:cubicBezTo>
                    <a:pt x="930" y="19546"/>
                    <a:pt x="930" y="21117"/>
                    <a:pt x="718" y="21314"/>
                  </a:cubicBezTo>
                  <a:cubicBezTo>
                    <a:pt x="506" y="21510"/>
                    <a:pt x="83" y="20332"/>
                    <a:pt x="718" y="16895"/>
                  </a:cubicBezTo>
                  <a:cubicBezTo>
                    <a:pt x="1353" y="13459"/>
                    <a:pt x="3047" y="7765"/>
                    <a:pt x="4741" y="4426"/>
                  </a:cubicBezTo>
                  <a:cubicBezTo>
                    <a:pt x="6435" y="1088"/>
                    <a:pt x="8130" y="106"/>
                    <a:pt x="9612" y="8"/>
                  </a:cubicBezTo>
                  <a:cubicBezTo>
                    <a:pt x="11094" y="-90"/>
                    <a:pt x="12365" y="695"/>
                    <a:pt x="13000" y="2168"/>
                  </a:cubicBezTo>
                  <a:cubicBezTo>
                    <a:pt x="13635" y="3641"/>
                    <a:pt x="13635" y="5801"/>
                    <a:pt x="12153" y="7666"/>
                  </a:cubicBezTo>
                  <a:cubicBezTo>
                    <a:pt x="10671" y="9532"/>
                    <a:pt x="7706" y="11103"/>
                    <a:pt x="5165" y="11888"/>
                  </a:cubicBezTo>
                  <a:cubicBezTo>
                    <a:pt x="2624" y="12674"/>
                    <a:pt x="506" y="12674"/>
                    <a:pt x="83" y="13066"/>
                  </a:cubicBezTo>
                  <a:cubicBezTo>
                    <a:pt x="-341" y="13459"/>
                    <a:pt x="930" y="14245"/>
                    <a:pt x="2412" y="14932"/>
                  </a:cubicBezTo>
                  <a:cubicBezTo>
                    <a:pt x="3894" y="15619"/>
                    <a:pt x="5588" y="16208"/>
                    <a:pt x="8765" y="16601"/>
                  </a:cubicBezTo>
                  <a:cubicBezTo>
                    <a:pt x="11941" y="16994"/>
                    <a:pt x="16600" y="17190"/>
                    <a:pt x="21259" y="17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8746548" y="4941626"/>
              <a:ext cx="102111" cy="34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600" fill="norm" stroke="1" extrusionOk="0">
                  <a:moveTo>
                    <a:pt x="7714" y="0"/>
                  </a:moveTo>
                  <a:cubicBezTo>
                    <a:pt x="12857" y="4640"/>
                    <a:pt x="18000" y="9280"/>
                    <a:pt x="19800" y="12560"/>
                  </a:cubicBezTo>
                  <a:cubicBezTo>
                    <a:pt x="21600" y="15840"/>
                    <a:pt x="20057" y="17760"/>
                    <a:pt x="16200" y="19040"/>
                  </a:cubicBezTo>
                  <a:cubicBezTo>
                    <a:pt x="12343" y="20320"/>
                    <a:pt x="6171" y="20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2789415" y="6191321"/>
              <a:ext cx="19933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2743413" y="6306324"/>
              <a:ext cx="230006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3562134" y="6137653"/>
              <a:ext cx="124301" cy="231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69" fill="norm" stroke="1" extrusionOk="0">
                  <a:moveTo>
                    <a:pt x="21012" y="1409"/>
                  </a:moveTo>
                  <a:cubicBezTo>
                    <a:pt x="19284" y="704"/>
                    <a:pt x="17556" y="0"/>
                    <a:pt x="15828" y="0"/>
                  </a:cubicBezTo>
                  <a:cubicBezTo>
                    <a:pt x="14100" y="0"/>
                    <a:pt x="12372" y="704"/>
                    <a:pt x="9564" y="3639"/>
                  </a:cubicBezTo>
                  <a:cubicBezTo>
                    <a:pt x="6756" y="6574"/>
                    <a:pt x="2868" y="11739"/>
                    <a:pt x="1140" y="15026"/>
                  </a:cubicBezTo>
                  <a:cubicBezTo>
                    <a:pt x="-588" y="18313"/>
                    <a:pt x="-156" y="19722"/>
                    <a:pt x="1140" y="20543"/>
                  </a:cubicBezTo>
                  <a:cubicBezTo>
                    <a:pt x="2436" y="21365"/>
                    <a:pt x="4596" y="21600"/>
                    <a:pt x="7404" y="20661"/>
                  </a:cubicBezTo>
                  <a:cubicBezTo>
                    <a:pt x="10212" y="19722"/>
                    <a:pt x="13668" y="17609"/>
                    <a:pt x="15828" y="15378"/>
                  </a:cubicBezTo>
                  <a:cubicBezTo>
                    <a:pt x="17988" y="13148"/>
                    <a:pt x="18852" y="10800"/>
                    <a:pt x="19284" y="9039"/>
                  </a:cubicBezTo>
                  <a:cubicBezTo>
                    <a:pt x="19716" y="7278"/>
                    <a:pt x="19716" y="6104"/>
                    <a:pt x="18852" y="5165"/>
                  </a:cubicBezTo>
                  <a:cubicBezTo>
                    <a:pt x="17988" y="4226"/>
                    <a:pt x="16260" y="3522"/>
                    <a:pt x="15180" y="3757"/>
                  </a:cubicBezTo>
                  <a:cubicBezTo>
                    <a:pt x="14100" y="3991"/>
                    <a:pt x="13668" y="5165"/>
                    <a:pt x="13452" y="5870"/>
                  </a:cubicBezTo>
                  <a:cubicBezTo>
                    <a:pt x="13236" y="6574"/>
                    <a:pt x="13236" y="6809"/>
                    <a:pt x="13236" y="7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786103" y="6283323"/>
              <a:ext cx="15335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3873609" y="6134921"/>
              <a:ext cx="106595" cy="238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225" fill="norm" stroke="1" extrusionOk="0">
                  <a:moveTo>
                    <a:pt x="18536" y="2289"/>
                  </a:moveTo>
                  <a:cubicBezTo>
                    <a:pt x="16573" y="1607"/>
                    <a:pt x="14609" y="925"/>
                    <a:pt x="11418" y="811"/>
                  </a:cubicBezTo>
                  <a:cubicBezTo>
                    <a:pt x="8227" y="697"/>
                    <a:pt x="3809" y="1152"/>
                    <a:pt x="1600" y="1948"/>
                  </a:cubicBezTo>
                  <a:cubicBezTo>
                    <a:pt x="-609" y="2744"/>
                    <a:pt x="-609" y="3881"/>
                    <a:pt x="2091" y="5700"/>
                  </a:cubicBezTo>
                  <a:cubicBezTo>
                    <a:pt x="4791" y="7519"/>
                    <a:pt x="10191" y="10020"/>
                    <a:pt x="13873" y="12293"/>
                  </a:cubicBezTo>
                  <a:cubicBezTo>
                    <a:pt x="17555" y="14567"/>
                    <a:pt x="19518" y="16613"/>
                    <a:pt x="19764" y="18091"/>
                  </a:cubicBezTo>
                  <a:cubicBezTo>
                    <a:pt x="20009" y="19569"/>
                    <a:pt x="18536" y="20479"/>
                    <a:pt x="16573" y="20933"/>
                  </a:cubicBezTo>
                  <a:cubicBezTo>
                    <a:pt x="14609" y="21388"/>
                    <a:pt x="12155" y="21388"/>
                    <a:pt x="10191" y="20365"/>
                  </a:cubicBezTo>
                  <a:cubicBezTo>
                    <a:pt x="8227" y="19342"/>
                    <a:pt x="6755" y="17295"/>
                    <a:pt x="8473" y="14340"/>
                  </a:cubicBezTo>
                  <a:cubicBezTo>
                    <a:pt x="10191" y="11384"/>
                    <a:pt x="15100" y="7519"/>
                    <a:pt x="17800" y="4904"/>
                  </a:cubicBezTo>
                  <a:cubicBezTo>
                    <a:pt x="20500" y="2289"/>
                    <a:pt x="20991" y="925"/>
                    <a:pt x="20009" y="356"/>
                  </a:cubicBezTo>
                  <a:cubicBezTo>
                    <a:pt x="19027" y="-212"/>
                    <a:pt x="16573" y="15"/>
                    <a:pt x="14118" y="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4192446" y="6160653"/>
              <a:ext cx="145671" cy="176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4192446" y="6145320"/>
              <a:ext cx="168671" cy="214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5545" y="2314"/>
                  </a:cubicBezTo>
                  <a:cubicBezTo>
                    <a:pt x="12764" y="4629"/>
                    <a:pt x="8836" y="9257"/>
                    <a:pt x="6055" y="12857"/>
                  </a:cubicBezTo>
                  <a:cubicBezTo>
                    <a:pt x="3273" y="16457"/>
                    <a:pt x="1636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4759792" y="5917870"/>
              <a:ext cx="14896" cy="26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0" y="2908"/>
                  </a:moveTo>
                  <a:cubicBezTo>
                    <a:pt x="7200" y="1454"/>
                    <a:pt x="14400" y="0"/>
                    <a:pt x="18000" y="0"/>
                  </a:cubicBezTo>
                  <a:cubicBezTo>
                    <a:pt x="21600" y="0"/>
                    <a:pt x="21600" y="1454"/>
                    <a:pt x="19800" y="5296"/>
                  </a:cubicBezTo>
                  <a:cubicBezTo>
                    <a:pt x="18000" y="9138"/>
                    <a:pt x="14400" y="15369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4614122" y="6244989"/>
              <a:ext cx="260673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8000"/>
                    <a:pt x="12282" y="14400"/>
                    <a:pt x="15882" y="10800"/>
                  </a:cubicBezTo>
                  <a:cubicBezTo>
                    <a:pt x="19482" y="7200"/>
                    <a:pt x="2054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4675456" y="6364534"/>
              <a:ext cx="230007" cy="170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3247"/>
                  </a:moveTo>
                  <a:cubicBezTo>
                    <a:pt x="2160" y="1977"/>
                    <a:pt x="4320" y="706"/>
                    <a:pt x="6120" y="229"/>
                  </a:cubicBezTo>
                  <a:cubicBezTo>
                    <a:pt x="7920" y="-247"/>
                    <a:pt x="9360" y="71"/>
                    <a:pt x="10560" y="706"/>
                  </a:cubicBezTo>
                  <a:cubicBezTo>
                    <a:pt x="11760" y="1341"/>
                    <a:pt x="12720" y="2294"/>
                    <a:pt x="11520" y="5153"/>
                  </a:cubicBezTo>
                  <a:cubicBezTo>
                    <a:pt x="10320" y="8012"/>
                    <a:pt x="6960" y="12777"/>
                    <a:pt x="4800" y="15794"/>
                  </a:cubicBezTo>
                  <a:cubicBezTo>
                    <a:pt x="2640" y="18812"/>
                    <a:pt x="1680" y="20082"/>
                    <a:pt x="1920" y="20718"/>
                  </a:cubicBezTo>
                  <a:cubicBezTo>
                    <a:pt x="2160" y="21353"/>
                    <a:pt x="3600" y="21353"/>
                    <a:pt x="7080" y="21035"/>
                  </a:cubicBezTo>
                  <a:cubicBezTo>
                    <a:pt x="10560" y="20718"/>
                    <a:pt x="16080" y="20082"/>
                    <a:pt x="21600" y="19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3448762" y="6835655"/>
              <a:ext cx="2775442" cy="53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71" fill="norm" stroke="1" extrusionOk="0">
                  <a:moveTo>
                    <a:pt x="0" y="2956"/>
                  </a:moveTo>
                  <a:cubicBezTo>
                    <a:pt x="655" y="3985"/>
                    <a:pt x="1310" y="5014"/>
                    <a:pt x="2005" y="5014"/>
                  </a:cubicBezTo>
                  <a:cubicBezTo>
                    <a:pt x="2700" y="5014"/>
                    <a:pt x="3435" y="3985"/>
                    <a:pt x="4149" y="3471"/>
                  </a:cubicBezTo>
                  <a:cubicBezTo>
                    <a:pt x="4864" y="2956"/>
                    <a:pt x="5559" y="2956"/>
                    <a:pt x="6343" y="2956"/>
                  </a:cubicBezTo>
                  <a:cubicBezTo>
                    <a:pt x="7127" y="2956"/>
                    <a:pt x="8001" y="2956"/>
                    <a:pt x="8805" y="2956"/>
                  </a:cubicBezTo>
                  <a:cubicBezTo>
                    <a:pt x="9609" y="2956"/>
                    <a:pt x="10343" y="2956"/>
                    <a:pt x="11108" y="2442"/>
                  </a:cubicBezTo>
                  <a:cubicBezTo>
                    <a:pt x="11872" y="1928"/>
                    <a:pt x="12666" y="899"/>
                    <a:pt x="13431" y="385"/>
                  </a:cubicBezTo>
                  <a:cubicBezTo>
                    <a:pt x="14195" y="-129"/>
                    <a:pt x="14929" y="-129"/>
                    <a:pt x="15704" y="385"/>
                  </a:cubicBezTo>
                  <a:cubicBezTo>
                    <a:pt x="16478" y="899"/>
                    <a:pt x="17292" y="1928"/>
                    <a:pt x="18046" y="3471"/>
                  </a:cubicBezTo>
                  <a:cubicBezTo>
                    <a:pt x="18801" y="5014"/>
                    <a:pt x="19496" y="7071"/>
                    <a:pt x="19982" y="8614"/>
                  </a:cubicBezTo>
                  <a:cubicBezTo>
                    <a:pt x="20468" y="10157"/>
                    <a:pt x="20746" y="11185"/>
                    <a:pt x="21004" y="12728"/>
                  </a:cubicBezTo>
                  <a:cubicBezTo>
                    <a:pt x="21262" y="14271"/>
                    <a:pt x="21501" y="16328"/>
                    <a:pt x="21550" y="17871"/>
                  </a:cubicBezTo>
                  <a:cubicBezTo>
                    <a:pt x="21600" y="19414"/>
                    <a:pt x="21461" y="20443"/>
                    <a:pt x="21322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580848" y="7080674"/>
              <a:ext cx="159255" cy="228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92" fill="norm" stroke="1" extrusionOk="0">
                  <a:moveTo>
                    <a:pt x="21365" y="0"/>
                  </a:moveTo>
                  <a:cubicBezTo>
                    <a:pt x="18622" y="0"/>
                    <a:pt x="15879" y="0"/>
                    <a:pt x="12279" y="2640"/>
                  </a:cubicBezTo>
                  <a:cubicBezTo>
                    <a:pt x="8679" y="5280"/>
                    <a:pt x="4222" y="10560"/>
                    <a:pt x="1994" y="13800"/>
                  </a:cubicBezTo>
                  <a:cubicBezTo>
                    <a:pt x="-235" y="17040"/>
                    <a:pt x="-235" y="18240"/>
                    <a:pt x="279" y="19320"/>
                  </a:cubicBezTo>
                  <a:cubicBezTo>
                    <a:pt x="794" y="20400"/>
                    <a:pt x="1822" y="21360"/>
                    <a:pt x="3365" y="21480"/>
                  </a:cubicBezTo>
                  <a:cubicBezTo>
                    <a:pt x="4908" y="21600"/>
                    <a:pt x="6965" y="20880"/>
                    <a:pt x="9536" y="17880"/>
                  </a:cubicBezTo>
                  <a:cubicBezTo>
                    <a:pt x="12108" y="14880"/>
                    <a:pt x="15194" y="9600"/>
                    <a:pt x="16565" y="6360"/>
                  </a:cubicBezTo>
                  <a:cubicBezTo>
                    <a:pt x="17936" y="3120"/>
                    <a:pt x="17594" y="1920"/>
                    <a:pt x="16736" y="1680"/>
                  </a:cubicBezTo>
                  <a:cubicBezTo>
                    <a:pt x="15879" y="1440"/>
                    <a:pt x="14508" y="2160"/>
                    <a:pt x="13651" y="2640"/>
                  </a:cubicBezTo>
                  <a:cubicBezTo>
                    <a:pt x="12794" y="3120"/>
                    <a:pt x="12451" y="3360"/>
                    <a:pt x="12108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3801437" y="7211010"/>
              <a:ext cx="38335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3913884" y="7073007"/>
              <a:ext cx="119141" cy="24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9" h="21419" fill="norm" stroke="1" extrusionOk="0">
                  <a:moveTo>
                    <a:pt x="18576" y="1350"/>
                  </a:moveTo>
                  <a:cubicBezTo>
                    <a:pt x="14256" y="675"/>
                    <a:pt x="9936" y="0"/>
                    <a:pt x="6912" y="0"/>
                  </a:cubicBezTo>
                  <a:cubicBezTo>
                    <a:pt x="3888" y="0"/>
                    <a:pt x="2160" y="675"/>
                    <a:pt x="1296" y="2138"/>
                  </a:cubicBezTo>
                  <a:cubicBezTo>
                    <a:pt x="432" y="3600"/>
                    <a:pt x="432" y="5850"/>
                    <a:pt x="1944" y="8437"/>
                  </a:cubicBezTo>
                  <a:cubicBezTo>
                    <a:pt x="3456" y="11025"/>
                    <a:pt x="6480" y="13950"/>
                    <a:pt x="7992" y="15975"/>
                  </a:cubicBezTo>
                  <a:cubicBezTo>
                    <a:pt x="9504" y="18000"/>
                    <a:pt x="9504" y="19125"/>
                    <a:pt x="7992" y="20025"/>
                  </a:cubicBezTo>
                  <a:cubicBezTo>
                    <a:pt x="6480" y="20925"/>
                    <a:pt x="3456" y="21600"/>
                    <a:pt x="1728" y="21375"/>
                  </a:cubicBezTo>
                  <a:cubicBezTo>
                    <a:pt x="0" y="21150"/>
                    <a:pt x="-432" y="20025"/>
                    <a:pt x="432" y="18450"/>
                  </a:cubicBezTo>
                  <a:cubicBezTo>
                    <a:pt x="1296" y="16875"/>
                    <a:pt x="3456" y="14850"/>
                    <a:pt x="7344" y="12262"/>
                  </a:cubicBezTo>
                  <a:cubicBezTo>
                    <a:pt x="11232" y="9675"/>
                    <a:pt x="16848" y="6525"/>
                    <a:pt x="19008" y="4500"/>
                  </a:cubicBezTo>
                  <a:cubicBezTo>
                    <a:pt x="21168" y="2475"/>
                    <a:pt x="19872" y="1575"/>
                    <a:pt x="18144" y="1125"/>
                  </a:cubicBezTo>
                  <a:cubicBezTo>
                    <a:pt x="16416" y="675"/>
                    <a:pt x="14256" y="675"/>
                    <a:pt x="12096" y="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4115777" y="7103675"/>
              <a:ext cx="115004" cy="25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4582"/>
                    <a:pt x="10560" y="9164"/>
                    <a:pt x="14160" y="12764"/>
                  </a:cubicBezTo>
                  <a:cubicBezTo>
                    <a:pt x="17760" y="16364"/>
                    <a:pt x="1968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4131111" y="7126675"/>
              <a:ext cx="92003" cy="21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600"/>
                    <a:pt x="9600" y="7200"/>
                    <a:pt x="6000" y="10800"/>
                  </a:cubicBezTo>
                  <a:cubicBezTo>
                    <a:pt x="2400" y="14400"/>
                    <a:pt x="1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4414784" y="7019339"/>
              <a:ext cx="69003" cy="22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4221"/>
                    <a:pt x="8800" y="8441"/>
                    <a:pt x="5200" y="12041"/>
                  </a:cubicBezTo>
                  <a:cubicBezTo>
                    <a:pt x="1600" y="15641"/>
                    <a:pt x="80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4299781" y="7287678"/>
              <a:ext cx="214673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4338116" y="7422819"/>
              <a:ext cx="184005" cy="169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2261"/>
                  </a:moveTo>
                  <a:cubicBezTo>
                    <a:pt x="1500" y="1626"/>
                    <a:pt x="3000" y="991"/>
                    <a:pt x="4650" y="514"/>
                  </a:cubicBezTo>
                  <a:cubicBezTo>
                    <a:pt x="6300" y="38"/>
                    <a:pt x="8100" y="-280"/>
                    <a:pt x="9300" y="355"/>
                  </a:cubicBezTo>
                  <a:cubicBezTo>
                    <a:pt x="10500" y="991"/>
                    <a:pt x="11100" y="2579"/>
                    <a:pt x="9900" y="5438"/>
                  </a:cubicBezTo>
                  <a:cubicBezTo>
                    <a:pt x="8700" y="8297"/>
                    <a:pt x="5700" y="12426"/>
                    <a:pt x="3750" y="15285"/>
                  </a:cubicBezTo>
                  <a:cubicBezTo>
                    <a:pt x="1800" y="18144"/>
                    <a:pt x="900" y="19732"/>
                    <a:pt x="1350" y="20526"/>
                  </a:cubicBezTo>
                  <a:cubicBezTo>
                    <a:pt x="1800" y="21320"/>
                    <a:pt x="3600" y="21320"/>
                    <a:pt x="7200" y="20367"/>
                  </a:cubicBezTo>
                  <a:cubicBezTo>
                    <a:pt x="10800" y="19414"/>
                    <a:pt x="16200" y="17508"/>
                    <a:pt x="21600" y="15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4683123" y="7226344"/>
              <a:ext cx="245340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4400"/>
                    <a:pt x="11700" y="7200"/>
                    <a:pt x="15300" y="3600"/>
                  </a:cubicBezTo>
                  <a:cubicBezTo>
                    <a:pt x="18900" y="0"/>
                    <a:pt x="202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4836460" y="7126675"/>
              <a:ext cx="1" cy="25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5109911" y="7070664"/>
              <a:ext cx="117559" cy="18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0723" fill="norm" stroke="1" extrusionOk="0">
                  <a:moveTo>
                    <a:pt x="21140" y="2856"/>
                  </a:moveTo>
                  <a:cubicBezTo>
                    <a:pt x="19761" y="1704"/>
                    <a:pt x="18383" y="552"/>
                    <a:pt x="16544" y="264"/>
                  </a:cubicBezTo>
                  <a:cubicBezTo>
                    <a:pt x="14706" y="-24"/>
                    <a:pt x="12408" y="552"/>
                    <a:pt x="9651" y="2280"/>
                  </a:cubicBezTo>
                  <a:cubicBezTo>
                    <a:pt x="6893" y="4008"/>
                    <a:pt x="3676" y="6888"/>
                    <a:pt x="1838" y="10056"/>
                  </a:cubicBezTo>
                  <a:cubicBezTo>
                    <a:pt x="0" y="13224"/>
                    <a:pt x="-460" y="16680"/>
                    <a:pt x="459" y="18696"/>
                  </a:cubicBezTo>
                  <a:cubicBezTo>
                    <a:pt x="1378" y="20712"/>
                    <a:pt x="3676" y="21288"/>
                    <a:pt x="6893" y="20136"/>
                  </a:cubicBezTo>
                  <a:cubicBezTo>
                    <a:pt x="10110" y="18984"/>
                    <a:pt x="14246" y="16104"/>
                    <a:pt x="16544" y="13224"/>
                  </a:cubicBezTo>
                  <a:cubicBezTo>
                    <a:pt x="18842" y="10344"/>
                    <a:pt x="19302" y="7464"/>
                    <a:pt x="19072" y="5304"/>
                  </a:cubicBezTo>
                  <a:cubicBezTo>
                    <a:pt x="18842" y="3144"/>
                    <a:pt x="17923" y="1704"/>
                    <a:pt x="16314" y="840"/>
                  </a:cubicBezTo>
                  <a:cubicBezTo>
                    <a:pt x="14706" y="-24"/>
                    <a:pt x="12408" y="-312"/>
                    <a:pt x="11719" y="408"/>
                  </a:cubicBezTo>
                  <a:cubicBezTo>
                    <a:pt x="11029" y="1128"/>
                    <a:pt x="11948" y="2856"/>
                    <a:pt x="12868" y="4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5304137" y="7172676"/>
              <a:ext cx="7668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405206" y="7027006"/>
              <a:ext cx="90603" cy="205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81" fill="norm" stroke="1" extrusionOk="0">
                  <a:moveTo>
                    <a:pt x="21271" y="0"/>
                  </a:moveTo>
                  <a:cubicBezTo>
                    <a:pt x="18271" y="267"/>
                    <a:pt x="15271" y="533"/>
                    <a:pt x="11671" y="3067"/>
                  </a:cubicBezTo>
                  <a:cubicBezTo>
                    <a:pt x="8071" y="5600"/>
                    <a:pt x="3871" y="10400"/>
                    <a:pt x="1771" y="13467"/>
                  </a:cubicBezTo>
                  <a:cubicBezTo>
                    <a:pt x="-329" y="16533"/>
                    <a:pt x="-329" y="17867"/>
                    <a:pt x="571" y="19067"/>
                  </a:cubicBezTo>
                  <a:cubicBezTo>
                    <a:pt x="1471" y="20267"/>
                    <a:pt x="3271" y="21333"/>
                    <a:pt x="5371" y="21467"/>
                  </a:cubicBezTo>
                  <a:cubicBezTo>
                    <a:pt x="7471" y="21600"/>
                    <a:pt x="9871" y="20800"/>
                    <a:pt x="11371" y="19733"/>
                  </a:cubicBezTo>
                  <a:cubicBezTo>
                    <a:pt x="12871" y="18667"/>
                    <a:pt x="13471" y="17333"/>
                    <a:pt x="11971" y="16267"/>
                  </a:cubicBezTo>
                  <a:cubicBezTo>
                    <a:pt x="10471" y="15200"/>
                    <a:pt x="6871" y="14400"/>
                    <a:pt x="3271" y="1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5572477" y="7080674"/>
              <a:ext cx="107336" cy="16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800"/>
                    <a:pt x="6171" y="9600"/>
                    <a:pt x="9771" y="13200"/>
                  </a:cubicBezTo>
                  <a:cubicBezTo>
                    <a:pt x="13371" y="16800"/>
                    <a:pt x="17486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5576560" y="7080674"/>
              <a:ext cx="103253" cy="202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72" fill="norm" stroke="1" extrusionOk="0">
                  <a:moveTo>
                    <a:pt x="21285" y="0"/>
                  </a:moveTo>
                  <a:cubicBezTo>
                    <a:pt x="18651" y="0"/>
                    <a:pt x="16017" y="0"/>
                    <a:pt x="13119" y="1350"/>
                  </a:cubicBezTo>
                  <a:cubicBezTo>
                    <a:pt x="10222" y="2700"/>
                    <a:pt x="7061" y="5400"/>
                    <a:pt x="4690" y="8370"/>
                  </a:cubicBezTo>
                  <a:cubicBezTo>
                    <a:pt x="2319" y="11340"/>
                    <a:pt x="739" y="14580"/>
                    <a:pt x="212" y="16875"/>
                  </a:cubicBezTo>
                  <a:cubicBezTo>
                    <a:pt x="-315" y="19170"/>
                    <a:pt x="212" y="20520"/>
                    <a:pt x="1002" y="21060"/>
                  </a:cubicBezTo>
                  <a:cubicBezTo>
                    <a:pt x="1792" y="21600"/>
                    <a:pt x="2846" y="21330"/>
                    <a:pt x="390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5821868" y="7019339"/>
              <a:ext cx="18949" cy="199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815"/>
                    <a:pt x="3818" y="11631"/>
                    <a:pt x="1118" y="15231"/>
                  </a:cubicBezTo>
                  <a:cubicBezTo>
                    <a:pt x="-1582" y="18831"/>
                    <a:pt x="1118" y="20215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5718147" y="7303012"/>
              <a:ext cx="161004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5748814" y="7383733"/>
              <a:ext cx="176338" cy="117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1" fill="norm" stroke="1" extrusionOk="0">
                  <a:moveTo>
                    <a:pt x="0" y="650"/>
                  </a:moveTo>
                  <a:cubicBezTo>
                    <a:pt x="1565" y="191"/>
                    <a:pt x="3130" y="-269"/>
                    <a:pt x="4539" y="191"/>
                  </a:cubicBezTo>
                  <a:cubicBezTo>
                    <a:pt x="5948" y="650"/>
                    <a:pt x="7200" y="2029"/>
                    <a:pt x="7670" y="3867"/>
                  </a:cubicBezTo>
                  <a:cubicBezTo>
                    <a:pt x="8139" y="5705"/>
                    <a:pt x="7826" y="8003"/>
                    <a:pt x="6730" y="10071"/>
                  </a:cubicBezTo>
                  <a:cubicBezTo>
                    <a:pt x="5635" y="12139"/>
                    <a:pt x="3757" y="13978"/>
                    <a:pt x="2348" y="15816"/>
                  </a:cubicBezTo>
                  <a:cubicBezTo>
                    <a:pt x="939" y="17654"/>
                    <a:pt x="0" y="19493"/>
                    <a:pt x="470" y="20412"/>
                  </a:cubicBezTo>
                  <a:cubicBezTo>
                    <a:pt x="939" y="21331"/>
                    <a:pt x="2817" y="21331"/>
                    <a:pt x="6574" y="20412"/>
                  </a:cubicBezTo>
                  <a:cubicBezTo>
                    <a:pt x="10330" y="19493"/>
                    <a:pt x="15965" y="17654"/>
                    <a:pt x="21600" y="15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4943796" y="5892314"/>
              <a:ext cx="153338" cy="230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600"/>
                    <a:pt x="15840" y="7200"/>
                    <a:pt x="12240" y="10800"/>
                  </a:cubicBezTo>
                  <a:cubicBezTo>
                    <a:pt x="8640" y="14400"/>
                    <a:pt x="432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4790459" y="6237322"/>
              <a:ext cx="46002" cy="76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4637122" y="6405992"/>
              <a:ext cx="138004" cy="76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4514453" y="6589996"/>
              <a:ext cx="30668" cy="122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4499119" y="6988672"/>
              <a:ext cx="76670" cy="191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4353449" y="7402682"/>
              <a:ext cx="38335" cy="145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4230780" y="7763023"/>
              <a:ext cx="23001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6017154" y="7016784"/>
              <a:ext cx="30668" cy="56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818"/>
                  </a:moveTo>
                  <a:cubicBezTo>
                    <a:pt x="21600" y="4909"/>
                    <a:pt x="21600" y="0"/>
                    <a:pt x="20700" y="0"/>
                  </a:cubicBezTo>
                  <a:cubicBezTo>
                    <a:pt x="19800" y="0"/>
                    <a:pt x="18000" y="4909"/>
                    <a:pt x="14400" y="9327"/>
                  </a:cubicBezTo>
                  <a:cubicBezTo>
                    <a:pt x="10800" y="13745"/>
                    <a:pt x="540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5810149" y="7303012"/>
              <a:ext cx="7667" cy="5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5549476" y="7632687"/>
              <a:ext cx="122671" cy="13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6691836" y="6759804"/>
              <a:ext cx="191671" cy="2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6048" y="10932"/>
                    <a:pt x="12096" y="1332"/>
                    <a:pt x="15696" y="132"/>
                  </a:cubicBezTo>
                  <a:cubicBezTo>
                    <a:pt x="19296" y="-1068"/>
                    <a:pt x="20448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6722503" y="6919671"/>
              <a:ext cx="161004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7351040" y="6552641"/>
              <a:ext cx="210099" cy="30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51" fill="norm" stroke="1" extrusionOk="0">
                  <a:moveTo>
                    <a:pt x="17548" y="3171"/>
                  </a:moveTo>
                  <a:cubicBezTo>
                    <a:pt x="17040" y="2271"/>
                    <a:pt x="16532" y="1371"/>
                    <a:pt x="14880" y="741"/>
                  </a:cubicBezTo>
                  <a:cubicBezTo>
                    <a:pt x="13228" y="111"/>
                    <a:pt x="10433" y="-249"/>
                    <a:pt x="7638" y="201"/>
                  </a:cubicBezTo>
                  <a:cubicBezTo>
                    <a:pt x="4842" y="651"/>
                    <a:pt x="2047" y="1911"/>
                    <a:pt x="777" y="3441"/>
                  </a:cubicBezTo>
                  <a:cubicBezTo>
                    <a:pt x="-494" y="4971"/>
                    <a:pt x="-240" y="6771"/>
                    <a:pt x="1793" y="8301"/>
                  </a:cubicBezTo>
                  <a:cubicBezTo>
                    <a:pt x="3826" y="9831"/>
                    <a:pt x="7638" y="11091"/>
                    <a:pt x="10306" y="12711"/>
                  </a:cubicBezTo>
                  <a:cubicBezTo>
                    <a:pt x="12974" y="14331"/>
                    <a:pt x="14499" y="16311"/>
                    <a:pt x="14753" y="17751"/>
                  </a:cubicBezTo>
                  <a:cubicBezTo>
                    <a:pt x="15007" y="19191"/>
                    <a:pt x="13991" y="20091"/>
                    <a:pt x="12847" y="20631"/>
                  </a:cubicBezTo>
                  <a:cubicBezTo>
                    <a:pt x="11704" y="21171"/>
                    <a:pt x="10433" y="21351"/>
                    <a:pt x="9162" y="21351"/>
                  </a:cubicBezTo>
                  <a:cubicBezTo>
                    <a:pt x="7892" y="21351"/>
                    <a:pt x="6621" y="21171"/>
                    <a:pt x="5859" y="20181"/>
                  </a:cubicBezTo>
                  <a:cubicBezTo>
                    <a:pt x="5097" y="19191"/>
                    <a:pt x="4842" y="17391"/>
                    <a:pt x="6875" y="15411"/>
                  </a:cubicBezTo>
                  <a:cubicBezTo>
                    <a:pt x="8908" y="13431"/>
                    <a:pt x="13228" y="11271"/>
                    <a:pt x="16151" y="9201"/>
                  </a:cubicBezTo>
                  <a:cubicBezTo>
                    <a:pt x="19073" y="7131"/>
                    <a:pt x="20598" y="5151"/>
                    <a:pt x="20852" y="3891"/>
                  </a:cubicBezTo>
                  <a:cubicBezTo>
                    <a:pt x="21106" y="2631"/>
                    <a:pt x="20090" y="2091"/>
                    <a:pt x="18819" y="1821"/>
                  </a:cubicBezTo>
                  <a:cubicBezTo>
                    <a:pt x="17548" y="1551"/>
                    <a:pt x="16024" y="1551"/>
                    <a:pt x="14372" y="2451"/>
                  </a:cubicBezTo>
                  <a:cubicBezTo>
                    <a:pt x="12720" y="3351"/>
                    <a:pt x="10941" y="5151"/>
                    <a:pt x="9162" y="6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7251515" y="6912004"/>
              <a:ext cx="406343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8" y="14400"/>
                    <a:pt x="7336" y="7200"/>
                    <a:pt x="10936" y="3600"/>
                  </a:cubicBezTo>
                  <a:cubicBezTo>
                    <a:pt x="14536" y="0"/>
                    <a:pt x="180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7259182" y="7073007"/>
              <a:ext cx="41067" cy="18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3600"/>
                    <a:pt x="21600" y="7200"/>
                    <a:pt x="18424" y="10800"/>
                  </a:cubicBezTo>
                  <a:cubicBezTo>
                    <a:pt x="15247" y="14400"/>
                    <a:pt x="762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7390497" y="7065340"/>
              <a:ext cx="83357" cy="133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337" fill="norm" stroke="1" extrusionOk="0">
                  <a:moveTo>
                    <a:pt x="11192" y="0"/>
                  </a:moveTo>
                  <a:cubicBezTo>
                    <a:pt x="8015" y="3668"/>
                    <a:pt x="4839" y="7336"/>
                    <a:pt x="2615" y="10800"/>
                  </a:cubicBezTo>
                  <a:cubicBezTo>
                    <a:pt x="392" y="14264"/>
                    <a:pt x="-879" y="17525"/>
                    <a:pt x="709" y="19358"/>
                  </a:cubicBezTo>
                  <a:cubicBezTo>
                    <a:pt x="2297" y="21192"/>
                    <a:pt x="6745" y="21600"/>
                    <a:pt x="10556" y="21192"/>
                  </a:cubicBezTo>
                  <a:cubicBezTo>
                    <a:pt x="14368" y="20785"/>
                    <a:pt x="17545" y="19562"/>
                    <a:pt x="20721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7455568" y="7134342"/>
              <a:ext cx="33620" cy="153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400"/>
                    <a:pt x="4867" y="10800"/>
                    <a:pt x="1782" y="14400"/>
                  </a:cubicBezTo>
                  <a:cubicBezTo>
                    <a:pt x="-1304" y="18000"/>
                    <a:pt x="239" y="198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7765193" y="6912004"/>
              <a:ext cx="138004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7780527" y="7011673"/>
              <a:ext cx="9200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8245418" y="6651331"/>
              <a:ext cx="140790" cy="214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45" fill="norm" stroke="1" extrusionOk="0">
                  <a:moveTo>
                    <a:pt x="15463" y="0"/>
                  </a:moveTo>
                  <a:cubicBezTo>
                    <a:pt x="11606" y="5082"/>
                    <a:pt x="7749" y="10165"/>
                    <a:pt x="5242" y="13214"/>
                  </a:cubicBezTo>
                  <a:cubicBezTo>
                    <a:pt x="2735" y="16264"/>
                    <a:pt x="1578" y="17280"/>
                    <a:pt x="806" y="18424"/>
                  </a:cubicBezTo>
                  <a:cubicBezTo>
                    <a:pt x="35" y="19567"/>
                    <a:pt x="-351" y="20838"/>
                    <a:pt x="420" y="21219"/>
                  </a:cubicBezTo>
                  <a:cubicBezTo>
                    <a:pt x="1192" y="21600"/>
                    <a:pt x="3120" y="21092"/>
                    <a:pt x="6785" y="20075"/>
                  </a:cubicBezTo>
                  <a:cubicBezTo>
                    <a:pt x="10449" y="19059"/>
                    <a:pt x="15849" y="17534"/>
                    <a:pt x="21249" y="16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8324872" y="6797001"/>
              <a:ext cx="53669" cy="138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800"/>
                    <a:pt x="9257" y="9600"/>
                    <a:pt x="5657" y="13200"/>
                  </a:cubicBezTo>
                  <a:cubicBezTo>
                    <a:pt x="2057" y="16800"/>
                    <a:pt x="102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8186869" y="7004006"/>
              <a:ext cx="222340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163868" y="7098075"/>
              <a:ext cx="228014" cy="28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43" fill="norm" stroke="1" extrusionOk="0">
                  <a:moveTo>
                    <a:pt x="0" y="3930"/>
                  </a:moveTo>
                  <a:cubicBezTo>
                    <a:pt x="6000" y="2567"/>
                    <a:pt x="12000" y="1205"/>
                    <a:pt x="15600" y="524"/>
                  </a:cubicBezTo>
                  <a:cubicBezTo>
                    <a:pt x="19200" y="-157"/>
                    <a:pt x="20400" y="-157"/>
                    <a:pt x="21000" y="427"/>
                  </a:cubicBezTo>
                  <a:cubicBezTo>
                    <a:pt x="21600" y="1011"/>
                    <a:pt x="21600" y="2178"/>
                    <a:pt x="20640" y="5194"/>
                  </a:cubicBezTo>
                  <a:cubicBezTo>
                    <a:pt x="19680" y="8211"/>
                    <a:pt x="17760" y="13075"/>
                    <a:pt x="16440" y="16092"/>
                  </a:cubicBezTo>
                  <a:cubicBezTo>
                    <a:pt x="15120" y="19108"/>
                    <a:pt x="14400" y="20275"/>
                    <a:pt x="1368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8179202" y="7257011"/>
              <a:ext cx="230007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767298" y="3363221"/>
              <a:ext cx="2745190" cy="119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92" fill="norm" stroke="1" extrusionOk="0">
                  <a:moveTo>
                    <a:pt x="71" y="1450"/>
                  </a:moveTo>
                  <a:cubicBezTo>
                    <a:pt x="21" y="1298"/>
                    <a:pt x="-29" y="1145"/>
                    <a:pt x="21" y="992"/>
                  </a:cubicBezTo>
                  <a:cubicBezTo>
                    <a:pt x="71" y="840"/>
                    <a:pt x="220" y="687"/>
                    <a:pt x="520" y="592"/>
                  </a:cubicBezTo>
                  <a:cubicBezTo>
                    <a:pt x="819" y="496"/>
                    <a:pt x="1268" y="458"/>
                    <a:pt x="1817" y="420"/>
                  </a:cubicBezTo>
                  <a:cubicBezTo>
                    <a:pt x="2365" y="382"/>
                    <a:pt x="3014" y="343"/>
                    <a:pt x="3654" y="286"/>
                  </a:cubicBezTo>
                  <a:cubicBezTo>
                    <a:pt x="4294" y="229"/>
                    <a:pt x="4926" y="153"/>
                    <a:pt x="5591" y="114"/>
                  </a:cubicBezTo>
                  <a:cubicBezTo>
                    <a:pt x="6256" y="76"/>
                    <a:pt x="6955" y="76"/>
                    <a:pt x="7637" y="76"/>
                  </a:cubicBezTo>
                  <a:cubicBezTo>
                    <a:pt x="8318" y="76"/>
                    <a:pt x="8983" y="76"/>
                    <a:pt x="9632" y="57"/>
                  </a:cubicBezTo>
                  <a:cubicBezTo>
                    <a:pt x="10280" y="38"/>
                    <a:pt x="10912" y="0"/>
                    <a:pt x="11519" y="0"/>
                  </a:cubicBezTo>
                  <a:cubicBezTo>
                    <a:pt x="12126" y="0"/>
                    <a:pt x="12708" y="38"/>
                    <a:pt x="13274" y="95"/>
                  </a:cubicBezTo>
                  <a:cubicBezTo>
                    <a:pt x="13839" y="153"/>
                    <a:pt x="14388" y="229"/>
                    <a:pt x="14920" y="305"/>
                  </a:cubicBezTo>
                  <a:cubicBezTo>
                    <a:pt x="15452" y="382"/>
                    <a:pt x="15967" y="458"/>
                    <a:pt x="16533" y="515"/>
                  </a:cubicBezTo>
                  <a:cubicBezTo>
                    <a:pt x="17098" y="572"/>
                    <a:pt x="17713" y="611"/>
                    <a:pt x="18304" y="630"/>
                  </a:cubicBezTo>
                  <a:cubicBezTo>
                    <a:pt x="18894" y="649"/>
                    <a:pt x="19459" y="649"/>
                    <a:pt x="19867" y="668"/>
                  </a:cubicBezTo>
                  <a:cubicBezTo>
                    <a:pt x="20274" y="687"/>
                    <a:pt x="20523" y="725"/>
                    <a:pt x="20715" y="878"/>
                  </a:cubicBezTo>
                  <a:cubicBezTo>
                    <a:pt x="20906" y="1030"/>
                    <a:pt x="21039" y="1298"/>
                    <a:pt x="21147" y="1717"/>
                  </a:cubicBezTo>
                  <a:cubicBezTo>
                    <a:pt x="21255" y="2137"/>
                    <a:pt x="21338" y="2710"/>
                    <a:pt x="21405" y="3492"/>
                  </a:cubicBezTo>
                  <a:cubicBezTo>
                    <a:pt x="21471" y="4274"/>
                    <a:pt x="21521" y="5266"/>
                    <a:pt x="21546" y="6488"/>
                  </a:cubicBezTo>
                  <a:cubicBezTo>
                    <a:pt x="21571" y="7709"/>
                    <a:pt x="21571" y="9159"/>
                    <a:pt x="21554" y="10361"/>
                  </a:cubicBezTo>
                  <a:cubicBezTo>
                    <a:pt x="21538" y="11563"/>
                    <a:pt x="21504" y="12517"/>
                    <a:pt x="21463" y="13548"/>
                  </a:cubicBezTo>
                  <a:cubicBezTo>
                    <a:pt x="21421" y="14578"/>
                    <a:pt x="21371" y="15685"/>
                    <a:pt x="21297" y="16734"/>
                  </a:cubicBezTo>
                  <a:cubicBezTo>
                    <a:pt x="21222" y="17784"/>
                    <a:pt x="21122" y="18776"/>
                    <a:pt x="21064" y="19367"/>
                  </a:cubicBezTo>
                  <a:cubicBezTo>
                    <a:pt x="21006" y="19959"/>
                    <a:pt x="20989" y="20150"/>
                    <a:pt x="20947" y="20302"/>
                  </a:cubicBezTo>
                  <a:cubicBezTo>
                    <a:pt x="20906" y="20455"/>
                    <a:pt x="20839" y="20570"/>
                    <a:pt x="20515" y="20665"/>
                  </a:cubicBezTo>
                  <a:cubicBezTo>
                    <a:pt x="20191" y="20760"/>
                    <a:pt x="19609" y="20837"/>
                    <a:pt x="19019" y="20856"/>
                  </a:cubicBezTo>
                  <a:cubicBezTo>
                    <a:pt x="18428" y="20875"/>
                    <a:pt x="17830" y="20837"/>
                    <a:pt x="17181" y="20799"/>
                  </a:cubicBezTo>
                  <a:cubicBezTo>
                    <a:pt x="16533" y="20760"/>
                    <a:pt x="15834" y="20722"/>
                    <a:pt x="15119" y="20703"/>
                  </a:cubicBezTo>
                  <a:cubicBezTo>
                    <a:pt x="14404" y="20684"/>
                    <a:pt x="13673" y="20684"/>
                    <a:pt x="12974" y="20722"/>
                  </a:cubicBezTo>
                  <a:cubicBezTo>
                    <a:pt x="12276" y="20760"/>
                    <a:pt x="11611" y="20837"/>
                    <a:pt x="10979" y="20913"/>
                  </a:cubicBezTo>
                  <a:cubicBezTo>
                    <a:pt x="10347" y="20989"/>
                    <a:pt x="9748" y="21066"/>
                    <a:pt x="9166" y="21161"/>
                  </a:cubicBezTo>
                  <a:cubicBezTo>
                    <a:pt x="8584" y="21257"/>
                    <a:pt x="8019" y="21371"/>
                    <a:pt x="7395" y="21447"/>
                  </a:cubicBezTo>
                  <a:cubicBezTo>
                    <a:pt x="6772" y="21524"/>
                    <a:pt x="6090" y="21562"/>
                    <a:pt x="5433" y="21581"/>
                  </a:cubicBezTo>
                  <a:cubicBezTo>
                    <a:pt x="4777" y="21600"/>
                    <a:pt x="4145" y="21600"/>
                    <a:pt x="3538" y="21524"/>
                  </a:cubicBezTo>
                  <a:cubicBezTo>
                    <a:pt x="2931" y="21447"/>
                    <a:pt x="2349" y="21295"/>
                    <a:pt x="1933" y="21123"/>
                  </a:cubicBezTo>
                  <a:cubicBezTo>
                    <a:pt x="1517" y="20951"/>
                    <a:pt x="1268" y="20760"/>
                    <a:pt x="1027" y="20264"/>
                  </a:cubicBezTo>
                  <a:cubicBezTo>
                    <a:pt x="786" y="19768"/>
                    <a:pt x="553" y="18967"/>
                    <a:pt x="428" y="17975"/>
                  </a:cubicBezTo>
                  <a:cubicBezTo>
                    <a:pt x="304" y="16982"/>
                    <a:pt x="287" y="15799"/>
                    <a:pt x="329" y="14578"/>
                  </a:cubicBezTo>
                  <a:cubicBezTo>
                    <a:pt x="370" y="13357"/>
                    <a:pt x="470" y="12098"/>
                    <a:pt x="603" y="10781"/>
                  </a:cubicBezTo>
                  <a:cubicBezTo>
                    <a:pt x="736" y="9464"/>
                    <a:pt x="902" y="8090"/>
                    <a:pt x="1044" y="6774"/>
                  </a:cubicBezTo>
                  <a:cubicBezTo>
                    <a:pt x="1185" y="5457"/>
                    <a:pt x="1301" y="4198"/>
                    <a:pt x="1335" y="3358"/>
                  </a:cubicBezTo>
                  <a:cubicBezTo>
                    <a:pt x="1368" y="2519"/>
                    <a:pt x="1318" y="2099"/>
                    <a:pt x="1243" y="1832"/>
                  </a:cubicBezTo>
                  <a:cubicBezTo>
                    <a:pt x="1168" y="1565"/>
                    <a:pt x="1068" y="1450"/>
                    <a:pt x="969" y="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598693" y="3218854"/>
              <a:ext cx="1009898" cy="62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98" fill="norm" stroke="1" extrusionOk="0">
                  <a:moveTo>
                    <a:pt x="14921" y="4247"/>
                  </a:moveTo>
                  <a:cubicBezTo>
                    <a:pt x="14831" y="3518"/>
                    <a:pt x="14741" y="2788"/>
                    <a:pt x="14403" y="2241"/>
                  </a:cubicBezTo>
                  <a:cubicBezTo>
                    <a:pt x="14066" y="1693"/>
                    <a:pt x="13481" y="1328"/>
                    <a:pt x="12829" y="1000"/>
                  </a:cubicBezTo>
                  <a:cubicBezTo>
                    <a:pt x="12176" y="672"/>
                    <a:pt x="11456" y="380"/>
                    <a:pt x="10488" y="197"/>
                  </a:cubicBezTo>
                  <a:cubicBezTo>
                    <a:pt x="9521" y="15"/>
                    <a:pt x="8306" y="-58"/>
                    <a:pt x="7339" y="51"/>
                  </a:cubicBezTo>
                  <a:cubicBezTo>
                    <a:pt x="6371" y="161"/>
                    <a:pt x="5651" y="453"/>
                    <a:pt x="4819" y="1146"/>
                  </a:cubicBezTo>
                  <a:cubicBezTo>
                    <a:pt x="3986" y="1839"/>
                    <a:pt x="3041" y="2934"/>
                    <a:pt x="2231" y="4174"/>
                  </a:cubicBezTo>
                  <a:cubicBezTo>
                    <a:pt x="1421" y="5415"/>
                    <a:pt x="746" y="6801"/>
                    <a:pt x="364" y="8006"/>
                  </a:cubicBezTo>
                  <a:cubicBezTo>
                    <a:pt x="-19" y="9210"/>
                    <a:pt x="-109" y="10231"/>
                    <a:pt x="139" y="11691"/>
                  </a:cubicBezTo>
                  <a:cubicBezTo>
                    <a:pt x="386" y="13150"/>
                    <a:pt x="971" y="15047"/>
                    <a:pt x="1624" y="16361"/>
                  </a:cubicBezTo>
                  <a:cubicBezTo>
                    <a:pt x="2276" y="17674"/>
                    <a:pt x="2996" y="18404"/>
                    <a:pt x="3964" y="18951"/>
                  </a:cubicBezTo>
                  <a:cubicBezTo>
                    <a:pt x="4931" y="19499"/>
                    <a:pt x="6146" y="19864"/>
                    <a:pt x="7384" y="20265"/>
                  </a:cubicBezTo>
                  <a:cubicBezTo>
                    <a:pt x="8621" y="20666"/>
                    <a:pt x="9881" y="21104"/>
                    <a:pt x="11186" y="21323"/>
                  </a:cubicBezTo>
                  <a:cubicBezTo>
                    <a:pt x="12491" y="21542"/>
                    <a:pt x="13841" y="21542"/>
                    <a:pt x="15146" y="21396"/>
                  </a:cubicBezTo>
                  <a:cubicBezTo>
                    <a:pt x="16451" y="21250"/>
                    <a:pt x="17711" y="20958"/>
                    <a:pt x="18679" y="20447"/>
                  </a:cubicBezTo>
                  <a:cubicBezTo>
                    <a:pt x="19646" y="19937"/>
                    <a:pt x="20321" y="19207"/>
                    <a:pt x="20771" y="18076"/>
                  </a:cubicBezTo>
                  <a:cubicBezTo>
                    <a:pt x="21221" y="16945"/>
                    <a:pt x="21446" y="15412"/>
                    <a:pt x="21469" y="13697"/>
                  </a:cubicBezTo>
                  <a:cubicBezTo>
                    <a:pt x="21491" y="11983"/>
                    <a:pt x="21311" y="10085"/>
                    <a:pt x="20681" y="8480"/>
                  </a:cubicBezTo>
                  <a:cubicBezTo>
                    <a:pt x="20051" y="6874"/>
                    <a:pt x="18971" y="5561"/>
                    <a:pt x="17554" y="4685"/>
                  </a:cubicBezTo>
                  <a:cubicBezTo>
                    <a:pt x="16136" y="3810"/>
                    <a:pt x="14381" y="3372"/>
                    <a:pt x="13211" y="3080"/>
                  </a:cubicBezTo>
                  <a:cubicBezTo>
                    <a:pt x="12041" y="2788"/>
                    <a:pt x="11456" y="2642"/>
                    <a:pt x="10871" y="24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4573579" y="3202354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4776779" y="3062654"/>
              <a:ext cx="63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375"/>
                    <a:pt x="8640" y="6750"/>
                    <a:pt x="11520" y="9788"/>
                  </a:cubicBezTo>
                  <a:cubicBezTo>
                    <a:pt x="14400" y="12825"/>
                    <a:pt x="15840" y="15525"/>
                    <a:pt x="16920" y="17438"/>
                  </a:cubicBezTo>
                  <a:cubicBezTo>
                    <a:pt x="18000" y="19350"/>
                    <a:pt x="18720" y="20475"/>
                    <a:pt x="19440" y="21037"/>
                  </a:cubicBezTo>
                  <a:cubicBezTo>
                    <a:pt x="20160" y="21600"/>
                    <a:pt x="2088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4865679" y="3030904"/>
              <a:ext cx="1079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06" y="3086"/>
                    <a:pt x="18212" y="6171"/>
                    <a:pt x="15035" y="9450"/>
                  </a:cubicBezTo>
                  <a:cubicBezTo>
                    <a:pt x="11859" y="12729"/>
                    <a:pt x="7200" y="16200"/>
                    <a:pt x="4447" y="18257"/>
                  </a:cubicBezTo>
                  <a:cubicBezTo>
                    <a:pt x="1694" y="20314"/>
                    <a:pt x="847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4975153" y="3151554"/>
              <a:ext cx="138177" cy="19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342" fill="norm" stroke="1" extrusionOk="0">
                  <a:moveTo>
                    <a:pt x="8600" y="0"/>
                  </a:moveTo>
                  <a:cubicBezTo>
                    <a:pt x="5655" y="5110"/>
                    <a:pt x="2709" y="10219"/>
                    <a:pt x="1237" y="13587"/>
                  </a:cubicBezTo>
                  <a:cubicBezTo>
                    <a:pt x="-236" y="16955"/>
                    <a:pt x="-236" y="18581"/>
                    <a:pt x="419" y="19742"/>
                  </a:cubicBezTo>
                  <a:cubicBezTo>
                    <a:pt x="1073" y="20903"/>
                    <a:pt x="2382" y="21600"/>
                    <a:pt x="5982" y="21252"/>
                  </a:cubicBezTo>
                  <a:cubicBezTo>
                    <a:pt x="9582" y="20903"/>
                    <a:pt x="15473" y="19510"/>
                    <a:pt x="21364" y="181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5084472" y="3278554"/>
              <a:ext cx="980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322"/>
                    <a:pt x="-1585" y="10643"/>
                    <a:pt x="575" y="14243"/>
                  </a:cubicBezTo>
                  <a:cubicBezTo>
                    <a:pt x="2735" y="17843"/>
                    <a:pt x="11375" y="1972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8042568" y="6506744"/>
              <a:ext cx="515725" cy="94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45" fill="norm" stroke="1" extrusionOk="0">
                  <a:moveTo>
                    <a:pt x="17113" y="1395"/>
                  </a:moveTo>
                  <a:cubicBezTo>
                    <a:pt x="16937" y="1153"/>
                    <a:pt x="16760" y="911"/>
                    <a:pt x="16628" y="670"/>
                  </a:cubicBezTo>
                  <a:cubicBezTo>
                    <a:pt x="16496" y="428"/>
                    <a:pt x="16408" y="187"/>
                    <a:pt x="16055" y="66"/>
                  </a:cubicBezTo>
                  <a:cubicBezTo>
                    <a:pt x="15702" y="-55"/>
                    <a:pt x="15085" y="-55"/>
                    <a:pt x="13939" y="452"/>
                  </a:cubicBezTo>
                  <a:cubicBezTo>
                    <a:pt x="12793" y="960"/>
                    <a:pt x="11118" y="1975"/>
                    <a:pt x="9443" y="3134"/>
                  </a:cubicBezTo>
                  <a:cubicBezTo>
                    <a:pt x="7768" y="4294"/>
                    <a:pt x="6092" y="5599"/>
                    <a:pt x="4770" y="6903"/>
                  </a:cubicBezTo>
                  <a:cubicBezTo>
                    <a:pt x="3448" y="8208"/>
                    <a:pt x="2478" y="9513"/>
                    <a:pt x="1640" y="10890"/>
                  </a:cubicBezTo>
                  <a:cubicBezTo>
                    <a:pt x="803" y="12267"/>
                    <a:pt x="97" y="13717"/>
                    <a:pt x="9" y="15070"/>
                  </a:cubicBezTo>
                  <a:cubicBezTo>
                    <a:pt x="-79" y="16423"/>
                    <a:pt x="450" y="17679"/>
                    <a:pt x="1508" y="18694"/>
                  </a:cubicBezTo>
                  <a:cubicBezTo>
                    <a:pt x="2566" y="19709"/>
                    <a:pt x="4153" y="20482"/>
                    <a:pt x="5696" y="20941"/>
                  </a:cubicBezTo>
                  <a:cubicBezTo>
                    <a:pt x="7239" y="21400"/>
                    <a:pt x="8737" y="21545"/>
                    <a:pt x="9928" y="21545"/>
                  </a:cubicBezTo>
                  <a:cubicBezTo>
                    <a:pt x="11118" y="21545"/>
                    <a:pt x="11999" y="21400"/>
                    <a:pt x="13234" y="20724"/>
                  </a:cubicBezTo>
                  <a:cubicBezTo>
                    <a:pt x="14468" y="20047"/>
                    <a:pt x="16055" y="18839"/>
                    <a:pt x="17333" y="17438"/>
                  </a:cubicBezTo>
                  <a:cubicBezTo>
                    <a:pt x="18612" y="16036"/>
                    <a:pt x="19581" y="14442"/>
                    <a:pt x="20287" y="12823"/>
                  </a:cubicBezTo>
                  <a:cubicBezTo>
                    <a:pt x="20992" y="11204"/>
                    <a:pt x="21433" y="9561"/>
                    <a:pt x="21477" y="7966"/>
                  </a:cubicBezTo>
                  <a:cubicBezTo>
                    <a:pt x="21521" y="6372"/>
                    <a:pt x="21168" y="4826"/>
                    <a:pt x="20375" y="3642"/>
                  </a:cubicBezTo>
                  <a:cubicBezTo>
                    <a:pt x="19581" y="2458"/>
                    <a:pt x="18347" y="1636"/>
                    <a:pt x="17333" y="1226"/>
                  </a:cubicBezTo>
                  <a:cubicBezTo>
                    <a:pt x="16319" y="815"/>
                    <a:pt x="15526" y="815"/>
                    <a:pt x="14732" y="8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8034329" y="7691804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5600"/>
                    <a:pt x="9874" y="9600"/>
                    <a:pt x="13474" y="6000"/>
                  </a:cubicBezTo>
                  <a:cubicBezTo>
                    <a:pt x="17074" y="2400"/>
                    <a:pt x="1933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8180379" y="7596554"/>
              <a:ext cx="6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667"/>
                    <a:pt x="14400" y="5333"/>
                    <a:pt x="18000" y="8933"/>
                  </a:cubicBezTo>
                  <a:cubicBezTo>
                    <a:pt x="21600" y="12533"/>
                    <a:pt x="21600" y="17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8326429" y="7552104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00"/>
                    <a:pt x="9600" y="9600"/>
                    <a:pt x="13200" y="13200"/>
                  </a:cubicBezTo>
                  <a:cubicBezTo>
                    <a:pt x="16800" y="16800"/>
                    <a:pt x="19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8358179" y="7564804"/>
              <a:ext cx="1206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47" y="1152"/>
                    <a:pt x="16295" y="2304"/>
                    <a:pt x="13263" y="4896"/>
                  </a:cubicBezTo>
                  <a:cubicBezTo>
                    <a:pt x="10232" y="7488"/>
                    <a:pt x="6821" y="11520"/>
                    <a:pt x="4547" y="14544"/>
                  </a:cubicBezTo>
                  <a:cubicBezTo>
                    <a:pt x="2274" y="17568"/>
                    <a:pt x="1137" y="19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8420553" y="7705827"/>
              <a:ext cx="178927" cy="15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41" fill="norm" stroke="1" extrusionOk="0">
                  <a:moveTo>
                    <a:pt x="3147" y="4312"/>
                  </a:moveTo>
                  <a:cubicBezTo>
                    <a:pt x="3147" y="2812"/>
                    <a:pt x="3147" y="1312"/>
                    <a:pt x="3775" y="562"/>
                  </a:cubicBezTo>
                  <a:cubicBezTo>
                    <a:pt x="4403" y="-188"/>
                    <a:pt x="5659" y="-188"/>
                    <a:pt x="6789" y="562"/>
                  </a:cubicBezTo>
                  <a:cubicBezTo>
                    <a:pt x="7919" y="1312"/>
                    <a:pt x="8924" y="2812"/>
                    <a:pt x="8547" y="5212"/>
                  </a:cubicBezTo>
                  <a:cubicBezTo>
                    <a:pt x="8171" y="7612"/>
                    <a:pt x="6412" y="10912"/>
                    <a:pt x="5031" y="13012"/>
                  </a:cubicBezTo>
                  <a:cubicBezTo>
                    <a:pt x="3650" y="15112"/>
                    <a:pt x="2645" y="16012"/>
                    <a:pt x="1640" y="17212"/>
                  </a:cubicBezTo>
                  <a:cubicBezTo>
                    <a:pt x="636" y="18412"/>
                    <a:pt x="-369" y="19912"/>
                    <a:pt x="133" y="20662"/>
                  </a:cubicBezTo>
                  <a:cubicBezTo>
                    <a:pt x="636" y="21412"/>
                    <a:pt x="2645" y="21412"/>
                    <a:pt x="6412" y="21262"/>
                  </a:cubicBezTo>
                  <a:cubicBezTo>
                    <a:pt x="10180" y="21112"/>
                    <a:pt x="15705" y="20812"/>
                    <a:pt x="21231" y="205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3058839" y="5475395"/>
              <a:ext cx="3362591" cy="2454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77" fill="norm" stroke="1" extrusionOk="0">
                  <a:moveTo>
                    <a:pt x="15070" y="2961"/>
                  </a:moveTo>
                  <a:cubicBezTo>
                    <a:pt x="15111" y="2737"/>
                    <a:pt x="15152" y="2514"/>
                    <a:pt x="15172" y="2356"/>
                  </a:cubicBezTo>
                  <a:cubicBezTo>
                    <a:pt x="15192" y="2198"/>
                    <a:pt x="15192" y="2105"/>
                    <a:pt x="15125" y="1984"/>
                  </a:cubicBezTo>
                  <a:cubicBezTo>
                    <a:pt x="15057" y="1863"/>
                    <a:pt x="14921" y="1714"/>
                    <a:pt x="14649" y="1537"/>
                  </a:cubicBezTo>
                  <a:cubicBezTo>
                    <a:pt x="14377" y="1361"/>
                    <a:pt x="13969" y="1156"/>
                    <a:pt x="13527" y="1007"/>
                  </a:cubicBezTo>
                  <a:cubicBezTo>
                    <a:pt x="13085" y="858"/>
                    <a:pt x="12610" y="765"/>
                    <a:pt x="12127" y="710"/>
                  </a:cubicBezTo>
                  <a:cubicBezTo>
                    <a:pt x="11645" y="654"/>
                    <a:pt x="11155" y="635"/>
                    <a:pt x="10666" y="626"/>
                  </a:cubicBezTo>
                  <a:cubicBezTo>
                    <a:pt x="10176" y="617"/>
                    <a:pt x="9687" y="617"/>
                    <a:pt x="9205" y="654"/>
                  </a:cubicBezTo>
                  <a:cubicBezTo>
                    <a:pt x="8722" y="691"/>
                    <a:pt x="8246" y="765"/>
                    <a:pt x="7777" y="877"/>
                  </a:cubicBezTo>
                  <a:cubicBezTo>
                    <a:pt x="7308" y="989"/>
                    <a:pt x="6846" y="1137"/>
                    <a:pt x="6350" y="1342"/>
                  </a:cubicBezTo>
                  <a:cubicBezTo>
                    <a:pt x="5854" y="1547"/>
                    <a:pt x="5324" y="1807"/>
                    <a:pt x="4834" y="2086"/>
                  </a:cubicBezTo>
                  <a:cubicBezTo>
                    <a:pt x="4345" y="2365"/>
                    <a:pt x="3896" y="2663"/>
                    <a:pt x="3489" y="2998"/>
                  </a:cubicBezTo>
                  <a:cubicBezTo>
                    <a:pt x="3081" y="3333"/>
                    <a:pt x="2714" y="3705"/>
                    <a:pt x="2353" y="4133"/>
                  </a:cubicBezTo>
                  <a:cubicBezTo>
                    <a:pt x="1993" y="4561"/>
                    <a:pt x="1640" y="5044"/>
                    <a:pt x="1334" y="5491"/>
                  </a:cubicBezTo>
                  <a:cubicBezTo>
                    <a:pt x="1028" y="5937"/>
                    <a:pt x="770" y="6347"/>
                    <a:pt x="573" y="6858"/>
                  </a:cubicBezTo>
                  <a:cubicBezTo>
                    <a:pt x="376" y="7370"/>
                    <a:pt x="240" y="7984"/>
                    <a:pt x="165" y="8607"/>
                  </a:cubicBezTo>
                  <a:cubicBezTo>
                    <a:pt x="90" y="9231"/>
                    <a:pt x="77" y="9863"/>
                    <a:pt x="56" y="10524"/>
                  </a:cubicBezTo>
                  <a:cubicBezTo>
                    <a:pt x="36" y="11184"/>
                    <a:pt x="9" y="11872"/>
                    <a:pt x="2" y="12589"/>
                  </a:cubicBezTo>
                  <a:cubicBezTo>
                    <a:pt x="-5" y="13305"/>
                    <a:pt x="9" y="14049"/>
                    <a:pt x="43" y="14700"/>
                  </a:cubicBezTo>
                  <a:cubicBezTo>
                    <a:pt x="77" y="15351"/>
                    <a:pt x="131" y="15910"/>
                    <a:pt x="287" y="16449"/>
                  </a:cubicBezTo>
                  <a:cubicBezTo>
                    <a:pt x="444" y="16989"/>
                    <a:pt x="702" y="17510"/>
                    <a:pt x="1035" y="17984"/>
                  </a:cubicBezTo>
                  <a:cubicBezTo>
                    <a:pt x="1368" y="18458"/>
                    <a:pt x="1776" y="18886"/>
                    <a:pt x="2211" y="19203"/>
                  </a:cubicBezTo>
                  <a:cubicBezTo>
                    <a:pt x="2646" y="19519"/>
                    <a:pt x="3108" y="19724"/>
                    <a:pt x="3604" y="19900"/>
                  </a:cubicBezTo>
                  <a:cubicBezTo>
                    <a:pt x="4100" y="20077"/>
                    <a:pt x="4630" y="20226"/>
                    <a:pt x="5127" y="20356"/>
                  </a:cubicBezTo>
                  <a:cubicBezTo>
                    <a:pt x="5623" y="20486"/>
                    <a:pt x="6085" y="20598"/>
                    <a:pt x="6567" y="20737"/>
                  </a:cubicBezTo>
                  <a:cubicBezTo>
                    <a:pt x="7050" y="20877"/>
                    <a:pt x="7553" y="21044"/>
                    <a:pt x="8070" y="21184"/>
                  </a:cubicBezTo>
                  <a:cubicBezTo>
                    <a:pt x="8586" y="21324"/>
                    <a:pt x="9116" y="21435"/>
                    <a:pt x="9667" y="21500"/>
                  </a:cubicBezTo>
                  <a:cubicBezTo>
                    <a:pt x="10217" y="21565"/>
                    <a:pt x="10788" y="21584"/>
                    <a:pt x="11298" y="21575"/>
                  </a:cubicBezTo>
                  <a:cubicBezTo>
                    <a:pt x="11808" y="21565"/>
                    <a:pt x="12256" y="21528"/>
                    <a:pt x="12718" y="21482"/>
                  </a:cubicBezTo>
                  <a:cubicBezTo>
                    <a:pt x="13181" y="21435"/>
                    <a:pt x="13656" y="21379"/>
                    <a:pt x="14159" y="21296"/>
                  </a:cubicBezTo>
                  <a:cubicBezTo>
                    <a:pt x="14662" y="21212"/>
                    <a:pt x="15192" y="21100"/>
                    <a:pt x="15723" y="20951"/>
                  </a:cubicBezTo>
                  <a:cubicBezTo>
                    <a:pt x="16253" y="20803"/>
                    <a:pt x="16783" y="20617"/>
                    <a:pt x="17286" y="20356"/>
                  </a:cubicBezTo>
                  <a:cubicBezTo>
                    <a:pt x="17789" y="20096"/>
                    <a:pt x="18265" y="19761"/>
                    <a:pt x="18706" y="19351"/>
                  </a:cubicBezTo>
                  <a:cubicBezTo>
                    <a:pt x="19148" y="18942"/>
                    <a:pt x="19556" y="18458"/>
                    <a:pt x="19916" y="17928"/>
                  </a:cubicBezTo>
                  <a:cubicBezTo>
                    <a:pt x="20276" y="17398"/>
                    <a:pt x="20589" y="16821"/>
                    <a:pt x="20847" y="16217"/>
                  </a:cubicBezTo>
                  <a:cubicBezTo>
                    <a:pt x="21106" y="15612"/>
                    <a:pt x="21310" y="14979"/>
                    <a:pt x="21432" y="14310"/>
                  </a:cubicBezTo>
                  <a:cubicBezTo>
                    <a:pt x="21554" y="13640"/>
                    <a:pt x="21595" y="12933"/>
                    <a:pt x="21595" y="12189"/>
                  </a:cubicBezTo>
                  <a:cubicBezTo>
                    <a:pt x="21595" y="11444"/>
                    <a:pt x="21554" y="10663"/>
                    <a:pt x="21493" y="9947"/>
                  </a:cubicBezTo>
                  <a:cubicBezTo>
                    <a:pt x="21432" y="9231"/>
                    <a:pt x="21350" y="8579"/>
                    <a:pt x="21214" y="7947"/>
                  </a:cubicBezTo>
                  <a:cubicBezTo>
                    <a:pt x="21078" y="7314"/>
                    <a:pt x="20888" y="6700"/>
                    <a:pt x="20650" y="6142"/>
                  </a:cubicBezTo>
                  <a:cubicBezTo>
                    <a:pt x="20412" y="5584"/>
                    <a:pt x="20127" y="5082"/>
                    <a:pt x="19767" y="4561"/>
                  </a:cubicBezTo>
                  <a:cubicBezTo>
                    <a:pt x="19406" y="4040"/>
                    <a:pt x="18971" y="3500"/>
                    <a:pt x="18577" y="2998"/>
                  </a:cubicBezTo>
                  <a:cubicBezTo>
                    <a:pt x="18183" y="2496"/>
                    <a:pt x="17830" y="2031"/>
                    <a:pt x="17442" y="1565"/>
                  </a:cubicBezTo>
                  <a:cubicBezTo>
                    <a:pt x="17055" y="1100"/>
                    <a:pt x="16633" y="635"/>
                    <a:pt x="16198" y="356"/>
                  </a:cubicBezTo>
                  <a:cubicBezTo>
                    <a:pt x="15763" y="77"/>
                    <a:pt x="15315" y="-16"/>
                    <a:pt x="14839" y="3"/>
                  </a:cubicBezTo>
                  <a:cubicBezTo>
                    <a:pt x="14363" y="21"/>
                    <a:pt x="13860" y="151"/>
                    <a:pt x="13385" y="337"/>
                  </a:cubicBezTo>
                  <a:cubicBezTo>
                    <a:pt x="12909" y="524"/>
                    <a:pt x="12460" y="765"/>
                    <a:pt x="12012" y="10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6148379" y="7488604"/>
              <a:ext cx="781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834"/>
                    <a:pt x="0" y="20068"/>
                    <a:pt x="59" y="19302"/>
                  </a:cubicBezTo>
                  <a:cubicBezTo>
                    <a:pt x="117" y="18536"/>
                    <a:pt x="234" y="17770"/>
                    <a:pt x="644" y="17081"/>
                  </a:cubicBezTo>
                  <a:cubicBezTo>
                    <a:pt x="1054" y="16391"/>
                    <a:pt x="1756" y="15779"/>
                    <a:pt x="3190" y="14323"/>
                  </a:cubicBezTo>
                  <a:cubicBezTo>
                    <a:pt x="4624" y="12868"/>
                    <a:pt x="6790" y="10570"/>
                    <a:pt x="8956" y="8655"/>
                  </a:cubicBezTo>
                  <a:cubicBezTo>
                    <a:pt x="11122" y="6740"/>
                    <a:pt x="13288" y="5209"/>
                    <a:pt x="15395" y="3830"/>
                  </a:cubicBezTo>
                  <a:cubicBezTo>
                    <a:pt x="17502" y="2451"/>
                    <a:pt x="19551" y="12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751629" y="7444104"/>
              <a:ext cx="185615" cy="1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43" fill="norm" stroke="1" extrusionOk="0">
                  <a:moveTo>
                    <a:pt x="0" y="797"/>
                  </a:moveTo>
                  <a:cubicBezTo>
                    <a:pt x="4800" y="270"/>
                    <a:pt x="9600" y="-257"/>
                    <a:pt x="13320" y="138"/>
                  </a:cubicBezTo>
                  <a:cubicBezTo>
                    <a:pt x="17040" y="533"/>
                    <a:pt x="19680" y="1850"/>
                    <a:pt x="20640" y="3826"/>
                  </a:cubicBezTo>
                  <a:cubicBezTo>
                    <a:pt x="21600" y="5802"/>
                    <a:pt x="20880" y="8436"/>
                    <a:pt x="18240" y="11465"/>
                  </a:cubicBezTo>
                  <a:cubicBezTo>
                    <a:pt x="15600" y="14494"/>
                    <a:pt x="11040" y="17919"/>
                    <a:pt x="6480" y="213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7536709" y="7450504"/>
              <a:ext cx="415071" cy="4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1436" y="19440"/>
                  </a:moveTo>
                  <a:cubicBezTo>
                    <a:pt x="669" y="20520"/>
                    <a:pt x="-99" y="21600"/>
                    <a:pt x="11" y="21600"/>
                  </a:cubicBezTo>
                  <a:cubicBezTo>
                    <a:pt x="120" y="21600"/>
                    <a:pt x="1107" y="20520"/>
                    <a:pt x="3629" y="17280"/>
                  </a:cubicBezTo>
                  <a:cubicBezTo>
                    <a:pt x="6151" y="14040"/>
                    <a:pt x="10208" y="8640"/>
                    <a:pt x="13442" y="5400"/>
                  </a:cubicBezTo>
                  <a:cubicBezTo>
                    <a:pt x="16677" y="2160"/>
                    <a:pt x="19089" y="1080"/>
                    <a:pt x="2150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7843829" y="7355254"/>
              <a:ext cx="11095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600" fill="norm" stroke="1" extrusionOk="0">
                  <a:moveTo>
                    <a:pt x="6943" y="0"/>
                  </a:moveTo>
                  <a:cubicBezTo>
                    <a:pt x="10800" y="1575"/>
                    <a:pt x="14657" y="3150"/>
                    <a:pt x="17357" y="4500"/>
                  </a:cubicBezTo>
                  <a:cubicBezTo>
                    <a:pt x="20057" y="5850"/>
                    <a:pt x="21600" y="6975"/>
                    <a:pt x="18514" y="9788"/>
                  </a:cubicBezTo>
                  <a:cubicBezTo>
                    <a:pt x="15429" y="12600"/>
                    <a:pt x="7714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05" name="Drawing"/>
          <p:cNvSpPr/>
          <p:nvPr/>
        </p:nvSpPr>
        <p:spPr>
          <a:xfrm>
            <a:off x="1579368" y="1441365"/>
            <a:ext cx="2614394" cy="200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84" fill="norm" stroke="1" extrusionOk="0">
                <a:moveTo>
                  <a:pt x="0" y="19686"/>
                </a:moveTo>
                <a:cubicBezTo>
                  <a:pt x="507" y="20506"/>
                  <a:pt x="1013" y="21327"/>
                  <a:pt x="1636" y="21463"/>
                </a:cubicBezTo>
                <a:cubicBezTo>
                  <a:pt x="2259" y="21600"/>
                  <a:pt x="2998" y="21053"/>
                  <a:pt x="3727" y="20233"/>
                </a:cubicBezTo>
                <a:cubicBezTo>
                  <a:pt x="4455" y="19413"/>
                  <a:pt x="5173" y="18319"/>
                  <a:pt x="5986" y="16952"/>
                </a:cubicBezTo>
                <a:cubicBezTo>
                  <a:pt x="6799" y="15585"/>
                  <a:pt x="7707" y="13944"/>
                  <a:pt x="8530" y="12577"/>
                </a:cubicBezTo>
                <a:cubicBezTo>
                  <a:pt x="9354" y="11210"/>
                  <a:pt x="10093" y="10116"/>
                  <a:pt x="10853" y="9023"/>
                </a:cubicBezTo>
                <a:cubicBezTo>
                  <a:pt x="11613" y="7929"/>
                  <a:pt x="12394" y="6835"/>
                  <a:pt x="13165" y="6152"/>
                </a:cubicBezTo>
                <a:cubicBezTo>
                  <a:pt x="13935" y="5468"/>
                  <a:pt x="14696" y="5195"/>
                  <a:pt x="15487" y="4785"/>
                </a:cubicBezTo>
                <a:cubicBezTo>
                  <a:pt x="16279" y="4375"/>
                  <a:pt x="17103" y="3828"/>
                  <a:pt x="17916" y="3418"/>
                </a:cubicBezTo>
                <a:cubicBezTo>
                  <a:pt x="18728" y="3008"/>
                  <a:pt x="19531" y="2734"/>
                  <a:pt x="20143" y="2187"/>
                </a:cubicBezTo>
                <a:cubicBezTo>
                  <a:pt x="20755" y="1641"/>
                  <a:pt x="21178" y="820"/>
                  <a:pt x="21600" y="0"/>
                </a:cubicBezTo>
              </a:path>
            </a:pathLst>
          </a:custGeom>
          <a:ln w="25400" cap="rnd">
            <a:solidFill>
              <a:srgbClr val="000000"/>
            </a:solidFill>
          </a:ln>
        </p:spPr>
        <p:txBody>
          <a:bodyPr lIns="0" tIns="0" rIns="0" bIns="0"/>
          <a:lstStyle/>
          <a:p>
            <a:pPr algn="l" defTabSz="457200">
              <a:defRPr b="0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8765" y="78223"/>
            <a:ext cx="9677401" cy="3416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0" name="Drawing"/>
          <p:cNvGrpSpPr/>
          <p:nvPr/>
        </p:nvGrpSpPr>
        <p:grpSpPr>
          <a:xfrm>
            <a:off x="4693594" y="7899400"/>
            <a:ext cx="8260406" cy="1517650"/>
            <a:chOff x="0" y="0"/>
            <a:chExt cx="8260405" cy="1517650"/>
          </a:xfrm>
        </p:grpSpPr>
        <p:sp>
          <p:nvSpPr>
            <p:cNvPr id="508" name="Line"/>
            <p:cNvSpPr/>
            <p:nvPr/>
          </p:nvSpPr>
          <p:spPr>
            <a:xfrm>
              <a:off x="0" y="266700"/>
              <a:ext cx="68906" cy="1211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94" fill="norm" stroke="1" extrusionOk="0">
                  <a:moveTo>
                    <a:pt x="11490" y="0"/>
                  </a:moveTo>
                  <a:cubicBezTo>
                    <a:pt x="9526" y="1315"/>
                    <a:pt x="7563" y="2630"/>
                    <a:pt x="7235" y="3982"/>
                  </a:cubicBezTo>
                  <a:cubicBezTo>
                    <a:pt x="6908" y="5334"/>
                    <a:pt x="8217" y="6724"/>
                    <a:pt x="9199" y="8227"/>
                  </a:cubicBezTo>
                  <a:cubicBezTo>
                    <a:pt x="10181" y="9729"/>
                    <a:pt x="10835" y="11345"/>
                    <a:pt x="10181" y="12810"/>
                  </a:cubicBezTo>
                  <a:cubicBezTo>
                    <a:pt x="9526" y="14275"/>
                    <a:pt x="7563" y="15590"/>
                    <a:pt x="5272" y="16773"/>
                  </a:cubicBezTo>
                  <a:cubicBezTo>
                    <a:pt x="2981" y="17956"/>
                    <a:pt x="363" y="19008"/>
                    <a:pt x="35" y="19816"/>
                  </a:cubicBezTo>
                  <a:cubicBezTo>
                    <a:pt x="-292" y="20623"/>
                    <a:pt x="1672" y="21187"/>
                    <a:pt x="5599" y="21393"/>
                  </a:cubicBezTo>
                  <a:cubicBezTo>
                    <a:pt x="9526" y="21600"/>
                    <a:pt x="15417" y="21450"/>
                    <a:pt x="21308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30805" y="0"/>
              <a:ext cx="82296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" y="20718"/>
                    <a:pt x="133" y="19837"/>
                    <a:pt x="253" y="19102"/>
                  </a:cubicBezTo>
                  <a:cubicBezTo>
                    <a:pt x="372" y="18367"/>
                    <a:pt x="544" y="17780"/>
                    <a:pt x="742" y="17265"/>
                  </a:cubicBezTo>
                  <a:cubicBezTo>
                    <a:pt x="939" y="16751"/>
                    <a:pt x="1161" y="16310"/>
                    <a:pt x="1358" y="15943"/>
                  </a:cubicBezTo>
                  <a:cubicBezTo>
                    <a:pt x="1556" y="15576"/>
                    <a:pt x="1728" y="15282"/>
                    <a:pt x="1928" y="14841"/>
                  </a:cubicBezTo>
                  <a:cubicBezTo>
                    <a:pt x="2128" y="14400"/>
                    <a:pt x="2356" y="13812"/>
                    <a:pt x="2553" y="13371"/>
                  </a:cubicBezTo>
                  <a:cubicBezTo>
                    <a:pt x="2750" y="12931"/>
                    <a:pt x="2917" y="12637"/>
                    <a:pt x="3092" y="12269"/>
                  </a:cubicBezTo>
                  <a:cubicBezTo>
                    <a:pt x="3267" y="11902"/>
                    <a:pt x="3450" y="11461"/>
                    <a:pt x="3647" y="11020"/>
                  </a:cubicBezTo>
                  <a:cubicBezTo>
                    <a:pt x="3844" y="10580"/>
                    <a:pt x="4056" y="10139"/>
                    <a:pt x="4264" y="9771"/>
                  </a:cubicBezTo>
                  <a:cubicBezTo>
                    <a:pt x="4472" y="9404"/>
                    <a:pt x="4678" y="9110"/>
                    <a:pt x="4894" y="8743"/>
                  </a:cubicBezTo>
                  <a:cubicBezTo>
                    <a:pt x="5111" y="8376"/>
                    <a:pt x="5339" y="7935"/>
                    <a:pt x="5567" y="7494"/>
                  </a:cubicBezTo>
                  <a:cubicBezTo>
                    <a:pt x="5794" y="7053"/>
                    <a:pt x="6022" y="6612"/>
                    <a:pt x="6250" y="6245"/>
                  </a:cubicBezTo>
                  <a:cubicBezTo>
                    <a:pt x="6478" y="5878"/>
                    <a:pt x="6706" y="5584"/>
                    <a:pt x="6939" y="5290"/>
                  </a:cubicBezTo>
                  <a:cubicBezTo>
                    <a:pt x="7172" y="4996"/>
                    <a:pt x="7411" y="4702"/>
                    <a:pt x="7653" y="4335"/>
                  </a:cubicBezTo>
                  <a:cubicBezTo>
                    <a:pt x="7894" y="3967"/>
                    <a:pt x="8139" y="3527"/>
                    <a:pt x="8383" y="3159"/>
                  </a:cubicBezTo>
                  <a:cubicBezTo>
                    <a:pt x="8628" y="2792"/>
                    <a:pt x="8872" y="2498"/>
                    <a:pt x="9056" y="2278"/>
                  </a:cubicBezTo>
                  <a:cubicBezTo>
                    <a:pt x="9239" y="2057"/>
                    <a:pt x="9361" y="1910"/>
                    <a:pt x="9492" y="1763"/>
                  </a:cubicBezTo>
                  <a:cubicBezTo>
                    <a:pt x="9622" y="1616"/>
                    <a:pt x="9761" y="1469"/>
                    <a:pt x="9889" y="1322"/>
                  </a:cubicBezTo>
                  <a:cubicBezTo>
                    <a:pt x="10017" y="1176"/>
                    <a:pt x="10133" y="1029"/>
                    <a:pt x="10267" y="955"/>
                  </a:cubicBezTo>
                  <a:cubicBezTo>
                    <a:pt x="10400" y="882"/>
                    <a:pt x="10550" y="882"/>
                    <a:pt x="10683" y="808"/>
                  </a:cubicBezTo>
                  <a:cubicBezTo>
                    <a:pt x="10817" y="735"/>
                    <a:pt x="10933" y="588"/>
                    <a:pt x="11061" y="514"/>
                  </a:cubicBezTo>
                  <a:cubicBezTo>
                    <a:pt x="11189" y="441"/>
                    <a:pt x="11328" y="441"/>
                    <a:pt x="11458" y="441"/>
                  </a:cubicBezTo>
                  <a:cubicBezTo>
                    <a:pt x="11589" y="441"/>
                    <a:pt x="11711" y="441"/>
                    <a:pt x="11847" y="367"/>
                  </a:cubicBezTo>
                  <a:cubicBezTo>
                    <a:pt x="11983" y="294"/>
                    <a:pt x="12133" y="147"/>
                    <a:pt x="12267" y="73"/>
                  </a:cubicBezTo>
                  <a:cubicBezTo>
                    <a:pt x="12400" y="0"/>
                    <a:pt x="12517" y="0"/>
                    <a:pt x="12642" y="0"/>
                  </a:cubicBezTo>
                  <a:cubicBezTo>
                    <a:pt x="12767" y="0"/>
                    <a:pt x="12900" y="0"/>
                    <a:pt x="13028" y="0"/>
                  </a:cubicBezTo>
                  <a:cubicBezTo>
                    <a:pt x="13156" y="0"/>
                    <a:pt x="13278" y="0"/>
                    <a:pt x="13406" y="0"/>
                  </a:cubicBezTo>
                  <a:cubicBezTo>
                    <a:pt x="13533" y="0"/>
                    <a:pt x="13667" y="0"/>
                    <a:pt x="13797" y="0"/>
                  </a:cubicBezTo>
                  <a:cubicBezTo>
                    <a:pt x="13928" y="0"/>
                    <a:pt x="14056" y="0"/>
                    <a:pt x="14242" y="0"/>
                  </a:cubicBezTo>
                  <a:cubicBezTo>
                    <a:pt x="14428" y="0"/>
                    <a:pt x="14672" y="0"/>
                    <a:pt x="14869" y="0"/>
                  </a:cubicBezTo>
                  <a:cubicBezTo>
                    <a:pt x="15067" y="0"/>
                    <a:pt x="15217" y="0"/>
                    <a:pt x="15414" y="0"/>
                  </a:cubicBezTo>
                  <a:cubicBezTo>
                    <a:pt x="15611" y="0"/>
                    <a:pt x="15856" y="0"/>
                    <a:pt x="16036" y="0"/>
                  </a:cubicBezTo>
                  <a:cubicBezTo>
                    <a:pt x="16217" y="0"/>
                    <a:pt x="16333" y="0"/>
                    <a:pt x="16464" y="73"/>
                  </a:cubicBezTo>
                  <a:cubicBezTo>
                    <a:pt x="16594" y="147"/>
                    <a:pt x="16739" y="294"/>
                    <a:pt x="16933" y="514"/>
                  </a:cubicBezTo>
                  <a:cubicBezTo>
                    <a:pt x="17128" y="735"/>
                    <a:pt x="17372" y="1029"/>
                    <a:pt x="17614" y="1396"/>
                  </a:cubicBezTo>
                  <a:cubicBezTo>
                    <a:pt x="17856" y="1763"/>
                    <a:pt x="18094" y="2204"/>
                    <a:pt x="18331" y="2645"/>
                  </a:cubicBezTo>
                  <a:cubicBezTo>
                    <a:pt x="18567" y="3086"/>
                    <a:pt x="18800" y="3527"/>
                    <a:pt x="19022" y="4041"/>
                  </a:cubicBezTo>
                  <a:cubicBezTo>
                    <a:pt x="19244" y="4555"/>
                    <a:pt x="19456" y="5143"/>
                    <a:pt x="19697" y="5657"/>
                  </a:cubicBezTo>
                  <a:cubicBezTo>
                    <a:pt x="19939" y="6171"/>
                    <a:pt x="20211" y="6612"/>
                    <a:pt x="20469" y="7053"/>
                  </a:cubicBezTo>
                  <a:cubicBezTo>
                    <a:pt x="20728" y="7494"/>
                    <a:pt x="20972" y="7935"/>
                    <a:pt x="21158" y="8376"/>
                  </a:cubicBezTo>
                  <a:cubicBezTo>
                    <a:pt x="21344" y="8816"/>
                    <a:pt x="21472" y="9257"/>
                    <a:pt x="21600" y="9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341955" y="395350"/>
              <a:ext cx="118332" cy="30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697" fill="norm" stroke="1" extrusionOk="0">
                  <a:moveTo>
                    <a:pt x="1137" y="10759"/>
                  </a:moveTo>
                  <a:cubicBezTo>
                    <a:pt x="1137" y="14674"/>
                    <a:pt x="1137" y="18588"/>
                    <a:pt x="1137" y="20037"/>
                  </a:cubicBezTo>
                  <a:cubicBezTo>
                    <a:pt x="1137" y="21487"/>
                    <a:pt x="1137" y="20472"/>
                    <a:pt x="947" y="17718"/>
                  </a:cubicBezTo>
                  <a:cubicBezTo>
                    <a:pt x="758" y="14964"/>
                    <a:pt x="379" y="10470"/>
                    <a:pt x="758" y="7570"/>
                  </a:cubicBezTo>
                  <a:cubicBezTo>
                    <a:pt x="1137" y="4671"/>
                    <a:pt x="2274" y="3366"/>
                    <a:pt x="3411" y="2351"/>
                  </a:cubicBezTo>
                  <a:cubicBezTo>
                    <a:pt x="4547" y="1337"/>
                    <a:pt x="5684" y="612"/>
                    <a:pt x="7579" y="249"/>
                  </a:cubicBezTo>
                  <a:cubicBezTo>
                    <a:pt x="9474" y="-113"/>
                    <a:pt x="12126" y="-113"/>
                    <a:pt x="14589" y="467"/>
                  </a:cubicBezTo>
                  <a:cubicBezTo>
                    <a:pt x="17053" y="1047"/>
                    <a:pt x="19326" y="2206"/>
                    <a:pt x="20463" y="3729"/>
                  </a:cubicBezTo>
                  <a:cubicBezTo>
                    <a:pt x="21600" y="5251"/>
                    <a:pt x="21600" y="7135"/>
                    <a:pt x="18947" y="8802"/>
                  </a:cubicBezTo>
                  <a:cubicBezTo>
                    <a:pt x="16295" y="10470"/>
                    <a:pt x="10989" y="11919"/>
                    <a:pt x="7389" y="12572"/>
                  </a:cubicBezTo>
                  <a:cubicBezTo>
                    <a:pt x="3789" y="13224"/>
                    <a:pt x="1895" y="13079"/>
                    <a:pt x="0" y="12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472861" y="533400"/>
              <a:ext cx="123095" cy="16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00" fill="norm" stroke="1" extrusionOk="0">
                  <a:moveTo>
                    <a:pt x="423" y="7200"/>
                  </a:moveTo>
                  <a:cubicBezTo>
                    <a:pt x="57" y="5867"/>
                    <a:pt x="-309" y="4533"/>
                    <a:pt x="423" y="3733"/>
                  </a:cubicBezTo>
                  <a:cubicBezTo>
                    <a:pt x="1155" y="2933"/>
                    <a:pt x="2986" y="2667"/>
                    <a:pt x="5183" y="4267"/>
                  </a:cubicBezTo>
                  <a:cubicBezTo>
                    <a:pt x="7379" y="5867"/>
                    <a:pt x="9942" y="9333"/>
                    <a:pt x="11223" y="11867"/>
                  </a:cubicBezTo>
                  <a:cubicBezTo>
                    <a:pt x="12505" y="14400"/>
                    <a:pt x="12505" y="16000"/>
                    <a:pt x="12505" y="17600"/>
                  </a:cubicBezTo>
                  <a:cubicBezTo>
                    <a:pt x="12505" y="19200"/>
                    <a:pt x="12505" y="20800"/>
                    <a:pt x="11589" y="21200"/>
                  </a:cubicBezTo>
                  <a:cubicBezTo>
                    <a:pt x="10674" y="21600"/>
                    <a:pt x="8844" y="20800"/>
                    <a:pt x="7928" y="18800"/>
                  </a:cubicBezTo>
                  <a:cubicBezTo>
                    <a:pt x="7013" y="16800"/>
                    <a:pt x="7013" y="13600"/>
                    <a:pt x="8294" y="10400"/>
                  </a:cubicBezTo>
                  <a:cubicBezTo>
                    <a:pt x="9576" y="7200"/>
                    <a:pt x="12138" y="4000"/>
                    <a:pt x="14518" y="2267"/>
                  </a:cubicBezTo>
                  <a:cubicBezTo>
                    <a:pt x="16898" y="533"/>
                    <a:pt x="19094" y="267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704298" y="363398"/>
              <a:ext cx="113908" cy="35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512" fill="norm" stroke="1" extrusionOk="0">
                  <a:moveTo>
                    <a:pt x="20757" y="1069"/>
                  </a:moveTo>
                  <a:cubicBezTo>
                    <a:pt x="19214" y="683"/>
                    <a:pt x="17671" y="298"/>
                    <a:pt x="15936" y="105"/>
                  </a:cubicBezTo>
                  <a:cubicBezTo>
                    <a:pt x="14200" y="-88"/>
                    <a:pt x="12271" y="-88"/>
                    <a:pt x="9957" y="748"/>
                  </a:cubicBezTo>
                  <a:cubicBezTo>
                    <a:pt x="7643" y="1583"/>
                    <a:pt x="4943" y="3255"/>
                    <a:pt x="2821" y="5698"/>
                  </a:cubicBezTo>
                  <a:cubicBezTo>
                    <a:pt x="700" y="8141"/>
                    <a:pt x="-843" y="11355"/>
                    <a:pt x="507" y="14119"/>
                  </a:cubicBezTo>
                  <a:cubicBezTo>
                    <a:pt x="1857" y="16883"/>
                    <a:pt x="6100" y="19198"/>
                    <a:pt x="10343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962090" y="436900"/>
              <a:ext cx="154566" cy="243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254" fill="norm" stroke="1" extrusionOk="0">
                  <a:moveTo>
                    <a:pt x="5553" y="3432"/>
                  </a:moveTo>
                  <a:cubicBezTo>
                    <a:pt x="4677" y="6571"/>
                    <a:pt x="3801" y="9709"/>
                    <a:pt x="3218" y="12386"/>
                  </a:cubicBezTo>
                  <a:cubicBezTo>
                    <a:pt x="2634" y="15063"/>
                    <a:pt x="2342" y="17278"/>
                    <a:pt x="1904" y="18848"/>
                  </a:cubicBezTo>
                  <a:cubicBezTo>
                    <a:pt x="1466" y="20417"/>
                    <a:pt x="883" y="21340"/>
                    <a:pt x="445" y="21248"/>
                  </a:cubicBezTo>
                  <a:cubicBezTo>
                    <a:pt x="7" y="21155"/>
                    <a:pt x="-285" y="20048"/>
                    <a:pt x="445" y="16909"/>
                  </a:cubicBezTo>
                  <a:cubicBezTo>
                    <a:pt x="1174" y="13771"/>
                    <a:pt x="2926" y="8602"/>
                    <a:pt x="5115" y="5463"/>
                  </a:cubicBezTo>
                  <a:cubicBezTo>
                    <a:pt x="7304" y="2325"/>
                    <a:pt x="9931" y="1217"/>
                    <a:pt x="11974" y="571"/>
                  </a:cubicBezTo>
                  <a:cubicBezTo>
                    <a:pt x="14018" y="-75"/>
                    <a:pt x="15477" y="-260"/>
                    <a:pt x="16791" y="478"/>
                  </a:cubicBezTo>
                  <a:cubicBezTo>
                    <a:pt x="18104" y="1217"/>
                    <a:pt x="19272" y="2878"/>
                    <a:pt x="18980" y="4632"/>
                  </a:cubicBezTo>
                  <a:cubicBezTo>
                    <a:pt x="18688" y="6386"/>
                    <a:pt x="16937" y="8232"/>
                    <a:pt x="15331" y="9248"/>
                  </a:cubicBezTo>
                  <a:cubicBezTo>
                    <a:pt x="13726" y="10263"/>
                    <a:pt x="12266" y="10448"/>
                    <a:pt x="10953" y="11002"/>
                  </a:cubicBezTo>
                  <a:cubicBezTo>
                    <a:pt x="9639" y="11555"/>
                    <a:pt x="8472" y="12478"/>
                    <a:pt x="8472" y="13217"/>
                  </a:cubicBezTo>
                  <a:cubicBezTo>
                    <a:pt x="8472" y="13955"/>
                    <a:pt x="9639" y="14509"/>
                    <a:pt x="11974" y="15432"/>
                  </a:cubicBezTo>
                  <a:cubicBezTo>
                    <a:pt x="14310" y="16355"/>
                    <a:pt x="17812" y="17648"/>
                    <a:pt x="21315" y="18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938855" y="368300"/>
              <a:ext cx="1841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8" y="16000"/>
                    <a:pt x="6455" y="10400"/>
                    <a:pt x="10055" y="6800"/>
                  </a:cubicBezTo>
                  <a:cubicBezTo>
                    <a:pt x="13655" y="3200"/>
                    <a:pt x="1762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313505" y="304800"/>
              <a:ext cx="1567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0" y="0"/>
                  </a:moveTo>
                  <a:cubicBezTo>
                    <a:pt x="5400" y="2400"/>
                    <a:pt x="10800" y="4800"/>
                    <a:pt x="14850" y="7670"/>
                  </a:cubicBezTo>
                  <a:cubicBezTo>
                    <a:pt x="18900" y="10539"/>
                    <a:pt x="21600" y="13878"/>
                    <a:pt x="18900" y="16278"/>
                  </a:cubicBezTo>
                  <a:cubicBezTo>
                    <a:pt x="16200" y="18678"/>
                    <a:pt x="8100" y="20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415220" y="446087"/>
              <a:ext cx="152286" cy="20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31" fill="norm" stroke="1" extrusionOk="0">
                  <a:moveTo>
                    <a:pt x="19249" y="3881"/>
                  </a:moveTo>
                  <a:cubicBezTo>
                    <a:pt x="19249" y="2531"/>
                    <a:pt x="19249" y="1181"/>
                    <a:pt x="18519" y="506"/>
                  </a:cubicBezTo>
                  <a:cubicBezTo>
                    <a:pt x="17789" y="-169"/>
                    <a:pt x="16330" y="-169"/>
                    <a:pt x="14286" y="506"/>
                  </a:cubicBezTo>
                  <a:cubicBezTo>
                    <a:pt x="12243" y="1181"/>
                    <a:pt x="9616" y="2531"/>
                    <a:pt x="6843" y="5006"/>
                  </a:cubicBezTo>
                  <a:cubicBezTo>
                    <a:pt x="4070" y="7481"/>
                    <a:pt x="1151" y="11081"/>
                    <a:pt x="276" y="14006"/>
                  </a:cubicBezTo>
                  <a:cubicBezTo>
                    <a:pt x="-600" y="16931"/>
                    <a:pt x="568" y="19181"/>
                    <a:pt x="4362" y="20306"/>
                  </a:cubicBezTo>
                  <a:cubicBezTo>
                    <a:pt x="8157" y="21431"/>
                    <a:pt x="14578" y="21431"/>
                    <a:pt x="210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478605" y="57785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631005" y="329708"/>
              <a:ext cx="139966" cy="43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520" fill="norm" stroke="1" extrusionOk="0">
                  <a:moveTo>
                    <a:pt x="0" y="958"/>
                  </a:moveTo>
                  <a:cubicBezTo>
                    <a:pt x="1271" y="543"/>
                    <a:pt x="2541" y="128"/>
                    <a:pt x="3971" y="24"/>
                  </a:cubicBezTo>
                  <a:cubicBezTo>
                    <a:pt x="5400" y="-80"/>
                    <a:pt x="6988" y="128"/>
                    <a:pt x="9847" y="1114"/>
                  </a:cubicBezTo>
                  <a:cubicBezTo>
                    <a:pt x="12706" y="2101"/>
                    <a:pt x="16835" y="3866"/>
                    <a:pt x="19059" y="6203"/>
                  </a:cubicBezTo>
                  <a:cubicBezTo>
                    <a:pt x="21282" y="8539"/>
                    <a:pt x="21600" y="11447"/>
                    <a:pt x="20012" y="14095"/>
                  </a:cubicBezTo>
                  <a:cubicBezTo>
                    <a:pt x="18424" y="16743"/>
                    <a:pt x="14929" y="19132"/>
                    <a:pt x="11435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910405" y="53975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891355" y="635000"/>
              <a:ext cx="158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5429"/>
                    <a:pt x="10368" y="9257"/>
                    <a:pt x="13968" y="5657"/>
                  </a:cubicBezTo>
                  <a:cubicBezTo>
                    <a:pt x="17568" y="2057"/>
                    <a:pt x="1958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2462855" y="344606"/>
              <a:ext cx="90224" cy="364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229" fill="norm" stroke="1" extrusionOk="0">
                  <a:moveTo>
                    <a:pt x="1473" y="8787"/>
                  </a:moveTo>
                  <a:cubicBezTo>
                    <a:pt x="1964" y="11873"/>
                    <a:pt x="2455" y="14958"/>
                    <a:pt x="2209" y="17180"/>
                  </a:cubicBezTo>
                  <a:cubicBezTo>
                    <a:pt x="1964" y="19402"/>
                    <a:pt x="982" y="20759"/>
                    <a:pt x="491" y="21130"/>
                  </a:cubicBezTo>
                  <a:cubicBezTo>
                    <a:pt x="0" y="21500"/>
                    <a:pt x="0" y="20883"/>
                    <a:pt x="0" y="18353"/>
                  </a:cubicBezTo>
                  <a:cubicBezTo>
                    <a:pt x="0" y="15822"/>
                    <a:pt x="0" y="11379"/>
                    <a:pt x="1473" y="8231"/>
                  </a:cubicBezTo>
                  <a:cubicBezTo>
                    <a:pt x="2945" y="5084"/>
                    <a:pt x="5891" y="3233"/>
                    <a:pt x="8345" y="1998"/>
                  </a:cubicBezTo>
                  <a:cubicBezTo>
                    <a:pt x="10800" y="764"/>
                    <a:pt x="12764" y="147"/>
                    <a:pt x="14727" y="23"/>
                  </a:cubicBezTo>
                  <a:cubicBezTo>
                    <a:pt x="16691" y="-100"/>
                    <a:pt x="18655" y="270"/>
                    <a:pt x="19882" y="764"/>
                  </a:cubicBezTo>
                  <a:cubicBezTo>
                    <a:pt x="21109" y="1258"/>
                    <a:pt x="21600" y="1875"/>
                    <a:pt x="19391" y="2986"/>
                  </a:cubicBezTo>
                  <a:cubicBezTo>
                    <a:pt x="17182" y="4097"/>
                    <a:pt x="12273" y="5701"/>
                    <a:pt x="8591" y="6750"/>
                  </a:cubicBezTo>
                  <a:cubicBezTo>
                    <a:pt x="4909" y="7799"/>
                    <a:pt x="2455" y="8293"/>
                    <a:pt x="0" y="8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2532705" y="527050"/>
              <a:ext cx="152401" cy="149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2738"/>
                  </a:moveTo>
                  <a:cubicBezTo>
                    <a:pt x="1500" y="2130"/>
                    <a:pt x="3000" y="1521"/>
                    <a:pt x="4350" y="1825"/>
                  </a:cubicBezTo>
                  <a:cubicBezTo>
                    <a:pt x="5700" y="2130"/>
                    <a:pt x="6900" y="3346"/>
                    <a:pt x="8100" y="6237"/>
                  </a:cubicBezTo>
                  <a:cubicBezTo>
                    <a:pt x="9300" y="9127"/>
                    <a:pt x="10500" y="13690"/>
                    <a:pt x="10950" y="16732"/>
                  </a:cubicBezTo>
                  <a:cubicBezTo>
                    <a:pt x="11400" y="19775"/>
                    <a:pt x="11100" y="21296"/>
                    <a:pt x="10350" y="21448"/>
                  </a:cubicBezTo>
                  <a:cubicBezTo>
                    <a:pt x="9600" y="21600"/>
                    <a:pt x="8400" y="20383"/>
                    <a:pt x="8400" y="17341"/>
                  </a:cubicBezTo>
                  <a:cubicBezTo>
                    <a:pt x="8400" y="14299"/>
                    <a:pt x="9600" y="9431"/>
                    <a:pt x="12000" y="6237"/>
                  </a:cubicBezTo>
                  <a:cubicBezTo>
                    <a:pt x="14400" y="3042"/>
                    <a:pt x="18000" y="15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2825717" y="368416"/>
              <a:ext cx="115696" cy="291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6" h="21436" fill="norm" stroke="1" extrusionOk="0">
                  <a:moveTo>
                    <a:pt x="16598" y="3721"/>
                  </a:moveTo>
                  <a:cubicBezTo>
                    <a:pt x="17716" y="3099"/>
                    <a:pt x="18833" y="2478"/>
                    <a:pt x="19578" y="1778"/>
                  </a:cubicBezTo>
                  <a:cubicBezTo>
                    <a:pt x="20323" y="1079"/>
                    <a:pt x="20695" y="302"/>
                    <a:pt x="19950" y="69"/>
                  </a:cubicBezTo>
                  <a:cubicBezTo>
                    <a:pt x="19205" y="-164"/>
                    <a:pt x="17343" y="147"/>
                    <a:pt x="14178" y="1701"/>
                  </a:cubicBezTo>
                  <a:cubicBezTo>
                    <a:pt x="11012" y="3255"/>
                    <a:pt x="6543" y="6052"/>
                    <a:pt x="3564" y="9004"/>
                  </a:cubicBezTo>
                  <a:cubicBezTo>
                    <a:pt x="585" y="11957"/>
                    <a:pt x="-905" y="15065"/>
                    <a:pt x="585" y="17163"/>
                  </a:cubicBezTo>
                  <a:cubicBezTo>
                    <a:pt x="2074" y="19260"/>
                    <a:pt x="6543" y="20348"/>
                    <a:pt x="11012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3017422" y="384003"/>
              <a:ext cx="83898" cy="257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351" fill="norm" stroke="1" extrusionOk="0">
                  <a:moveTo>
                    <a:pt x="7200" y="6600"/>
                  </a:moveTo>
                  <a:cubicBezTo>
                    <a:pt x="5143" y="7127"/>
                    <a:pt x="3086" y="7653"/>
                    <a:pt x="2057" y="9761"/>
                  </a:cubicBezTo>
                  <a:cubicBezTo>
                    <a:pt x="1029" y="11868"/>
                    <a:pt x="1029" y="15556"/>
                    <a:pt x="1029" y="17927"/>
                  </a:cubicBezTo>
                  <a:cubicBezTo>
                    <a:pt x="1029" y="20297"/>
                    <a:pt x="1029" y="21351"/>
                    <a:pt x="772" y="21351"/>
                  </a:cubicBezTo>
                  <a:cubicBezTo>
                    <a:pt x="515" y="21351"/>
                    <a:pt x="0" y="20297"/>
                    <a:pt x="0" y="17663"/>
                  </a:cubicBezTo>
                  <a:cubicBezTo>
                    <a:pt x="0" y="15029"/>
                    <a:pt x="515" y="10814"/>
                    <a:pt x="2315" y="7566"/>
                  </a:cubicBezTo>
                  <a:cubicBezTo>
                    <a:pt x="4115" y="4317"/>
                    <a:pt x="7200" y="2034"/>
                    <a:pt x="10029" y="892"/>
                  </a:cubicBezTo>
                  <a:cubicBezTo>
                    <a:pt x="12857" y="-249"/>
                    <a:pt x="15429" y="-249"/>
                    <a:pt x="17486" y="629"/>
                  </a:cubicBezTo>
                  <a:cubicBezTo>
                    <a:pt x="19543" y="1507"/>
                    <a:pt x="21086" y="3263"/>
                    <a:pt x="20057" y="4756"/>
                  </a:cubicBezTo>
                  <a:cubicBezTo>
                    <a:pt x="19029" y="6249"/>
                    <a:pt x="15429" y="7478"/>
                    <a:pt x="12086" y="8356"/>
                  </a:cubicBezTo>
                  <a:cubicBezTo>
                    <a:pt x="8743" y="9234"/>
                    <a:pt x="5657" y="9761"/>
                    <a:pt x="3343" y="10375"/>
                  </a:cubicBezTo>
                  <a:cubicBezTo>
                    <a:pt x="1029" y="10990"/>
                    <a:pt x="-514" y="11692"/>
                    <a:pt x="2315" y="13185"/>
                  </a:cubicBezTo>
                  <a:cubicBezTo>
                    <a:pt x="5143" y="14678"/>
                    <a:pt x="12343" y="16961"/>
                    <a:pt x="19543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2964505" y="29210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3254714" y="421851"/>
              <a:ext cx="166050" cy="248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104" fill="norm" stroke="1" extrusionOk="0">
                  <a:moveTo>
                    <a:pt x="1861" y="1386"/>
                  </a:moveTo>
                  <a:cubicBezTo>
                    <a:pt x="2401" y="5526"/>
                    <a:pt x="2941" y="9666"/>
                    <a:pt x="3076" y="12726"/>
                  </a:cubicBezTo>
                  <a:cubicBezTo>
                    <a:pt x="3211" y="15786"/>
                    <a:pt x="2941" y="17766"/>
                    <a:pt x="2401" y="19116"/>
                  </a:cubicBezTo>
                  <a:cubicBezTo>
                    <a:pt x="1861" y="20466"/>
                    <a:pt x="1051" y="21186"/>
                    <a:pt x="511" y="21096"/>
                  </a:cubicBezTo>
                  <a:cubicBezTo>
                    <a:pt x="-29" y="21006"/>
                    <a:pt x="-299" y="20106"/>
                    <a:pt x="511" y="17226"/>
                  </a:cubicBezTo>
                  <a:cubicBezTo>
                    <a:pt x="1321" y="14346"/>
                    <a:pt x="3211" y="9486"/>
                    <a:pt x="5101" y="6336"/>
                  </a:cubicBezTo>
                  <a:cubicBezTo>
                    <a:pt x="6991" y="3186"/>
                    <a:pt x="8881" y="1746"/>
                    <a:pt x="11176" y="846"/>
                  </a:cubicBezTo>
                  <a:cubicBezTo>
                    <a:pt x="13471" y="-54"/>
                    <a:pt x="16171" y="-414"/>
                    <a:pt x="18061" y="666"/>
                  </a:cubicBezTo>
                  <a:cubicBezTo>
                    <a:pt x="19951" y="1746"/>
                    <a:pt x="21031" y="4266"/>
                    <a:pt x="21166" y="6876"/>
                  </a:cubicBezTo>
                  <a:cubicBezTo>
                    <a:pt x="21301" y="9486"/>
                    <a:pt x="20491" y="12186"/>
                    <a:pt x="19681" y="14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537212" y="395655"/>
              <a:ext cx="176594" cy="19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85" fill="norm" stroke="1" extrusionOk="0">
                  <a:moveTo>
                    <a:pt x="21453" y="2572"/>
                  </a:moveTo>
                  <a:cubicBezTo>
                    <a:pt x="20682" y="1643"/>
                    <a:pt x="19910" y="714"/>
                    <a:pt x="18882" y="250"/>
                  </a:cubicBezTo>
                  <a:cubicBezTo>
                    <a:pt x="17853" y="-215"/>
                    <a:pt x="16567" y="-215"/>
                    <a:pt x="13610" y="1875"/>
                  </a:cubicBezTo>
                  <a:cubicBezTo>
                    <a:pt x="10653" y="3966"/>
                    <a:pt x="6024" y="8146"/>
                    <a:pt x="3453" y="10817"/>
                  </a:cubicBezTo>
                  <a:cubicBezTo>
                    <a:pt x="882" y="13488"/>
                    <a:pt x="367" y="14650"/>
                    <a:pt x="110" y="16043"/>
                  </a:cubicBezTo>
                  <a:cubicBezTo>
                    <a:pt x="-147" y="17437"/>
                    <a:pt x="-147" y="19062"/>
                    <a:pt x="2296" y="19991"/>
                  </a:cubicBezTo>
                  <a:cubicBezTo>
                    <a:pt x="4739" y="20920"/>
                    <a:pt x="9624" y="21153"/>
                    <a:pt x="1451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567755" y="5334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815405" y="330200"/>
              <a:ext cx="92595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1379" y="0"/>
                  </a:moveTo>
                  <a:cubicBezTo>
                    <a:pt x="6894" y="1800"/>
                    <a:pt x="12409" y="3600"/>
                    <a:pt x="16085" y="5815"/>
                  </a:cubicBezTo>
                  <a:cubicBezTo>
                    <a:pt x="19762" y="8031"/>
                    <a:pt x="21600" y="10662"/>
                    <a:pt x="18613" y="13362"/>
                  </a:cubicBezTo>
                  <a:cubicBezTo>
                    <a:pt x="15626" y="16062"/>
                    <a:pt x="7813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2634305" y="800826"/>
              <a:ext cx="927101" cy="43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21247"/>
                  </a:moveTo>
                  <a:cubicBezTo>
                    <a:pt x="1677" y="18161"/>
                    <a:pt x="3353" y="15076"/>
                    <a:pt x="5153" y="11476"/>
                  </a:cubicBezTo>
                  <a:cubicBezTo>
                    <a:pt x="6953" y="7876"/>
                    <a:pt x="8877" y="3761"/>
                    <a:pt x="10825" y="1704"/>
                  </a:cubicBezTo>
                  <a:cubicBezTo>
                    <a:pt x="12773" y="-353"/>
                    <a:pt x="14745" y="-353"/>
                    <a:pt x="16545" y="676"/>
                  </a:cubicBezTo>
                  <a:cubicBezTo>
                    <a:pt x="18345" y="1704"/>
                    <a:pt x="19973" y="3761"/>
                    <a:pt x="21600" y="5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2831155" y="886588"/>
              <a:ext cx="112595" cy="308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05" fill="norm" stroke="1" extrusionOk="0">
                  <a:moveTo>
                    <a:pt x="4800" y="8103"/>
                  </a:moveTo>
                  <a:cubicBezTo>
                    <a:pt x="4800" y="12070"/>
                    <a:pt x="4800" y="16037"/>
                    <a:pt x="4600" y="18388"/>
                  </a:cubicBezTo>
                  <a:cubicBezTo>
                    <a:pt x="4400" y="20739"/>
                    <a:pt x="4000" y="21474"/>
                    <a:pt x="3800" y="21401"/>
                  </a:cubicBezTo>
                  <a:cubicBezTo>
                    <a:pt x="3600" y="21327"/>
                    <a:pt x="3600" y="20445"/>
                    <a:pt x="4200" y="17433"/>
                  </a:cubicBezTo>
                  <a:cubicBezTo>
                    <a:pt x="4800" y="14421"/>
                    <a:pt x="6000" y="9278"/>
                    <a:pt x="7600" y="6045"/>
                  </a:cubicBezTo>
                  <a:cubicBezTo>
                    <a:pt x="9200" y="2813"/>
                    <a:pt x="11200" y="1490"/>
                    <a:pt x="13200" y="756"/>
                  </a:cubicBezTo>
                  <a:cubicBezTo>
                    <a:pt x="15200" y="21"/>
                    <a:pt x="17200" y="-126"/>
                    <a:pt x="18800" y="94"/>
                  </a:cubicBezTo>
                  <a:cubicBezTo>
                    <a:pt x="20400" y="315"/>
                    <a:pt x="21600" y="903"/>
                    <a:pt x="21200" y="1931"/>
                  </a:cubicBezTo>
                  <a:cubicBezTo>
                    <a:pt x="20800" y="2960"/>
                    <a:pt x="18800" y="4429"/>
                    <a:pt x="15800" y="5531"/>
                  </a:cubicBezTo>
                  <a:cubicBezTo>
                    <a:pt x="12800" y="6633"/>
                    <a:pt x="8800" y="7368"/>
                    <a:pt x="6000" y="7956"/>
                  </a:cubicBezTo>
                  <a:cubicBezTo>
                    <a:pt x="3200" y="8543"/>
                    <a:pt x="1600" y="8984"/>
                    <a:pt x="800" y="9425"/>
                  </a:cubicBezTo>
                  <a:cubicBezTo>
                    <a:pt x="0" y="9866"/>
                    <a:pt x="0" y="10307"/>
                    <a:pt x="0" y="1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2913705" y="1022350"/>
              <a:ext cx="146051" cy="144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5635"/>
                  </a:moveTo>
                  <a:cubicBezTo>
                    <a:pt x="1252" y="4696"/>
                    <a:pt x="2504" y="3757"/>
                    <a:pt x="4696" y="4226"/>
                  </a:cubicBezTo>
                  <a:cubicBezTo>
                    <a:pt x="6887" y="4696"/>
                    <a:pt x="10017" y="6574"/>
                    <a:pt x="12052" y="9078"/>
                  </a:cubicBezTo>
                  <a:cubicBezTo>
                    <a:pt x="14087" y="11583"/>
                    <a:pt x="15026" y="14713"/>
                    <a:pt x="15339" y="17061"/>
                  </a:cubicBezTo>
                  <a:cubicBezTo>
                    <a:pt x="15652" y="19409"/>
                    <a:pt x="15339" y="20974"/>
                    <a:pt x="14557" y="21287"/>
                  </a:cubicBezTo>
                  <a:cubicBezTo>
                    <a:pt x="13774" y="21600"/>
                    <a:pt x="12522" y="20661"/>
                    <a:pt x="12365" y="18000"/>
                  </a:cubicBezTo>
                  <a:cubicBezTo>
                    <a:pt x="12209" y="15339"/>
                    <a:pt x="13148" y="10957"/>
                    <a:pt x="14870" y="7670"/>
                  </a:cubicBezTo>
                  <a:cubicBezTo>
                    <a:pt x="16591" y="4383"/>
                    <a:pt x="19096" y="2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093450" y="963703"/>
              <a:ext cx="125056" cy="236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353" fill="norm" stroke="1" extrusionOk="0">
                  <a:moveTo>
                    <a:pt x="20920" y="135"/>
                  </a:moveTo>
                  <a:cubicBezTo>
                    <a:pt x="17025" y="-56"/>
                    <a:pt x="13130" y="-247"/>
                    <a:pt x="9412" y="1091"/>
                  </a:cubicBezTo>
                  <a:cubicBezTo>
                    <a:pt x="5694" y="2429"/>
                    <a:pt x="2153" y="5296"/>
                    <a:pt x="736" y="8355"/>
                  </a:cubicBezTo>
                  <a:cubicBezTo>
                    <a:pt x="-680" y="11413"/>
                    <a:pt x="28" y="14663"/>
                    <a:pt x="2153" y="16861"/>
                  </a:cubicBezTo>
                  <a:cubicBezTo>
                    <a:pt x="4277" y="19059"/>
                    <a:pt x="7818" y="20206"/>
                    <a:pt x="11359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3233221" y="956480"/>
              <a:ext cx="182135" cy="226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24" fill="norm" stroke="1" extrusionOk="0">
                  <a:moveTo>
                    <a:pt x="21363" y="2024"/>
                  </a:moveTo>
                  <a:cubicBezTo>
                    <a:pt x="20618" y="1224"/>
                    <a:pt x="19873" y="424"/>
                    <a:pt x="18880" y="124"/>
                  </a:cubicBezTo>
                  <a:cubicBezTo>
                    <a:pt x="17887" y="-176"/>
                    <a:pt x="16646" y="24"/>
                    <a:pt x="14660" y="1224"/>
                  </a:cubicBezTo>
                  <a:cubicBezTo>
                    <a:pt x="12673" y="2424"/>
                    <a:pt x="9942" y="4624"/>
                    <a:pt x="7335" y="7524"/>
                  </a:cubicBezTo>
                  <a:cubicBezTo>
                    <a:pt x="4729" y="10424"/>
                    <a:pt x="2246" y="14024"/>
                    <a:pt x="1004" y="16324"/>
                  </a:cubicBezTo>
                  <a:cubicBezTo>
                    <a:pt x="-237" y="18624"/>
                    <a:pt x="-237" y="19624"/>
                    <a:pt x="508" y="20324"/>
                  </a:cubicBezTo>
                  <a:cubicBezTo>
                    <a:pt x="1253" y="21024"/>
                    <a:pt x="2742" y="21424"/>
                    <a:pt x="6218" y="21424"/>
                  </a:cubicBezTo>
                  <a:cubicBezTo>
                    <a:pt x="9694" y="21424"/>
                    <a:pt x="15156" y="21024"/>
                    <a:pt x="20618" y="20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3301055" y="1098550"/>
              <a:ext cx="146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3478855" y="958850"/>
              <a:ext cx="76748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0" h="21600" fill="norm" stroke="1" extrusionOk="0">
                  <a:moveTo>
                    <a:pt x="3411" y="0"/>
                  </a:moveTo>
                  <a:cubicBezTo>
                    <a:pt x="11368" y="3450"/>
                    <a:pt x="19326" y="6900"/>
                    <a:pt x="20463" y="10200"/>
                  </a:cubicBezTo>
                  <a:cubicBezTo>
                    <a:pt x="21600" y="13500"/>
                    <a:pt x="15916" y="16650"/>
                    <a:pt x="11368" y="18525"/>
                  </a:cubicBezTo>
                  <a:cubicBezTo>
                    <a:pt x="6821" y="20400"/>
                    <a:pt x="3411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183705" y="760777"/>
              <a:ext cx="1778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914" y="11040"/>
                    <a:pt x="11829" y="1783"/>
                    <a:pt x="15429" y="240"/>
                  </a:cubicBezTo>
                  <a:cubicBezTo>
                    <a:pt x="19029" y="-1303"/>
                    <a:pt x="2031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4202755" y="85725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4844105" y="350953"/>
              <a:ext cx="131362" cy="35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37" fill="norm" stroke="1" extrusionOk="0">
                  <a:moveTo>
                    <a:pt x="0" y="7182"/>
                  </a:moveTo>
                  <a:cubicBezTo>
                    <a:pt x="686" y="11528"/>
                    <a:pt x="1371" y="15873"/>
                    <a:pt x="1714" y="18366"/>
                  </a:cubicBezTo>
                  <a:cubicBezTo>
                    <a:pt x="2057" y="20858"/>
                    <a:pt x="2057" y="21497"/>
                    <a:pt x="1886" y="21433"/>
                  </a:cubicBezTo>
                  <a:cubicBezTo>
                    <a:pt x="1714" y="21369"/>
                    <a:pt x="1371" y="20602"/>
                    <a:pt x="1371" y="18110"/>
                  </a:cubicBezTo>
                  <a:cubicBezTo>
                    <a:pt x="1371" y="15618"/>
                    <a:pt x="1714" y="11400"/>
                    <a:pt x="2400" y="8460"/>
                  </a:cubicBezTo>
                  <a:cubicBezTo>
                    <a:pt x="3086" y="5521"/>
                    <a:pt x="4114" y="3859"/>
                    <a:pt x="5143" y="2773"/>
                  </a:cubicBezTo>
                  <a:cubicBezTo>
                    <a:pt x="6171" y="1686"/>
                    <a:pt x="7200" y="1175"/>
                    <a:pt x="8571" y="728"/>
                  </a:cubicBezTo>
                  <a:cubicBezTo>
                    <a:pt x="9943" y="280"/>
                    <a:pt x="11657" y="-103"/>
                    <a:pt x="13200" y="25"/>
                  </a:cubicBezTo>
                  <a:cubicBezTo>
                    <a:pt x="14743" y="153"/>
                    <a:pt x="16114" y="792"/>
                    <a:pt x="17486" y="1622"/>
                  </a:cubicBezTo>
                  <a:cubicBezTo>
                    <a:pt x="18857" y="2453"/>
                    <a:pt x="20229" y="3476"/>
                    <a:pt x="20914" y="4370"/>
                  </a:cubicBezTo>
                  <a:cubicBezTo>
                    <a:pt x="21600" y="5265"/>
                    <a:pt x="21600" y="6032"/>
                    <a:pt x="18343" y="6990"/>
                  </a:cubicBezTo>
                  <a:cubicBezTo>
                    <a:pt x="15086" y="7949"/>
                    <a:pt x="8571" y="9099"/>
                    <a:pt x="2057" y="1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939355" y="508000"/>
              <a:ext cx="158751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6130"/>
                  </a:moveTo>
                  <a:cubicBezTo>
                    <a:pt x="864" y="4962"/>
                    <a:pt x="1728" y="3795"/>
                    <a:pt x="2880" y="3503"/>
                  </a:cubicBezTo>
                  <a:cubicBezTo>
                    <a:pt x="4032" y="3211"/>
                    <a:pt x="5472" y="3795"/>
                    <a:pt x="7056" y="5692"/>
                  </a:cubicBezTo>
                  <a:cubicBezTo>
                    <a:pt x="8640" y="7589"/>
                    <a:pt x="10368" y="10800"/>
                    <a:pt x="11232" y="13135"/>
                  </a:cubicBezTo>
                  <a:cubicBezTo>
                    <a:pt x="12096" y="15470"/>
                    <a:pt x="12096" y="16930"/>
                    <a:pt x="11664" y="18389"/>
                  </a:cubicBezTo>
                  <a:cubicBezTo>
                    <a:pt x="11232" y="19849"/>
                    <a:pt x="10368" y="21308"/>
                    <a:pt x="9360" y="21454"/>
                  </a:cubicBezTo>
                  <a:cubicBezTo>
                    <a:pt x="8352" y="21600"/>
                    <a:pt x="7200" y="20432"/>
                    <a:pt x="7488" y="17514"/>
                  </a:cubicBezTo>
                  <a:cubicBezTo>
                    <a:pt x="7776" y="14595"/>
                    <a:pt x="9504" y="9924"/>
                    <a:pt x="12096" y="6714"/>
                  </a:cubicBezTo>
                  <a:cubicBezTo>
                    <a:pt x="14688" y="3503"/>
                    <a:pt x="18144" y="17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5185794" y="400050"/>
              <a:ext cx="128212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21103" y="919"/>
                  </a:moveTo>
                  <a:cubicBezTo>
                    <a:pt x="19361" y="460"/>
                    <a:pt x="17619" y="0"/>
                    <a:pt x="15703" y="0"/>
                  </a:cubicBezTo>
                  <a:cubicBezTo>
                    <a:pt x="13787" y="0"/>
                    <a:pt x="11697" y="460"/>
                    <a:pt x="9084" y="2068"/>
                  </a:cubicBezTo>
                  <a:cubicBezTo>
                    <a:pt x="6471" y="3677"/>
                    <a:pt x="3335" y="6434"/>
                    <a:pt x="1593" y="9115"/>
                  </a:cubicBezTo>
                  <a:cubicBezTo>
                    <a:pt x="-149" y="11796"/>
                    <a:pt x="-497" y="14400"/>
                    <a:pt x="722" y="16391"/>
                  </a:cubicBezTo>
                  <a:cubicBezTo>
                    <a:pt x="1942" y="18383"/>
                    <a:pt x="4729" y="19762"/>
                    <a:pt x="6993" y="20528"/>
                  </a:cubicBezTo>
                  <a:cubicBezTo>
                    <a:pt x="9258" y="21294"/>
                    <a:pt x="11000" y="21447"/>
                    <a:pt x="127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5366603" y="401787"/>
              <a:ext cx="133446" cy="218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430" fill="norm" stroke="1" extrusionOk="0">
                  <a:moveTo>
                    <a:pt x="20653" y="2945"/>
                  </a:moveTo>
                  <a:cubicBezTo>
                    <a:pt x="20986" y="1907"/>
                    <a:pt x="21318" y="868"/>
                    <a:pt x="19989" y="349"/>
                  </a:cubicBezTo>
                  <a:cubicBezTo>
                    <a:pt x="18660" y="-170"/>
                    <a:pt x="15669" y="-170"/>
                    <a:pt x="12678" y="765"/>
                  </a:cubicBezTo>
                  <a:cubicBezTo>
                    <a:pt x="9687" y="1699"/>
                    <a:pt x="6696" y="3568"/>
                    <a:pt x="4536" y="6268"/>
                  </a:cubicBezTo>
                  <a:cubicBezTo>
                    <a:pt x="2376" y="8968"/>
                    <a:pt x="1047" y="12499"/>
                    <a:pt x="383" y="15095"/>
                  </a:cubicBezTo>
                  <a:cubicBezTo>
                    <a:pt x="-282" y="17692"/>
                    <a:pt x="-282" y="19353"/>
                    <a:pt x="2044" y="20288"/>
                  </a:cubicBezTo>
                  <a:cubicBezTo>
                    <a:pt x="4370" y="21222"/>
                    <a:pt x="9023" y="21430"/>
                    <a:pt x="12180" y="21430"/>
                  </a:cubicBezTo>
                  <a:cubicBezTo>
                    <a:pt x="15336" y="21430"/>
                    <a:pt x="16998" y="21222"/>
                    <a:pt x="18660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5377505" y="55245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5631505" y="254000"/>
              <a:ext cx="57151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3255"/>
                    <a:pt x="18400" y="6510"/>
                    <a:pt x="15600" y="9764"/>
                  </a:cubicBezTo>
                  <a:cubicBezTo>
                    <a:pt x="12800" y="13019"/>
                    <a:pt x="8800" y="16274"/>
                    <a:pt x="6000" y="18247"/>
                  </a:cubicBezTo>
                  <a:cubicBezTo>
                    <a:pt x="3200" y="20219"/>
                    <a:pt x="1600" y="209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5715144" y="424318"/>
              <a:ext cx="138612" cy="264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42" fill="norm" stroke="1" extrusionOk="0">
                  <a:moveTo>
                    <a:pt x="3759" y="6777"/>
                  </a:moveTo>
                  <a:cubicBezTo>
                    <a:pt x="3432" y="10377"/>
                    <a:pt x="3105" y="13977"/>
                    <a:pt x="2941" y="16206"/>
                  </a:cubicBezTo>
                  <a:cubicBezTo>
                    <a:pt x="2777" y="18434"/>
                    <a:pt x="2777" y="19291"/>
                    <a:pt x="2287" y="20063"/>
                  </a:cubicBezTo>
                  <a:cubicBezTo>
                    <a:pt x="1796" y="20834"/>
                    <a:pt x="814" y="21520"/>
                    <a:pt x="323" y="21434"/>
                  </a:cubicBezTo>
                  <a:cubicBezTo>
                    <a:pt x="-168" y="21349"/>
                    <a:pt x="-168" y="20491"/>
                    <a:pt x="814" y="17577"/>
                  </a:cubicBezTo>
                  <a:cubicBezTo>
                    <a:pt x="1796" y="14663"/>
                    <a:pt x="3759" y="9691"/>
                    <a:pt x="5232" y="6691"/>
                  </a:cubicBezTo>
                  <a:cubicBezTo>
                    <a:pt x="6705" y="3691"/>
                    <a:pt x="7687" y="2663"/>
                    <a:pt x="8832" y="1720"/>
                  </a:cubicBezTo>
                  <a:cubicBezTo>
                    <a:pt x="9977" y="777"/>
                    <a:pt x="11287" y="-80"/>
                    <a:pt x="12432" y="6"/>
                  </a:cubicBezTo>
                  <a:cubicBezTo>
                    <a:pt x="13577" y="91"/>
                    <a:pt x="14559" y="1120"/>
                    <a:pt x="15214" y="2491"/>
                  </a:cubicBezTo>
                  <a:cubicBezTo>
                    <a:pt x="15868" y="3863"/>
                    <a:pt x="16196" y="5577"/>
                    <a:pt x="15377" y="7120"/>
                  </a:cubicBezTo>
                  <a:cubicBezTo>
                    <a:pt x="14559" y="8663"/>
                    <a:pt x="12596" y="10034"/>
                    <a:pt x="10468" y="10806"/>
                  </a:cubicBezTo>
                  <a:cubicBezTo>
                    <a:pt x="8341" y="11577"/>
                    <a:pt x="6050" y="11749"/>
                    <a:pt x="5396" y="12177"/>
                  </a:cubicBezTo>
                  <a:cubicBezTo>
                    <a:pt x="4741" y="12606"/>
                    <a:pt x="5723" y="13291"/>
                    <a:pt x="8668" y="14577"/>
                  </a:cubicBezTo>
                  <a:cubicBezTo>
                    <a:pt x="11614" y="15863"/>
                    <a:pt x="16523" y="17749"/>
                    <a:pt x="21432" y="19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5726755" y="406400"/>
              <a:ext cx="107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936305" y="314589"/>
              <a:ext cx="93367" cy="396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28" fill="norm" stroke="1" extrusionOk="0">
                  <a:moveTo>
                    <a:pt x="0" y="1881"/>
                  </a:moveTo>
                  <a:cubicBezTo>
                    <a:pt x="480" y="1307"/>
                    <a:pt x="960" y="732"/>
                    <a:pt x="2640" y="388"/>
                  </a:cubicBezTo>
                  <a:cubicBezTo>
                    <a:pt x="4320" y="43"/>
                    <a:pt x="7200" y="-72"/>
                    <a:pt x="9600" y="43"/>
                  </a:cubicBezTo>
                  <a:cubicBezTo>
                    <a:pt x="12000" y="158"/>
                    <a:pt x="13920" y="502"/>
                    <a:pt x="16320" y="2226"/>
                  </a:cubicBezTo>
                  <a:cubicBezTo>
                    <a:pt x="18720" y="3949"/>
                    <a:pt x="21600" y="7051"/>
                    <a:pt x="21120" y="10039"/>
                  </a:cubicBezTo>
                  <a:cubicBezTo>
                    <a:pt x="20640" y="13026"/>
                    <a:pt x="16800" y="15898"/>
                    <a:pt x="12960" y="17794"/>
                  </a:cubicBezTo>
                  <a:cubicBezTo>
                    <a:pt x="9120" y="19690"/>
                    <a:pt x="5280" y="20609"/>
                    <a:pt x="144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6114105" y="66675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6300372" y="375829"/>
              <a:ext cx="107050" cy="40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34" fill="norm" stroke="1" extrusionOk="0">
                  <a:moveTo>
                    <a:pt x="12282" y="7740"/>
                  </a:moveTo>
                  <a:cubicBezTo>
                    <a:pt x="10165" y="9663"/>
                    <a:pt x="8047" y="11585"/>
                    <a:pt x="6776" y="13508"/>
                  </a:cubicBezTo>
                  <a:cubicBezTo>
                    <a:pt x="5506" y="15430"/>
                    <a:pt x="5082" y="17353"/>
                    <a:pt x="4235" y="18823"/>
                  </a:cubicBezTo>
                  <a:cubicBezTo>
                    <a:pt x="3388" y="20293"/>
                    <a:pt x="2118" y="21311"/>
                    <a:pt x="1271" y="21424"/>
                  </a:cubicBezTo>
                  <a:cubicBezTo>
                    <a:pt x="424" y="21537"/>
                    <a:pt x="0" y="20745"/>
                    <a:pt x="0" y="18597"/>
                  </a:cubicBezTo>
                  <a:cubicBezTo>
                    <a:pt x="0" y="16448"/>
                    <a:pt x="424" y="12942"/>
                    <a:pt x="1906" y="9832"/>
                  </a:cubicBezTo>
                  <a:cubicBezTo>
                    <a:pt x="3388" y="6722"/>
                    <a:pt x="5929" y="4008"/>
                    <a:pt x="7835" y="2425"/>
                  </a:cubicBezTo>
                  <a:cubicBezTo>
                    <a:pt x="9741" y="842"/>
                    <a:pt x="11012" y="389"/>
                    <a:pt x="12706" y="163"/>
                  </a:cubicBezTo>
                  <a:cubicBezTo>
                    <a:pt x="14400" y="-63"/>
                    <a:pt x="16518" y="-63"/>
                    <a:pt x="18212" y="220"/>
                  </a:cubicBezTo>
                  <a:cubicBezTo>
                    <a:pt x="19906" y="502"/>
                    <a:pt x="21176" y="1068"/>
                    <a:pt x="21388" y="2368"/>
                  </a:cubicBezTo>
                  <a:cubicBezTo>
                    <a:pt x="21600" y="3669"/>
                    <a:pt x="20753" y="5705"/>
                    <a:pt x="18635" y="7231"/>
                  </a:cubicBezTo>
                  <a:cubicBezTo>
                    <a:pt x="16518" y="8758"/>
                    <a:pt x="13129" y="9776"/>
                    <a:pt x="9741" y="1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387155" y="596900"/>
              <a:ext cx="165101" cy="176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4629"/>
                  </a:moveTo>
                  <a:cubicBezTo>
                    <a:pt x="1108" y="3857"/>
                    <a:pt x="2215" y="3086"/>
                    <a:pt x="3877" y="3343"/>
                  </a:cubicBezTo>
                  <a:cubicBezTo>
                    <a:pt x="5538" y="3600"/>
                    <a:pt x="7754" y="4886"/>
                    <a:pt x="9415" y="7200"/>
                  </a:cubicBezTo>
                  <a:cubicBezTo>
                    <a:pt x="11077" y="9514"/>
                    <a:pt x="12185" y="12857"/>
                    <a:pt x="12600" y="15171"/>
                  </a:cubicBezTo>
                  <a:cubicBezTo>
                    <a:pt x="13015" y="17486"/>
                    <a:pt x="12738" y="18771"/>
                    <a:pt x="11631" y="19800"/>
                  </a:cubicBezTo>
                  <a:cubicBezTo>
                    <a:pt x="10523" y="20829"/>
                    <a:pt x="8585" y="21600"/>
                    <a:pt x="7477" y="21343"/>
                  </a:cubicBezTo>
                  <a:cubicBezTo>
                    <a:pt x="6369" y="21086"/>
                    <a:pt x="6092" y="19800"/>
                    <a:pt x="7615" y="16586"/>
                  </a:cubicBezTo>
                  <a:cubicBezTo>
                    <a:pt x="9138" y="13371"/>
                    <a:pt x="12462" y="8229"/>
                    <a:pt x="15092" y="5143"/>
                  </a:cubicBezTo>
                  <a:cubicBezTo>
                    <a:pt x="17723" y="2057"/>
                    <a:pt x="1966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649357" y="466635"/>
              <a:ext cx="93399" cy="289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28" fill="norm" stroke="1" extrusionOk="0">
                  <a:moveTo>
                    <a:pt x="21180" y="1189"/>
                  </a:moveTo>
                  <a:cubicBezTo>
                    <a:pt x="19260" y="559"/>
                    <a:pt x="17340" y="-72"/>
                    <a:pt x="15420" y="7"/>
                  </a:cubicBezTo>
                  <a:cubicBezTo>
                    <a:pt x="13500" y="86"/>
                    <a:pt x="11580" y="874"/>
                    <a:pt x="8940" y="3397"/>
                  </a:cubicBezTo>
                  <a:cubicBezTo>
                    <a:pt x="6300" y="5919"/>
                    <a:pt x="2940" y="10176"/>
                    <a:pt x="1260" y="12935"/>
                  </a:cubicBezTo>
                  <a:cubicBezTo>
                    <a:pt x="-420" y="15694"/>
                    <a:pt x="-420" y="16956"/>
                    <a:pt x="1260" y="18138"/>
                  </a:cubicBezTo>
                  <a:cubicBezTo>
                    <a:pt x="2940" y="19321"/>
                    <a:pt x="6300" y="20424"/>
                    <a:pt x="966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6787739" y="500659"/>
              <a:ext cx="120117" cy="249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40" fill="norm" stroke="1" extrusionOk="0">
                  <a:moveTo>
                    <a:pt x="5588" y="5484"/>
                  </a:moveTo>
                  <a:cubicBezTo>
                    <a:pt x="4072" y="10164"/>
                    <a:pt x="2557" y="14844"/>
                    <a:pt x="1609" y="17634"/>
                  </a:cubicBezTo>
                  <a:cubicBezTo>
                    <a:pt x="662" y="20424"/>
                    <a:pt x="283" y="21324"/>
                    <a:pt x="93" y="21234"/>
                  </a:cubicBezTo>
                  <a:cubicBezTo>
                    <a:pt x="-96" y="21144"/>
                    <a:pt x="-96" y="20064"/>
                    <a:pt x="1041" y="17184"/>
                  </a:cubicBezTo>
                  <a:cubicBezTo>
                    <a:pt x="2178" y="14304"/>
                    <a:pt x="4451" y="9624"/>
                    <a:pt x="6346" y="6474"/>
                  </a:cubicBezTo>
                  <a:cubicBezTo>
                    <a:pt x="8241" y="3324"/>
                    <a:pt x="9757" y="1704"/>
                    <a:pt x="11462" y="804"/>
                  </a:cubicBezTo>
                  <a:cubicBezTo>
                    <a:pt x="13167" y="-96"/>
                    <a:pt x="15062" y="-276"/>
                    <a:pt x="16957" y="444"/>
                  </a:cubicBezTo>
                  <a:cubicBezTo>
                    <a:pt x="18851" y="1164"/>
                    <a:pt x="20746" y="2784"/>
                    <a:pt x="21125" y="4674"/>
                  </a:cubicBezTo>
                  <a:cubicBezTo>
                    <a:pt x="21504" y="6564"/>
                    <a:pt x="20367" y="8724"/>
                    <a:pt x="18662" y="9984"/>
                  </a:cubicBezTo>
                  <a:cubicBezTo>
                    <a:pt x="16957" y="11244"/>
                    <a:pt x="14683" y="11604"/>
                    <a:pt x="12220" y="11964"/>
                  </a:cubicBezTo>
                  <a:cubicBezTo>
                    <a:pt x="9757" y="12324"/>
                    <a:pt x="7104" y="12684"/>
                    <a:pt x="6536" y="13224"/>
                  </a:cubicBezTo>
                  <a:cubicBezTo>
                    <a:pt x="5967" y="13764"/>
                    <a:pt x="7483" y="14484"/>
                    <a:pt x="10325" y="15744"/>
                  </a:cubicBezTo>
                  <a:cubicBezTo>
                    <a:pt x="13167" y="17004"/>
                    <a:pt x="17336" y="18804"/>
                    <a:pt x="21504" y="20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6806255" y="430577"/>
              <a:ext cx="1524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900" y="11040"/>
                    <a:pt x="7800" y="1783"/>
                    <a:pt x="11400" y="240"/>
                  </a:cubicBezTo>
                  <a:cubicBezTo>
                    <a:pt x="15000" y="-1303"/>
                    <a:pt x="183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7028505" y="438150"/>
              <a:ext cx="10560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4" h="21600" fill="norm" stroke="1" extrusionOk="0">
                  <a:moveTo>
                    <a:pt x="0" y="0"/>
                  </a:moveTo>
                  <a:cubicBezTo>
                    <a:pt x="5298" y="2234"/>
                    <a:pt x="10596" y="4469"/>
                    <a:pt x="14672" y="6828"/>
                  </a:cubicBezTo>
                  <a:cubicBezTo>
                    <a:pt x="18747" y="9186"/>
                    <a:pt x="21600" y="11669"/>
                    <a:pt x="19766" y="14152"/>
                  </a:cubicBezTo>
                  <a:cubicBezTo>
                    <a:pt x="17932" y="16634"/>
                    <a:pt x="11411" y="19117"/>
                    <a:pt x="4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4875855" y="952500"/>
              <a:ext cx="2216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763" y="9000"/>
                    <a:pt x="1527" y="12600"/>
                    <a:pt x="2290" y="13500"/>
                  </a:cubicBezTo>
                  <a:cubicBezTo>
                    <a:pt x="3053" y="14400"/>
                    <a:pt x="3817" y="12600"/>
                    <a:pt x="4642" y="10800"/>
                  </a:cubicBezTo>
                  <a:cubicBezTo>
                    <a:pt x="5467" y="9000"/>
                    <a:pt x="6354" y="7200"/>
                    <a:pt x="7221" y="5400"/>
                  </a:cubicBezTo>
                  <a:cubicBezTo>
                    <a:pt x="8087" y="3600"/>
                    <a:pt x="8933" y="1800"/>
                    <a:pt x="9779" y="900"/>
                  </a:cubicBezTo>
                  <a:cubicBezTo>
                    <a:pt x="10625" y="0"/>
                    <a:pt x="11470" y="0"/>
                    <a:pt x="12327" y="0"/>
                  </a:cubicBezTo>
                  <a:cubicBezTo>
                    <a:pt x="13183" y="0"/>
                    <a:pt x="14049" y="0"/>
                    <a:pt x="14864" y="900"/>
                  </a:cubicBezTo>
                  <a:cubicBezTo>
                    <a:pt x="15679" y="1800"/>
                    <a:pt x="16442" y="3600"/>
                    <a:pt x="17257" y="5400"/>
                  </a:cubicBezTo>
                  <a:cubicBezTo>
                    <a:pt x="18072" y="7200"/>
                    <a:pt x="18939" y="9000"/>
                    <a:pt x="19671" y="11700"/>
                  </a:cubicBezTo>
                  <a:cubicBezTo>
                    <a:pt x="20403" y="14400"/>
                    <a:pt x="21002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932505" y="831850"/>
              <a:ext cx="266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8000"/>
                    <a:pt x="686" y="14400"/>
                    <a:pt x="4286" y="10800"/>
                  </a:cubicBezTo>
                  <a:cubicBezTo>
                    <a:pt x="7886" y="7200"/>
                    <a:pt x="147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002355" y="901700"/>
              <a:ext cx="825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4851396" y="1019088"/>
              <a:ext cx="101491" cy="368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485" fill="norm" stroke="1" extrusionOk="0">
                  <a:moveTo>
                    <a:pt x="2353" y="11298"/>
                  </a:moveTo>
                  <a:cubicBezTo>
                    <a:pt x="2777" y="14014"/>
                    <a:pt x="3200" y="16729"/>
                    <a:pt x="3200" y="18581"/>
                  </a:cubicBezTo>
                  <a:cubicBezTo>
                    <a:pt x="3200" y="20432"/>
                    <a:pt x="2777" y="21420"/>
                    <a:pt x="2565" y="21481"/>
                  </a:cubicBezTo>
                  <a:cubicBezTo>
                    <a:pt x="2353" y="21543"/>
                    <a:pt x="2353" y="20679"/>
                    <a:pt x="1718" y="18457"/>
                  </a:cubicBezTo>
                  <a:cubicBezTo>
                    <a:pt x="1083" y="16236"/>
                    <a:pt x="-188" y="12656"/>
                    <a:pt x="24" y="9509"/>
                  </a:cubicBezTo>
                  <a:cubicBezTo>
                    <a:pt x="236" y="6361"/>
                    <a:pt x="1930" y="3646"/>
                    <a:pt x="3412" y="2041"/>
                  </a:cubicBezTo>
                  <a:cubicBezTo>
                    <a:pt x="4894" y="437"/>
                    <a:pt x="6165" y="-57"/>
                    <a:pt x="8706" y="5"/>
                  </a:cubicBezTo>
                  <a:cubicBezTo>
                    <a:pt x="11247" y="66"/>
                    <a:pt x="15059" y="684"/>
                    <a:pt x="17600" y="1733"/>
                  </a:cubicBezTo>
                  <a:cubicBezTo>
                    <a:pt x="20141" y="2782"/>
                    <a:pt x="21412" y="4263"/>
                    <a:pt x="19083" y="5744"/>
                  </a:cubicBezTo>
                  <a:cubicBezTo>
                    <a:pt x="16753" y="7225"/>
                    <a:pt x="10824" y="8706"/>
                    <a:pt x="7436" y="9570"/>
                  </a:cubicBezTo>
                  <a:cubicBezTo>
                    <a:pt x="4047" y="10434"/>
                    <a:pt x="3200" y="10681"/>
                    <a:pt x="2353" y="1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4907605" y="1181100"/>
              <a:ext cx="107951" cy="14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6480"/>
                  </a:moveTo>
                  <a:cubicBezTo>
                    <a:pt x="1694" y="5554"/>
                    <a:pt x="3388" y="4629"/>
                    <a:pt x="5082" y="4937"/>
                  </a:cubicBezTo>
                  <a:cubicBezTo>
                    <a:pt x="6776" y="5246"/>
                    <a:pt x="8471" y="6789"/>
                    <a:pt x="10376" y="9103"/>
                  </a:cubicBezTo>
                  <a:cubicBezTo>
                    <a:pt x="12282" y="11417"/>
                    <a:pt x="14400" y="14503"/>
                    <a:pt x="15247" y="16817"/>
                  </a:cubicBezTo>
                  <a:cubicBezTo>
                    <a:pt x="16094" y="19131"/>
                    <a:pt x="15671" y="20674"/>
                    <a:pt x="14400" y="21137"/>
                  </a:cubicBezTo>
                  <a:cubicBezTo>
                    <a:pt x="13129" y="21600"/>
                    <a:pt x="11012" y="20983"/>
                    <a:pt x="9741" y="19903"/>
                  </a:cubicBezTo>
                  <a:cubicBezTo>
                    <a:pt x="8471" y="18823"/>
                    <a:pt x="8047" y="17280"/>
                    <a:pt x="10165" y="13886"/>
                  </a:cubicBezTo>
                  <a:cubicBezTo>
                    <a:pt x="12282" y="10491"/>
                    <a:pt x="16941" y="5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048726" y="1111250"/>
              <a:ext cx="8748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600" fill="norm" stroke="1" extrusionOk="0">
                  <a:moveTo>
                    <a:pt x="20761" y="0"/>
                  </a:moveTo>
                  <a:cubicBezTo>
                    <a:pt x="16742" y="0"/>
                    <a:pt x="12724" y="0"/>
                    <a:pt x="9459" y="1080"/>
                  </a:cubicBezTo>
                  <a:cubicBezTo>
                    <a:pt x="6194" y="2160"/>
                    <a:pt x="3682" y="4320"/>
                    <a:pt x="1924" y="7020"/>
                  </a:cubicBezTo>
                  <a:cubicBezTo>
                    <a:pt x="166" y="9720"/>
                    <a:pt x="-839" y="12960"/>
                    <a:pt x="919" y="15480"/>
                  </a:cubicBezTo>
                  <a:cubicBezTo>
                    <a:pt x="2677" y="18000"/>
                    <a:pt x="7198" y="19800"/>
                    <a:pt x="117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161605" y="1136650"/>
              <a:ext cx="889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14" y="0"/>
                  </a:moveTo>
                  <a:cubicBezTo>
                    <a:pt x="13371" y="1161"/>
                    <a:pt x="8229" y="2323"/>
                    <a:pt x="4886" y="5110"/>
                  </a:cubicBezTo>
                  <a:cubicBezTo>
                    <a:pt x="1543" y="7897"/>
                    <a:pt x="0" y="12310"/>
                    <a:pt x="0" y="15097"/>
                  </a:cubicBezTo>
                  <a:cubicBezTo>
                    <a:pt x="0" y="17884"/>
                    <a:pt x="1543" y="19045"/>
                    <a:pt x="5400" y="19858"/>
                  </a:cubicBezTo>
                  <a:cubicBezTo>
                    <a:pt x="9257" y="20671"/>
                    <a:pt x="15429" y="211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5180655" y="1238250"/>
              <a:ext cx="762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600"/>
                    <a:pt x="3600" y="9600"/>
                    <a:pt x="7200" y="6000"/>
                  </a:cubicBezTo>
                  <a:cubicBezTo>
                    <a:pt x="10800" y="2400"/>
                    <a:pt x="162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5364805" y="1085850"/>
              <a:ext cx="63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600"/>
                    <a:pt x="0" y="7200"/>
                    <a:pt x="3600" y="10800"/>
                  </a:cubicBezTo>
                  <a:cubicBezTo>
                    <a:pt x="7200" y="14400"/>
                    <a:pt x="144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5435080" y="1185568"/>
              <a:ext cx="120226" cy="173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089" fill="norm" stroke="1" extrusionOk="0">
                  <a:moveTo>
                    <a:pt x="3335" y="228"/>
                  </a:moveTo>
                  <a:cubicBezTo>
                    <a:pt x="2198" y="6400"/>
                    <a:pt x="1061" y="12571"/>
                    <a:pt x="492" y="16300"/>
                  </a:cubicBezTo>
                  <a:cubicBezTo>
                    <a:pt x="-76" y="20028"/>
                    <a:pt x="-76" y="21314"/>
                    <a:pt x="113" y="21057"/>
                  </a:cubicBezTo>
                  <a:cubicBezTo>
                    <a:pt x="303" y="20800"/>
                    <a:pt x="682" y="19000"/>
                    <a:pt x="2008" y="16043"/>
                  </a:cubicBezTo>
                  <a:cubicBezTo>
                    <a:pt x="3335" y="13085"/>
                    <a:pt x="5608" y="8971"/>
                    <a:pt x="7503" y="6143"/>
                  </a:cubicBezTo>
                  <a:cubicBezTo>
                    <a:pt x="9398" y="3314"/>
                    <a:pt x="10913" y="1771"/>
                    <a:pt x="12619" y="871"/>
                  </a:cubicBezTo>
                  <a:cubicBezTo>
                    <a:pt x="14324" y="-29"/>
                    <a:pt x="16219" y="-286"/>
                    <a:pt x="17356" y="357"/>
                  </a:cubicBezTo>
                  <a:cubicBezTo>
                    <a:pt x="18492" y="1000"/>
                    <a:pt x="18871" y="2543"/>
                    <a:pt x="17735" y="4343"/>
                  </a:cubicBezTo>
                  <a:cubicBezTo>
                    <a:pt x="16598" y="6143"/>
                    <a:pt x="13945" y="8200"/>
                    <a:pt x="11482" y="9614"/>
                  </a:cubicBezTo>
                  <a:cubicBezTo>
                    <a:pt x="9019" y="11028"/>
                    <a:pt x="6745" y="11800"/>
                    <a:pt x="5987" y="12828"/>
                  </a:cubicBezTo>
                  <a:cubicBezTo>
                    <a:pt x="5229" y="13857"/>
                    <a:pt x="5987" y="15143"/>
                    <a:pt x="8829" y="16557"/>
                  </a:cubicBezTo>
                  <a:cubicBezTo>
                    <a:pt x="11671" y="17971"/>
                    <a:pt x="16598" y="19514"/>
                    <a:pt x="21524" y="2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5460055" y="1135427"/>
              <a:ext cx="114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00" y="11040"/>
                    <a:pt x="8000" y="1783"/>
                    <a:pt x="11600" y="240"/>
                  </a:cubicBezTo>
                  <a:cubicBezTo>
                    <a:pt x="15200" y="-1303"/>
                    <a:pt x="18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5599755" y="1092200"/>
              <a:ext cx="54854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2" h="21600" fill="norm" stroke="1" extrusionOk="0">
                  <a:moveTo>
                    <a:pt x="0" y="0"/>
                  </a:moveTo>
                  <a:cubicBezTo>
                    <a:pt x="8486" y="2298"/>
                    <a:pt x="16971" y="4596"/>
                    <a:pt x="19286" y="7813"/>
                  </a:cubicBezTo>
                  <a:cubicBezTo>
                    <a:pt x="21600" y="11030"/>
                    <a:pt x="17743" y="15166"/>
                    <a:pt x="14657" y="17617"/>
                  </a:cubicBezTo>
                  <a:cubicBezTo>
                    <a:pt x="11571" y="20068"/>
                    <a:pt x="9257" y="20834"/>
                    <a:pt x="6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5707705" y="13144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5772651" y="1077063"/>
              <a:ext cx="107700" cy="313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3" h="21477" fill="norm" stroke="1" extrusionOk="0">
                  <a:moveTo>
                    <a:pt x="5727" y="21477"/>
                  </a:moveTo>
                  <a:cubicBezTo>
                    <a:pt x="3727" y="21332"/>
                    <a:pt x="1727" y="21187"/>
                    <a:pt x="727" y="20680"/>
                  </a:cubicBezTo>
                  <a:cubicBezTo>
                    <a:pt x="-273" y="20172"/>
                    <a:pt x="-273" y="19303"/>
                    <a:pt x="927" y="16911"/>
                  </a:cubicBezTo>
                  <a:cubicBezTo>
                    <a:pt x="2127" y="14519"/>
                    <a:pt x="4527" y="10605"/>
                    <a:pt x="6327" y="7850"/>
                  </a:cubicBezTo>
                  <a:cubicBezTo>
                    <a:pt x="8127" y="5096"/>
                    <a:pt x="9327" y="3501"/>
                    <a:pt x="10727" y="2269"/>
                  </a:cubicBezTo>
                  <a:cubicBezTo>
                    <a:pt x="12127" y="1037"/>
                    <a:pt x="13727" y="167"/>
                    <a:pt x="15127" y="22"/>
                  </a:cubicBezTo>
                  <a:cubicBezTo>
                    <a:pt x="16527" y="-123"/>
                    <a:pt x="17727" y="457"/>
                    <a:pt x="18927" y="1617"/>
                  </a:cubicBezTo>
                  <a:cubicBezTo>
                    <a:pt x="20127" y="2776"/>
                    <a:pt x="21327" y="4516"/>
                    <a:pt x="19127" y="6256"/>
                  </a:cubicBezTo>
                  <a:cubicBezTo>
                    <a:pt x="16927" y="7995"/>
                    <a:pt x="11327" y="9735"/>
                    <a:pt x="5727" y="1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5860105" y="1238250"/>
              <a:ext cx="76201" cy="13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945"/>
                  </a:moveTo>
                  <a:cubicBezTo>
                    <a:pt x="3000" y="3273"/>
                    <a:pt x="6000" y="3600"/>
                    <a:pt x="9000" y="6382"/>
                  </a:cubicBezTo>
                  <a:cubicBezTo>
                    <a:pt x="12000" y="9164"/>
                    <a:pt x="15000" y="14400"/>
                    <a:pt x="15300" y="17509"/>
                  </a:cubicBezTo>
                  <a:cubicBezTo>
                    <a:pt x="15600" y="20618"/>
                    <a:pt x="13200" y="21600"/>
                    <a:pt x="11100" y="21436"/>
                  </a:cubicBezTo>
                  <a:cubicBezTo>
                    <a:pt x="9000" y="21273"/>
                    <a:pt x="7200" y="19964"/>
                    <a:pt x="6600" y="17509"/>
                  </a:cubicBezTo>
                  <a:cubicBezTo>
                    <a:pt x="6000" y="15055"/>
                    <a:pt x="6600" y="11455"/>
                    <a:pt x="9300" y="8345"/>
                  </a:cubicBezTo>
                  <a:cubicBezTo>
                    <a:pt x="12000" y="5236"/>
                    <a:pt x="168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6018582" y="1155700"/>
              <a:ext cx="8282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600" fill="norm" stroke="1" extrusionOk="0">
                  <a:moveTo>
                    <a:pt x="21130" y="0"/>
                  </a:moveTo>
                  <a:cubicBezTo>
                    <a:pt x="16810" y="0"/>
                    <a:pt x="12490" y="0"/>
                    <a:pt x="8440" y="2571"/>
                  </a:cubicBezTo>
                  <a:cubicBezTo>
                    <a:pt x="4390" y="5143"/>
                    <a:pt x="610" y="10286"/>
                    <a:pt x="70" y="13886"/>
                  </a:cubicBezTo>
                  <a:cubicBezTo>
                    <a:pt x="-470" y="17486"/>
                    <a:pt x="2230" y="19543"/>
                    <a:pt x="49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6101405" y="1208215"/>
              <a:ext cx="82551" cy="19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9969" y="1232"/>
                  </a:moveTo>
                  <a:cubicBezTo>
                    <a:pt x="6646" y="7166"/>
                    <a:pt x="3323" y="13100"/>
                    <a:pt x="1662" y="16661"/>
                  </a:cubicBezTo>
                  <a:cubicBezTo>
                    <a:pt x="0" y="20221"/>
                    <a:pt x="0" y="21408"/>
                    <a:pt x="0" y="21408"/>
                  </a:cubicBezTo>
                  <a:cubicBezTo>
                    <a:pt x="0" y="21408"/>
                    <a:pt x="0" y="20221"/>
                    <a:pt x="1108" y="17729"/>
                  </a:cubicBezTo>
                  <a:cubicBezTo>
                    <a:pt x="2215" y="15237"/>
                    <a:pt x="4431" y="11439"/>
                    <a:pt x="6092" y="8472"/>
                  </a:cubicBezTo>
                  <a:cubicBezTo>
                    <a:pt x="7754" y="5505"/>
                    <a:pt x="8862" y="3368"/>
                    <a:pt x="10523" y="1944"/>
                  </a:cubicBezTo>
                  <a:cubicBezTo>
                    <a:pt x="12185" y="520"/>
                    <a:pt x="14400" y="-192"/>
                    <a:pt x="15785" y="45"/>
                  </a:cubicBezTo>
                  <a:cubicBezTo>
                    <a:pt x="17169" y="283"/>
                    <a:pt x="17723" y="1470"/>
                    <a:pt x="18000" y="2656"/>
                  </a:cubicBezTo>
                  <a:cubicBezTo>
                    <a:pt x="18277" y="3843"/>
                    <a:pt x="18277" y="5030"/>
                    <a:pt x="15785" y="6573"/>
                  </a:cubicBezTo>
                  <a:cubicBezTo>
                    <a:pt x="13292" y="8116"/>
                    <a:pt x="8308" y="10015"/>
                    <a:pt x="5815" y="11913"/>
                  </a:cubicBezTo>
                  <a:cubicBezTo>
                    <a:pt x="3323" y="13812"/>
                    <a:pt x="3323" y="15711"/>
                    <a:pt x="6369" y="17254"/>
                  </a:cubicBezTo>
                  <a:cubicBezTo>
                    <a:pt x="9415" y="18797"/>
                    <a:pt x="15508" y="19984"/>
                    <a:pt x="21600" y="2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6120455" y="1187450"/>
              <a:ext cx="82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6247455" y="1149350"/>
              <a:ext cx="8427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600" fill="norm" stroke="1" extrusionOk="0">
                  <a:moveTo>
                    <a:pt x="1580" y="0"/>
                  </a:moveTo>
                  <a:cubicBezTo>
                    <a:pt x="5268" y="3181"/>
                    <a:pt x="8956" y="6363"/>
                    <a:pt x="12644" y="9042"/>
                  </a:cubicBezTo>
                  <a:cubicBezTo>
                    <a:pt x="16332" y="11721"/>
                    <a:pt x="20020" y="13898"/>
                    <a:pt x="20810" y="15740"/>
                  </a:cubicBezTo>
                  <a:cubicBezTo>
                    <a:pt x="21600" y="17581"/>
                    <a:pt x="19493" y="19088"/>
                    <a:pt x="15541" y="20009"/>
                  </a:cubicBezTo>
                  <a:cubicBezTo>
                    <a:pt x="11590" y="20930"/>
                    <a:pt x="5795" y="21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6368105" y="131445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6463355" y="1244600"/>
              <a:ext cx="317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6692484" y="1098080"/>
              <a:ext cx="111264" cy="379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507" fill="norm" stroke="1" extrusionOk="0">
                  <a:moveTo>
                    <a:pt x="3437" y="5787"/>
                  </a:moveTo>
                  <a:cubicBezTo>
                    <a:pt x="3437" y="9147"/>
                    <a:pt x="3437" y="12507"/>
                    <a:pt x="3240" y="14847"/>
                  </a:cubicBezTo>
                  <a:cubicBezTo>
                    <a:pt x="3044" y="17187"/>
                    <a:pt x="2651" y="18507"/>
                    <a:pt x="2062" y="19587"/>
                  </a:cubicBezTo>
                  <a:cubicBezTo>
                    <a:pt x="1473" y="20667"/>
                    <a:pt x="687" y="21507"/>
                    <a:pt x="295" y="21507"/>
                  </a:cubicBezTo>
                  <a:cubicBezTo>
                    <a:pt x="-98" y="21507"/>
                    <a:pt x="-98" y="20667"/>
                    <a:pt x="295" y="18447"/>
                  </a:cubicBezTo>
                  <a:cubicBezTo>
                    <a:pt x="687" y="16227"/>
                    <a:pt x="1473" y="12627"/>
                    <a:pt x="3240" y="9387"/>
                  </a:cubicBezTo>
                  <a:cubicBezTo>
                    <a:pt x="5007" y="6147"/>
                    <a:pt x="7757" y="3267"/>
                    <a:pt x="10113" y="1707"/>
                  </a:cubicBezTo>
                  <a:cubicBezTo>
                    <a:pt x="12469" y="147"/>
                    <a:pt x="14433" y="-93"/>
                    <a:pt x="16004" y="27"/>
                  </a:cubicBezTo>
                  <a:cubicBezTo>
                    <a:pt x="17575" y="147"/>
                    <a:pt x="18753" y="627"/>
                    <a:pt x="19735" y="1587"/>
                  </a:cubicBezTo>
                  <a:cubicBezTo>
                    <a:pt x="20717" y="2547"/>
                    <a:pt x="21502" y="3987"/>
                    <a:pt x="18753" y="5667"/>
                  </a:cubicBezTo>
                  <a:cubicBezTo>
                    <a:pt x="16004" y="7347"/>
                    <a:pt x="9720" y="9267"/>
                    <a:pt x="3437" y="11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768155" y="1250950"/>
              <a:ext cx="165101" cy="17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6171"/>
                  </a:moveTo>
                  <a:cubicBezTo>
                    <a:pt x="1108" y="5400"/>
                    <a:pt x="2215" y="4629"/>
                    <a:pt x="3462" y="4500"/>
                  </a:cubicBezTo>
                  <a:cubicBezTo>
                    <a:pt x="4708" y="4371"/>
                    <a:pt x="6092" y="4886"/>
                    <a:pt x="7477" y="7200"/>
                  </a:cubicBezTo>
                  <a:cubicBezTo>
                    <a:pt x="8862" y="9514"/>
                    <a:pt x="10246" y="13629"/>
                    <a:pt x="10800" y="16329"/>
                  </a:cubicBezTo>
                  <a:cubicBezTo>
                    <a:pt x="11354" y="19029"/>
                    <a:pt x="11077" y="20314"/>
                    <a:pt x="10246" y="20957"/>
                  </a:cubicBezTo>
                  <a:cubicBezTo>
                    <a:pt x="9415" y="21600"/>
                    <a:pt x="8031" y="21600"/>
                    <a:pt x="7338" y="20571"/>
                  </a:cubicBezTo>
                  <a:cubicBezTo>
                    <a:pt x="6646" y="19543"/>
                    <a:pt x="6646" y="17486"/>
                    <a:pt x="9138" y="13886"/>
                  </a:cubicBezTo>
                  <a:cubicBezTo>
                    <a:pt x="11631" y="10286"/>
                    <a:pt x="16615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957132" y="1177703"/>
              <a:ext cx="109474" cy="257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530" fill="norm" stroke="1" extrusionOk="0">
                  <a:moveTo>
                    <a:pt x="21078" y="815"/>
                  </a:moveTo>
                  <a:cubicBezTo>
                    <a:pt x="19040" y="461"/>
                    <a:pt x="17003" y="107"/>
                    <a:pt x="14965" y="19"/>
                  </a:cubicBezTo>
                  <a:cubicBezTo>
                    <a:pt x="12927" y="-70"/>
                    <a:pt x="10889" y="107"/>
                    <a:pt x="8240" y="1700"/>
                  </a:cubicBezTo>
                  <a:cubicBezTo>
                    <a:pt x="5591" y="3294"/>
                    <a:pt x="2331" y="6304"/>
                    <a:pt x="904" y="9756"/>
                  </a:cubicBezTo>
                  <a:cubicBezTo>
                    <a:pt x="-522" y="13209"/>
                    <a:pt x="-114" y="17104"/>
                    <a:pt x="1108" y="19140"/>
                  </a:cubicBezTo>
                  <a:cubicBezTo>
                    <a:pt x="2331" y="21176"/>
                    <a:pt x="4369" y="21353"/>
                    <a:pt x="6406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7073531" y="1179603"/>
              <a:ext cx="120075" cy="21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097" fill="norm" stroke="1" extrusionOk="0">
                  <a:moveTo>
                    <a:pt x="21126" y="148"/>
                  </a:moveTo>
                  <a:cubicBezTo>
                    <a:pt x="19264" y="-61"/>
                    <a:pt x="17402" y="-271"/>
                    <a:pt x="14050" y="1197"/>
                  </a:cubicBezTo>
                  <a:cubicBezTo>
                    <a:pt x="10698" y="2665"/>
                    <a:pt x="5857" y="5811"/>
                    <a:pt x="3064" y="8537"/>
                  </a:cubicBezTo>
                  <a:cubicBezTo>
                    <a:pt x="271" y="11263"/>
                    <a:pt x="-474" y="13570"/>
                    <a:pt x="271" y="15667"/>
                  </a:cubicBezTo>
                  <a:cubicBezTo>
                    <a:pt x="1016" y="17764"/>
                    <a:pt x="3250" y="19651"/>
                    <a:pt x="6229" y="20490"/>
                  </a:cubicBezTo>
                  <a:cubicBezTo>
                    <a:pt x="9209" y="21329"/>
                    <a:pt x="12933" y="21119"/>
                    <a:pt x="16657" y="2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7104705" y="1282700"/>
              <a:ext cx="1079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7600"/>
                    <a:pt x="847" y="13600"/>
                    <a:pt x="4447" y="10000"/>
                  </a:cubicBezTo>
                  <a:cubicBezTo>
                    <a:pt x="8047" y="6400"/>
                    <a:pt x="14824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7212655" y="1098550"/>
              <a:ext cx="825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2362"/>
                    <a:pt x="16062" y="4725"/>
                    <a:pt x="13292" y="7650"/>
                  </a:cubicBezTo>
                  <a:cubicBezTo>
                    <a:pt x="10523" y="10575"/>
                    <a:pt x="7754" y="14063"/>
                    <a:pt x="5538" y="16481"/>
                  </a:cubicBezTo>
                  <a:cubicBezTo>
                    <a:pt x="3323" y="18900"/>
                    <a:pt x="1662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7339092" y="1174750"/>
              <a:ext cx="108514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8833" y="0"/>
                  </a:moveTo>
                  <a:cubicBezTo>
                    <a:pt x="7172" y="6141"/>
                    <a:pt x="5510" y="12282"/>
                    <a:pt x="4264" y="15988"/>
                  </a:cubicBezTo>
                  <a:cubicBezTo>
                    <a:pt x="3018" y="19694"/>
                    <a:pt x="2187" y="20965"/>
                    <a:pt x="1357" y="21071"/>
                  </a:cubicBezTo>
                  <a:cubicBezTo>
                    <a:pt x="526" y="21176"/>
                    <a:pt x="-305" y="20118"/>
                    <a:pt x="110" y="17788"/>
                  </a:cubicBezTo>
                  <a:cubicBezTo>
                    <a:pt x="526" y="15459"/>
                    <a:pt x="2187" y="11859"/>
                    <a:pt x="4057" y="9318"/>
                  </a:cubicBezTo>
                  <a:cubicBezTo>
                    <a:pt x="5926" y="6776"/>
                    <a:pt x="8003" y="5294"/>
                    <a:pt x="10080" y="4235"/>
                  </a:cubicBezTo>
                  <a:cubicBezTo>
                    <a:pt x="12157" y="3176"/>
                    <a:pt x="14233" y="2541"/>
                    <a:pt x="15895" y="2647"/>
                  </a:cubicBezTo>
                  <a:cubicBezTo>
                    <a:pt x="17557" y="2753"/>
                    <a:pt x="18803" y="3600"/>
                    <a:pt x="19010" y="5188"/>
                  </a:cubicBezTo>
                  <a:cubicBezTo>
                    <a:pt x="19218" y="6776"/>
                    <a:pt x="18387" y="9106"/>
                    <a:pt x="15895" y="11118"/>
                  </a:cubicBezTo>
                  <a:cubicBezTo>
                    <a:pt x="13403" y="13129"/>
                    <a:pt x="9249" y="14824"/>
                    <a:pt x="6964" y="16200"/>
                  </a:cubicBezTo>
                  <a:cubicBezTo>
                    <a:pt x="4680" y="17576"/>
                    <a:pt x="4264" y="18635"/>
                    <a:pt x="5095" y="19376"/>
                  </a:cubicBezTo>
                  <a:cubicBezTo>
                    <a:pt x="5926" y="20118"/>
                    <a:pt x="8003" y="20541"/>
                    <a:pt x="10910" y="20859"/>
                  </a:cubicBezTo>
                  <a:cubicBezTo>
                    <a:pt x="13818" y="21176"/>
                    <a:pt x="17557" y="21388"/>
                    <a:pt x="212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7479355" y="1136650"/>
              <a:ext cx="5788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21600" fill="norm" stroke="1" extrusionOk="0">
                  <a:moveTo>
                    <a:pt x="2234" y="0"/>
                  </a:moveTo>
                  <a:cubicBezTo>
                    <a:pt x="10428" y="3233"/>
                    <a:pt x="18621" y="6465"/>
                    <a:pt x="20110" y="9698"/>
                  </a:cubicBezTo>
                  <a:cubicBezTo>
                    <a:pt x="21600" y="12931"/>
                    <a:pt x="16386" y="16163"/>
                    <a:pt x="11917" y="18147"/>
                  </a:cubicBezTo>
                  <a:cubicBezTo>
                    <a:pt x="7448" y="20131"/>
                    <a:pt x="3724" y="20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7580955" y="134620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7682555" y="1091935"/>
              <a:ext cx="129308" cy="36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90" fill="norm" stroke="1" extrusionOk="0">
                  <a:moveTo>
                    <a:pt x="0" y="21490"/>
                  </a:moveTo>
                  <a:cubicBezTo>
                    <a:pt x="697" y="19481"/>
                    <a:pt x="1394" y="17471"/>
                    <a:pt x="4006" y="14520"/>
                  </a:cubicBezTo>
                  <a:cubicBezTo>
                    <a:pt x="6619" y="11569"/>
                    <a:pt x="11148" y="7676"/>
                    <a:pt x="13761" y="5416"/>
                  </a:cubicBezTo>
                  <a:cubicBezTo>
                    <a:pt x="16374" y="3155"/>
                    <a:pt x="17071" y="2527"/>
                    <a:pt x="17942" y="1774"/>
                  </a:cubicBezTo>
                  <a:cubicBezTo>
                    <a:pt x="18813" y="1020"/>
                    <a:pt x="19858" y="141"/>
                    <a:pt x="20555" y="16"/>
                  </a:cubicBezTo>
                  <a:cubicBezTo>
                    <a:pt x="21252" y="-110"/>
                    <a:pt x="21600" y="518"/>
                    <a:pt x="20903" y="1899"/>
                  </a:cubicBezTo>
                  <a:cubicBezTo>
                    <a:pt x="20206" y="3281"/>
                    <a:pt x="18465" y="5416"/>
                    <a:pt x="14806" y="7111"/>
                  </a:cubicBezTo>
                  <a:cubicBezTo>
                    <a:pt x="11148" y="8806"/>
                    <a:pt x="5574" y="10062"/>
                    <a:pt x="0" y="1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7733355" y="1289050"/>
              <a:ext cx="107951" cy="12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1062"/>
                  </a:moveTo>
                  <a:cubicBezTo>
                    <a:pt x="2118" y="708"/>
                    <a:pt x="4235" y="354"/>
                    <a:pt x="5929" y="1062"/>
                  </a:cubicBezTo>
                  <a:cubicBezTo>
                    <a:pt x="7624" y="1770"/>
                    <a:pt x="8894" y="3541"/>
                    <a:pt x="10165" y="6905"/>
                  </a:cubicBezTo>
                  <a:cubicBezTo>
                    <a:pt x="11435" y="10269"/>
                    <a:pt x="12706" y="15226"/>
                    <a:pt x="12282" y="18059"/>
                  </a:cubicBezTo>
                  <a:cubicBezTo>
                    <a:pt x="11859" y="20892"/>
                    <a:pt x="9741" y="21600"/>
                    <a:pt x="8471" y="21069"/>
                  </a:cubicBezTo>
                  <a:cubicBezTo>
                    <a:pt x="7200" y="20538"/>
                    <a:pt x="6776" y="18767"/>
                    <a:pt x="7412" y="16111"/>
                  </a:cubicBezTo>
                  <a:cubicBezTo>
                    <a:pt x="8047" y="13456"/>
                    <a:pt x="9741" y="9915"/>
                    <a:pt x="12282" y="7082"/>
                  </a:cubicBezTo>
                  <a:cubicBezTo>
                    <a:pt x="14824" y="4249"/>
                    <a:pt x="18212" y="2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7889238" y="1233877"/>
              <a:ext cx="85418" cy="20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169" fill="norm" stroke="1" extrusionOk="0">
                  <a:moveTo>
                    <a:pt x="21260" y="460"/>
                  </a:moveTo>
                  <a:cubicBezTo>
                    <a:pt x="18626" y="14"/>
                    <a:pt x="15992" y="-431"/>
                    <a:pt x="12567" y="794"/>
                  </a:cubicBezTo>
                  <a:cubicBezTo>
                    <a:pt x="9143" y="2018"/>
                    <a:pt x="4928" y="4913"/>
                    <a:pt x="2558" y="7920"/>
                  </a:cubicBezTo>
                  <a:cubicBezTo>
                    <a:pt x="187" y="10926"/>
                    <a:pt x="-340" y="14043"/>
                    <a:pt x="187" y="16270"/>
                  </a:cubicBezTo>
                  <a:cubicBezTo>
                    <a:pt x="714" y="18497"/>
                    <a:pt x="2294" y="19833"/>
                    <a:pt x="3875" y="21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7993705" y="1254856"/>
              <a:ext cx="101601" cy="219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9450" y="4557"/>
                  </a:moveTo>
                  <a:cubicBezTo>
                    <a:pt x="6300" y="7643"/>
                    <a:pt x="3150" y="10729"/>
                    <a:pt x="1575" y="13197"/>
                  </a:cubicBezTo>
                  <a:cubicBezTo>
                    <a:pt x="0" y="15666"/>
                    <a:pt x="0" y="17517"/>
                    <a:pt x="0" y="18957"/>
                  </a:cubicBezTo>
                  <a:cubicBezTo>
                    <a:pt x="0" y="20397"/>
                    <a:pt x="0" y="21426"/>
                    <a:pt x="225" y="21323"/>
                  </a:cubicBezTo>
                  <a:cubicBezTo>
                    <a:pt x="450" y="21220"/>
                    <a:pt x="900" y="19986"/>
                    <a:pt x="2700" y="17106"/>
                  </a:cubicBezTo>
                  <a:cubicBezTo>
                    <a:pt x="4500" y="14226"/>
                    <a:pt x="7650" y="9700"/>
                    <a:pt x="9675" y="6820"/>
                  </a:cubicBezTo>
                  <a:cubicBezTo>
                    <a:pt x="11700" y="3940"/>
                    <a:pt x="12600" y="2706"/>
                    <a:pt x="13725" y="1677"/>
                  </a:cubicBezTo>
                  <a:cubicBezTo>
                    <a:pt x="14850" y="649"/>
                    <a:pt x="16200" y="-174"/>
                    <a:pt x="16650" y="32"/>
                  </a:cubicBezTo>
                  <a:cubicBezTo>
                    <a:pt x="17100" y="237"/>
                    <a:pt x="16650" y="1472"/>
                    <a:pt x="15300" y="3117"/>
                  </a:cubicBezTo>
                  <a:cubicBezTo>
                    <a:pt x="13950" y="4763"/>
                    <a:pt x="11700" y="6820"/>
                    <a:pt x="12600" y="9597"/>
                  </a:cubicBezTo>
                  <a:cubicBezTo>
                    <a:pt x="13500" y="12375"/>
                    <a:pt x="17550" y="15872"/>
                    <a:pt x="21600" y="19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8127055" y="1276350"/>
              <a:ext cx="12228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600" fill="norm" stroke="1" extrusionOk="0">
                  <a:moveTo>
                    <a:pt x="0" y="0"/>
                  </a:moveTo>
                  <a:cubicBezTo>
                    <a:pt x="5760" y="1895"/>
                    <a:pt x="11520" y="3789"/>
                    <a:pt x="15480" y="6537"/>
                  </a:cubicBezTo>
                  <a:cubicBezTo>
                    <a:pt x="19440" y="9284"/>
                    <a:pt x="21600" y="12884"/>
                    <a:pt x="20520" y="15537"/>
                  </a:cubicBezTo>
                  <a:cubicBezTo>
                    <a:pt x="19440" y="18189"/>
                    <a:pt x="15120" y="19895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38" name="Drawing"/>
          <p:cNvGrpSpPr/>
          <p:nvPr/>
        </p:nvGrpSpPr>
        <p:grpSpPr>
          <a:xfrm>
            <a:off x="641349" y="1162049"/>
            <a:ext cx="12325351" cy="8422146"/>
            <a:chOff x="0" y="0"/>
            <a:chExt cx="12325350" cy="8422144"/>
          </a:xfrm>
        </p:grpSpPr>
        <p:sp>
          <p:nvSpPr>
            <p:cNvPr id="591" name="Line"/>
            <p:cNvSpPr/>
            <p:nvPr/>
          </p:nvSpPr>
          <p:spPr>
            <a:xfrm>
              <a:off x="419100" y="2640383"/>
              <a:ext cx="154544" cy="498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561" fill="norm" stroke="1" extrusionOk="0">
                  <a:moveTo>
                    <a:pt x="5968" y="9937"/>
                  </a:moveTo>
                  <a:cubicBezTo>
                    <a:pt x="5968" y="9480"/>
                    <a:pt x="5968" y="9022"/>
                    <a:pt x="5968" y="8519"/>
                  </a:cubicBezTo>
                  <a:cubicBezTo>
                    <a:pt x="5968" y="8015"/>
                    <a:pt x="5968" y="7466"/>
                    <a:pt x="6253" y="7466"/>
                  </a:cubicBezTo>
                  <a:cubicBezTo>
                    <a:pt x="6537" y="7466"/>
                    <a:pt x="7105" y="8015"/>
                    <a:pt x="7389" y="9525"/>
                  </a:cubicBezTo>
                  <a:cubicBezTo>
                    <a:pt x="7674" y="11036"/>
                    <a:pt x="7674" y="13507"/>
                    <a:pt x="7389" y="15429"/>
                  </a:cubicBezTo>
                  <a:cubicBezTo>
                    <a:pt x="7105" y="17351"/>
                    <a:pt x="6537" y="18724"/>
                    <a:pt x="5968" y="19776"/>
                  </a:cubicBezTo>
                  <a:cubicBezTo>
                    <a:pt x="5400" y="20829"/>
                    <a:pt x="4832" y="21561"/>
                    <a:pt x="4547" y="21561"/>
                  </a:cubicBezTo>
                  <a:cubicBezTo>
                    <a:pt x="4263" y="21561"/>
                    <a:pt x="4263" y="20829"/>
                    <a:pt x="4121" y="18769"/>
                  </a:cubicBezTo>
                  <a:cubicBezTo>
                    <a:pt x="3979" y="16710"/>
                    <a:pt x="3695" y="13324"/>
                    <a:pt x="3553" y="10395"/>
                  </a:cubicBezTo>
                  <a:cubicBezTo>
                    <a:pt x="3411" y="7466"/>
                    <a:pt x="3411" y="4995"/>
                    <a:pt x="3837" y="3393"/>
                  </a:cubicBezTo>
                  <a:cubicBezTo>
                    <a:pt x="4263" y="1792"/>
                    <a:pt x="5116" y="1059"/>
                    <a:pt x="6253" y="602"/>
                  </a:cubicBezTo>
                  <a:cubicBezTo>
                    <a:pt x="7389" y="144"/>
                    <a:pt x="8811" y="-39"/>
                    <a:pt x="10942" y="7"/>
                  </a:cubicBezTo>
                  <a:cubicBezTo>
                    <a:pt x="13074" y="53"/>
                    <a:pt x="15916" y="327"/>
                    <a:pt x="18047" y="1151"/>
                  </a:cubicBezTo>
                  <a:cubicBezTo>
                    <a:pt x="20179" y="1975"/>
                    <a:pt x="21600" y="3347"/>
                    <a:pt x="20179" y="4720"/>
                  </a:cubicBezTo>
                  <a:cubicBezTo>
                    <a:pt x="18758" y="6093"/>
                    <a:pt x="14495" y="7466"/>
                    <a:pt x="10658" y="8198"/>
                  </a:cubicBezTo>
                  <a:cubicBezTo>
                    <a:pt x="6821" y="8930"/>
                    <a:pt x="3411" y="9022"/>
                    <a:pt x="0" y="9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546463" y="2806700"/>
              <a:ext cx="183788" cy="253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21" fill="norm" stroke="1" extrusionOk="0">
                  <a:moveTo>
                    <a:pt x="694" y="8498"/>
                  </a:moveTo>
                  <a:cubicBezTo>
                    <a:pt x="203" y="7436"/>
                    <a:pt x="-288" y="6374"/>
                    <a:pt x="203" y="5843"/>
                  </a:cubicBezTo>
                  <a:cubicBezTo>
                    <a:pt x="694" y="5311"/>
                    <a:pt x="2167" y="5311"/>
                    <a:pt x="3885" y="6285"/>
                  </a:cubicBezTo>
                  <a:cubicBezTo>
                    <a:pt x="5603" y="7259"/>
                    <a:pt x="7567" y="9207"/>
                    <a:pt x="8794" y="11154"/>
                  </a:cubicBezTo>
                  <a:cubicBezTo>
                    <a:pt x="10021" y="13102"/>
                    <a:pt x="10512" y="15049"/>
                    <a:pt x="10512" y="16731"/>
                  </a:cubicBezTo>
                  <a:cubicBezTo>
                    <a:pt x="10512" y="18413"/>
                    <a:pt x="10021" y="19830"/>
                    <a:pt x="9162" y="20626"/>
                  </a:cubicBezTo>
                  <a:cubicBezTo>
                    <a:pt x="8303" y="21423"/>
                    <a:pt x="7076" y="21600"/>
                    <a:pt x="6217" y="20007"/>
                  </a:cubicBezTo>
                  <a:cubicBezTo>
                    <a:pt x="5357" y="18413"/>
                    <a:pt x="4867" y="15049"/>
                    <a:pt x="6830" y="11508"/>
                  </a:cubicBezTo>
                  <a:cubicBezTo>
                    <a:pt x="8794" y="7967"/>
                    <a:pt x="13212" y="4249"/>
                    <a:pt x="16035" y="2302"/>
                  </a:cubicBezTo>
                  <a:cubicBezTo>
                    <a:pt x="18857" y="354"/>
                    <a:pt x="20085" y="177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761966" y="2661460"/>
              <a:ext cx="184185" cy="43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330" fill="norm" stroke="1" extrusionOk="0">
                  <a:moveTo>
                    <a:pt x="20884" y="3355"/>
                  </a:moveTo>
                  <a:cubicBezTo>
                    <a:pt x="20884" y="2841"/>
                    <a:pt x="20884" y="2327"/>
                    <a:pt x="20884" y="1812"/>
                  </a:cubicBezTo>
                  <a:cubicBezTo>
                    <a:pt x="20884" y="1298"/>
                    <a:pt x="20884" y="784"/>
                    <a:pt x="20284" y="424"/>
                  </a:cubicBezTo>
                  <a:cubicBezTo>
                    <a:pt x="19684" y="64"/>
                    <a:pt x="18484" y="-142"/>
                    <a:pt x="16804" y="115"/>
                  </a:cubicBezTo>
                  <a:cubicBezTo>
                    <a:pt x="15124" y="372"/>
                    <a:pt x="12964" y="1092"/>
                    <a:pt x="10204" y="2738"/>
                  </a:cubicBezTo>
                  <a:cubicBezTo>
                    <a:pt x="7444" y="4384"/>
                    <a:pt x="4084" y="6955"/>
                    <a:pt x="2044" y="9578"/>
                  </a:cubicBezTo>
                  <a:cubicBezTo>
                    <a:pt x="4" y="12201"/>
                    <a:pt x="-716" y="14875"/>
                    <a:pt x="844" y="16881"/>
                  </a:cubicBezTo>
                  <a:cubicBezTo>
                    <a:pt x="2404" y="18887"/>
                    <a:pt x="6244" y="20224"/>
                    <a:pt x="9724" y="20841"/>
                  </a:cubicBezTo>
                  <a:cubicBezTo>
                    <a:pt x="13204" y="21458"/>
                    <a:pt x="16324" y="21355"/>
                    <a:pt x="19444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083114" y="2668962"/>
              <a:ext cx="212287" cy="334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207" fill="norm" stroke="1" extrusionOk="0">
                  <a:moveTo>
                    <a:pt x="918" y="8730"/>
                  </a:moveTo>
                  <a:cubicBezTo>
                    <a:pt x="704" y="12352"/>
                    <a:pt x="491" y="15975"/>
                    <a:pt x="384" y="18121"/>
                  </a:cubicBezTo>
                  <a:cubicBezTo>
                    <a:pt x="277" y="20268"/>
                    <a:pt x="277" y="20939"/>
                    <a:pt x="170" y="20872"/>
                  </a:cubicBezTo>
                  <a:cubicBezTo>
                    <a:pt x="63" y="20805"/>
                    <a:pt x="-151" y="20000"/>
                    <a:pt x="170" y="18054"/>
                  </a:cubicBezTo>
                  <a:cubicBezTo>
                    <a:pt x="491" y="16109"/>
                    <a:pt x="1346" y="13023"/>
                    <a:pt x="2629" y="9937"/>
                  </a:cubicBezTo>
                  <a:cubicBezTo>
                    <a:pt x="3912" y="6852"/>
                    <a:pt x="5623" y="3766"/>
                    <a:pt x="7120" y="1955"/>
                  </a:cubicBezTo>
                  <a:cubicBezTo>
                    <a:pt x="8617" y="144"/>
                    <a:pt x="9900" y="-393"/>
                    <a:pt x="11825" y="278"/>
                  </a:cubicBezTo>
                  <a:cubicBezTo>
                    <a:pt x="13750" y="949"/>
                    <a:pt x="16316" y="2827"/>
                    <a:pt x="17279" y="4906"/>
                  </a:cubicBezTo>
                  <a:cubicBezTo>
                    <a:pt x="18241" y="6986"/>
                    <a:pt x="17599" y="9267"/>
                    <a:pt x="16744" y="10608"/>
                  </a:cubicBezTo>
                  <a:cubicBezTo>
                    <a:pt x="15889" y="11950"/>
                    <a:pt x="14819" y="12352"/>
                    <a:pt x="13750" y="12554"/>
                  </a:cubicBezTo>
                  <a:cubicBezTo>
                    <a:pt x="12681" y="12755"/>
                    <a:pt x="11611" y="12755"/>
                    <a:pt x="10435" y="12285"/>
                  </a:cubicBezTo>
                  <a:cubicBezTo>
                    <a:pt x="9259" y="11816"/>
                    <a:pt x="7976" y="10877"/>
                    <a:pt x="7869" y="10608"/>
                  </a:cubicBezTo>
                  <a:cubicBezTo>
                    <a:pt x="7762" y="10340"/>
                    <a:pt x="8831" y="10742"/>
                    <a:pt x="10649" y="11749"/>
                  </a:cubicBezTo>
                  <a:cubicBezTo>
                    <a:pt x="12467" y="12755"/>
                    <a:pt x="15033" y="14365"/>
                    <a:pt x="16958" y="16042"/>
                  </a:cubicBezTo>
                  <a:cubicBezTo>
                    <a:pt x="18883" y="17719"/>
                    <a:pt x="20166" y="19463"/>
                    <a:pt x="21449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143000" y="2530186"/>
              <a:ext cx="254000" cy="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0" y="7069"/>
                  </a:moveTo>
                  <a:cubicBezTo>
                    <a:pt x="4500" y="7069"/>
                    <a:pt x="9000" y="7069"/>
                    <a:pt x="12240" y="4909"/>
                  </a:cubicBezTo>
                  <a:cubicBezTo>
                    <a:pt x="15480" y="2749"/>
                    <a:pt x="17460" y="-1571"/>
                    <a:pt x="18810" y="589"/>
                  </a:cubicBezTo>
                  <a:cubicBezTo>
                    <a:pt x="20160" y="2749"/>
                    <a:pt x="20880" y="11389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568450" y="2457450"/>
              <a:ext cx="44451" cy="742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2154"/>
                    <a:pt x="19543" y="4308"/>
                    <a:pt x="17486" y="6400"/>
                  </a:cubicBezTo>
                  <a:cubicBezTo>
                    <a:pt x="15429" y="8492"/>
                    <a:pt x="12343" y="10523"/>
                    <a:pt x="9257" y="12646"/>
                  </a:cubicBezTo>
                  <a:cubicBezTo>
                    <a:pt x="6171" y="14769"/>
                    <a:pt x="3086" y="16985"/>
                    <a:pt x="1543" y="18492"/>
                  </a:cubicBezTo>
                  <a:cubicBezTo>
                    <a:pt x="0" y="20000"/>
                    <a:pt x="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771115" y="2721283"/>
              <a:ext cx="248186" cy="34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09" fill="norm" stroke="1" extrusionOk="0">
                  <a:moveTo>
                    <a:pt x="21463" y="3339"/>
                  </a:moveTo>
                  <a:cubicBezTo>
                    <a:pt x="20365" y="2286"/>
                    <a:pt x="19266" y="1232"/>
                    <a:pt x="17436" y="639"/>
                  </a:cubicBezTo>
                  <a:cubicBezTo>
                    <a:pt x="15605" y="47"/>
                    <a:pt x="13043" y="-85"/>
                    <a:pt x="11395" y="47"/>
                  </a:cubicBezTo>
                  <a:cubicBezTo>
                    <a:pt x="9748" y="178"/>
                    <a:pt x="9016" y="574"/>
                    <a:pt x="8009" y="2022"/>
                  </a:cubicBezTo>
                  <a:cubicBezTo>
                    <a:pt x="7002" y="3471"/>
                    <a:pt x="5721" y="5974"/>
                    <a:pt x="4439" y="8937"/>
                  </a:cubicBezTo>
                  <a:cubicBezTo>
                    <a:pt x="3158" y="11900"/>
                    <a:pt x="1877" y="15325"/>
                    <a:pt x="1053" y="17366"/>
                  </a:cubicBezTo>
                  <a:cubicBezTo>
                    <a:pt x="229" y="19408"/>
                    <a:pt x="-137" y="20066"/>
                    <a:pt x="46" y="20593"/>
                  </a:cubicBezTo>
                  <a:cubicBezTo>
                    <a:pt x="229" y="21120"/>
                    <a:pt x="961" y="21515"/>
                    <a:pt x="3524" y="21383"/>
                  </a:cubicBezTo>
                  <a:cubicBezTo>
                    <a:pt x="6087" y="21252"/>
                    <a:pt x="10480" y="20593"/>
                    <a:pt x="14873" y="19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790700" y="2908300"/>
              <a:ext cx="120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109098" y="2630629"/>
              <a:ext cx="122619" cy="169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382" fill="norm" stroke="1" extrusionOk="0">
                  <a:moveTo>
                    <a:pt x="4238" y="2182"/>
                  </a:moveTo>
                  <a:cubicBezTo>
                    <a:pt x="3506" y="6182"/>
                    <a:pt x="2774" y="10182"/>
                    <a:pt x="2042" y="12849"/>
                  </a:cubicBezTo>
                  <a:cubicBezTo>
                    <a:pt x="1309" y="15515"/>
                    <a:pt x="577" y="16849"/>
                    <a:pt x="211" y="16849"/>
                  </a:cubicBezTo>
                  <a:cubicBezTo>
                    <a:pt x="-155" y="16849"/>
                    <a:pt x="-155" y="15515"/>
                    <a:pt x="1126" y="12715"/>
                  </a:cubicBezTo>
                  <a:cubicBezTo>
                    <a:pt x="2408" y="9915"/>
                    <a:pt x="4970" y="5649"/>
                    <a:pt x="6984" y="3115"/>
                  </a:cubicBezTo>
                  <a:cubicBezTo>
                    <a:pt x="8998" y="582"/>
                    <a:pt x="10462" y="-218"/>
                    <a:pt x="12659" y="49"/>
                  </a:cubicBezTo>
                  <a:cubicBezTo>
                    <a:pt x="14855" y="315"/>
                    <a:pt x="17784" y="1649"/>
                    <a:pt x="19431" y="4582"/>
                  </a:cubicBezTo>
                  <a:cubicBezTo>
                    <a:pt x="21079" y="7515"/>
                    <a:pt x="21445" y="12049"/>
                    <a:pt x="21079" y="15115"/>
                  </a:cubicBezTo>
                  <a:cubicBezTo>
                    <a:pt x="20713" y="18182"/>
                    <a:pt x="19614" y="19782"/>
                    <a:pt x="18516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387600" y="2545850"/>
              <a:ext cx="113357" cy="646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46" fill="norm" stroke="1" extrusionOk="0">
                  <a:moveTo>
                    <a:pt x="0" y="652"/>
                  </a:moveTo>
                  <a:cubicBezTo>
                    <a:pt x="1200" y="370"/>
                    <a:pt x="2400" y="87"/>
                    <a:pt x="4000" y="17"/>
                  </a:cubicBezTo>
                  <a:cubicBezTo>
                    <a:pt x="5600" y="-54"/>
                    <a:pt x="7600" y="87"/>
                    <a:pt x="10000" y="687"/>
                  </a:cubicBezTo>
                  <a:cubicBezTo>
                    <a:pt x="12400" y="1287"/>
                    <a:pt x="15200" y="2346"/>
                    <a:pt x="17400" y="4146"/>
                  </a:cubicBezTo>
                  <a:cubicBezTo>
                    <a:pt x="19600" y="5946"/>
                    <a:pt x="21200" y="8487"/>
                    <a:pt x="21400" y="10852"/>
                  </a:cubicBezTo>
                  <a:cubicBezTo>
                    <a:pt x="21600" y="13217"/>
                    <a:pt x="20400" y="15405"/>
                    <a:pt x="18400" y="17064"/>
                  </a:cubicBezTo>
                  <a:cubicBezTo>
                    <a:pt x="16400" y="18722"/>
                    <a:pt x="13600" y="19852"/>
                    <a:pt x="11000" y="20558"/>
                  </a:cubicBezTo>
                  <a:cubicBezTo>
                    <a:pt x="8400" y="21264"/>
                    <a:pt x="6000" y="21546"/>
                    <a:pt x="4200" y="21546"/>
                  </a:cubicBezTo>
                  <a:cubicBezTo>
                    <a:pt x="2400" y="21546"/>
                    <a:pt x="1200" y="21264"/>
                    <a:pt x="0" y="20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755900" y="2868977"/>
              <a:ext cx="1651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092" y="4868"/>
                    <a:pt x="12185" y="-1303"/>
                    <a:pt x="15785" y="240"/>
                  </a:cubicBezTo>
                  <a:cubicBezTo>
                    <a:pt x="19385" y="1783"/>
                    <a:pt x="20492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749550" y="298450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1708150" y="3140942"/>
              <a:ext cx="485861" cy="14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183" fill="norm" stroke="1" extrusionOk="0">
                  <a:moveTo>
                    <a:pt x="3099" y="14640"/>
                  </a:moveTo>
                  <a:cubicBezTo>
                    <a:pt x="2442" y="14958"/>
                    <a:pt x="1784" y="15276"/>
                    <a:pt x="1831" y="15435"/>
                  </a:cubicBezTo>
                  <a:cubicBezTo>
                    <a:pt x="1878" y="15593"/>
                    <a:pt x="2630" y="15593"/>
                    <a:pt x="4649" y="14482"/>
                  </a:cubicBezTo>
                  <a:cubicBezTo>
                    <a:pt x="6668" y="13370"/>
                    <a:pt x="9955" y="11146"/>
                    <a:pt x="12866" y="9082"/>
                  </a:cubicBezTo>
                  <a:cubicBezTo>
                    <a:pt x="15777" y="7017"/>
                    <a:pt x="18313" y="5111"/>
                    <a:pt x="19769" y="3682"/>
                  </a:cubicBezTo>
                  <a:cubicBezTo>
                    <a:pt x="21224" y="2252"/>
                    <a:pt x="21600" y="1299"/>
                    <a:pt x="21553" y="664"/>
                  </a:cubicBezTo>
                  <a:cubicBezTo>
                    <a:pt x="21506" y="29"/>
                    <a:pt x="21037" y="-289"/>
                    <a:pt x="19487" y="346"/>
                  </a:cubicBezTo>
                  <a:cubicBezTo>
                    <a:pt x="17937" y="982"/>
                    <a:pt x="15308" y="2570"/>
                    <a:pt x="12678" y="4317"/>
                  </a:cubicBezTo>
                  <a:cubicBezTo>
                    <a:pt x="10049" y="6064"/>
                    <a:pt x="7419" y="7970"/>
                    <a:pt x="5823" y="9240"/>
                  </a:cubicBezTo>
                  <a:cubicBezTo>
                    <a:pt x="4226" y="10511"/>
                    <a:pt x="3663" y="11146"/>
                    <a:pt x="3146" y="11782"/>
                  </a:cubicBezTo>
                  <a:cubicBezTo>
                    <a:pt x="2630" y="12417"/>
                    <a:pt x="2160" y="13052"/>
                    <a:pt x="2160" y="13370"/>
                  </a:cubicBezTo>
                  <a:cubicBezTo>
                    <a:pt x="2160" y="13687"/>
                    <a:pt x="2630" y="13687"/>
                    <a:pt x="4414" y="13211"/>
                  </a:cubicBezTo>
                  <a:cubicBezTo>
                    <a:pt x="6198" y="12735"/>
                    <a:pt x="9297" y="11782"/>
                    <a:pt x="11410" y="11146"/>
                  </a:cubicBezTo>
                  <a:cubicBezTo>
                    <a:pt x="13523" y="10511"/>
                    <a:pt x="14650" y="10193"/>
                    <a:pt x="15683" y="9876"/>
                  </a:cubicBezTo>
                  <a:cubicBezTo>
                    <a:pt x="16717" y="9558"/>
                    <a:pt x="17656" y="9240"/>
                    <a:pt x="17890" y="9082"/>
                  </a:cubicBezTo>
                  <a:cubicBezTo>
                    <a:pt x="18125" y="8923"/>
                    <a:pt x="17656" y="8923"/>
                    <a:pt x="15730" y="10035"/>
                  </a:cubicBezTo>
                  <a:cubicBezTo>
                    <a:pt x="13805" y="11146"/>
                    <a:pt x="10424" y="13370"/>
                    <a:pt x="7748" y="15117"/>
                  </a:cubicBezTo>
                  <a:cubicBezTo>
                    <a:pt x="5071" y="16864"/>
                    <a:pt x="3099" y="18135"/>
                    <a:pt x="1831" y="19087"/>
                  </a:cubicBezTo>
                  <a:cubicBezTo>
                    <a:pt x="563" y="20040"/>
                    <a:pt x="0" y="20676"/>
                    <a:pt x="0" y="20993"/>
                  </a:cubicBezTo>
                  <a:cubicBezTo>
                    <a:pt x="0" y="21311"/>
                    <a:pt x="563" y="21311"/>
                    <a:pt x="2395" y="20358"/>
                  </a:cubicBezTo>
                  <a:cubicBezTo>
                    <a:pt x="4226" y="19405"/>
                    <a:pt x="7325" y="17499"/>
                    <a:pt x="10283" y="15435"/>
                  </a:cubicBezTo>
                  <a:cubicBezTo>
                    <a:pt x="13242" y="13370"/>
                    <a:pt x="16059" y="11146"/>
                    <a:pt x="18877" y="8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1867967" y="3324136"/>
              <a:ext cx="151334" cy="32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70" fill="norm" stroke="1" extrusionOk="0">
                  <a:moveTo>
                    <a:pt x="9749" y="7841"/>
                  </a:moveTo>
                  <a:cubicBezTo>
                    <a:pt x="8549" y="9253"/>
                    <a:pt x="7349" y="10664"/>
                    <a:pt x="5999" y="12711"/>
                  </a:cubicBezTo>
                  <a:cubicBezTo>
                    <a:pt x="4649" y="14759"/>
                    <a:pt x="3149" y="17441"/>
                    <a:pt x="2099" y="19135"/>
                  </a:cubicBezTo>
                  <a:cubicBezTo>
                    <a:pt x="1049" y="20829"/>
                    <a:pt x="449" y="21535"/>
                    <a:pt x="149" y="21464"/>
                  </a:cubicBezTo>
                  <a:cubicBezTo>
                    <a:pt x="-151" y="21394"/>
                    <a:pt x="-151" y="20547"/>
                    <a:pt x="1649" y="17794"/>
                  </a:cubicBezTo>
                  <a:cubicBezTo>
                    <a:pt x="3449" y="15041"/>
                    <a:pt x="7049" y="10382"/>
                    <a:pt x="9749" y="7276"/>
                  </a:cubicBezTo>
                  <a:cubicBezTo>
                    <a:pt x="12449" y="4170"/>
                    <a:pt x="14249" y="2617"/>
                    <a:pt x="15749" y="1559"/>
                  </a:cubicBezTo>
                  <a:cubicBezTo>
                    <a:pt x="17249" y="500"/>
                    <a:pt x="18449" y="-65"/>
                    <a:pt x="19349" y="6"/>
                  </a:cubicBezTo>
                  <a:cubicBezTo>
                    <a:pt x="20249" y="76"/>
                    <a:pt x="20849" y="782"/>
                    <a:pt x="21149" y="3535"/>
                  </a:cubicBezTo>
                  <a:cubicBezTo>
                    <a:pt x="21449" y="6288"/>
                    <a:pt x="21449" y="11088"/>
                    <a:pt x="21449" y="13911"/>
                  </a:cubicBezTo>
                  <a:cubicBezTo>
                    <a:pt x="21449" y="16735"/>
                    <a:pt x="21449" y="17582"/>
                    <a:pt x="21449" y="18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924050" y="3473450"/>
              <a:ext cx="1143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2769129" y="2389673"/>
              <a:ext cx="93269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85" fill="norm" stroke="1" extrusionOk="0">
                  <a:moveTo>
                    <a:pt x="5640" y="11026"/>
                  </a:moveTo>
                  <a:cubicBezTo>
                    <a:pt x="4680" y="12516"/>
                    <a:pt x="3720" y="14006"/>
                    <a:pt x="3720" y="15495"/>
                  </a:cubicBezTo>
                  <a:cubicBezTo>
                    <a:pt x="3720" y="16985"/>
                    <a:pt x="4680" y="18475"/>
                    <a:pt x="5160" y="19592"/>
                  </a:cubicBezTo>
                  <a:cubicBezTo>
                    <a:pt x="5640" y="20709"/>
                    <a:pt x="5640" y="21454"/>
                    <a:pt x="5160" y="21380"/>
                  </a:cubicBezTo>
                  <a:cubicBezTo>
                    <a:pt x="4680" y="21305"/>
                    <a:pt x="3720" y="20411"/>
                    <a:pt x="2760" y="17804"/>
                  </a:cubicBezTo>
                  <a:cubicBezTo>
                    <a:pt x="1800" y="15197"/>
                    <a:pt x="840" y="10877"/>
                    <a:pt x="360" y="7973"/>
                  </a:cubicBezTo>
                  <a:cubicBezTo>
                    <a:pt x="-120" y="5068"/>
                    <a:pt x="-120" y="3578"/>
                    <a:pt x="360" y="2461"/>
                  </a:cubicBezTo>
                  <a:cubicBezTo>
                    <a:pt x="840" y="1344"/>
                    <a:pt x="1800" y="599"/>
                    <a:pt x="3480" y="226"/>
                  </a:cubicBezTo>
                  <a:cubicBezTo>
                    <a:pt x="5160" y="-146"/>
                    <a:pt x="7560" y="-146"/>
                    <a:pt x="10200" y="897"/>
                  </a:cubicBezTo>
                  <a:cubicBezTo>
                    <a:pt x="12840" y="1940"/>
                    <a:pt x="15720" y="4025"/>
                    <a:pt x="16920" y="5440"/>
                  </a:cubicBezTo>
                  <a:cubicBezTo>
                    <a:pt x="18120" y="6855"/>
                    <a:pt x="17640" y="7600"/>
                    <a:pt x="15960" y="8345"/>
                  </a:cubicBezTo>
                  <a:cubicBezTo>
                    <a:pt x="14280" y="9090"/>
                    <a:pt x="11400" y="9835"/>
                    <a:pt x="11160" y="10282"/>
                  </a:cubicBezTo>
                  <a:cubicBezTo>
                    <a:pt x="10920" y="10728"/>
                    <a:pt x="13320" y="10877"/>
                    <a:pt x="15480" y="11250"/>
                  </a:cubicBezTo>
                  <a:cubicBezTo>
                    <a:pt x="17640" y="11622"/>
                    <a:pt x="19560" y="12218"/>
                    <a:pt x="20520" y="12888"/>
                  </a:cubicBezTo>
                  <a:cubicBezTo>
                    <a:pt x="21480" y="13559"/>
                    <a:pt x="21480" y="14304"/>
                    <a:pt x="19560" y="15048"/>
                  </a:cubicBezTo>
                  <a:cubicBezTo>
                    <a:pt x="17640" y="15793"/>
                    <a:pt x="13800" y="16538"/>
                    <a:pt x="10680" y="16836"/>
                  </a:cubicBezTo>
                  <a:cubicBezTo>
                    <a:pt x="7560" y="17134"/>
                    <a:pt x="5160" y="16985"/>
                    <a:pt x="4920" y="16687"/>
                  </a:cubicBezTo>
                  <a:cubicBezTo>
                    <a:pt x="4680" y="16389"/>
                    <a:pt x="6600" y="15942"/>
                    <a:pt x="8520" y="15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2886572" y="2496045"/>
              <a:ext cx="357500" cy="18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101" fill="norm" stroke="1" extrusionOk="0">
                  <a:moveTo>
                    <a:pt x="3191" y="7144"/>
                  </a:moveTo>
                  <a:cubicBezTo>
                    <a:pt x="2939" y="5944"/>
                    <a:pt x="2686" y="4744"/>
                    <a:pt x="2244" y="4024"/>
                  </a:cubicBezTo>
                  <a:cubicBezTo>
                    <a:pt x="1802" y="3304"/>
                    <a:pt x="1170" y="3064"/>
                    <a:pt x="791" y="3544"/>
                  </a:cubicBezTo>
                  <a:cubicBezTo>
                    <a:pt x="412" y="4024"/>
                    <a:pt x="286" y="5224"/>
                    <a:pt x="160" y="6424"/>
                  </a:cubicBezTo>
                  <a:cubicBezTo>
                    <a:pt x="33" y="7624"/>
                    <a:pt x="-93" y="8824"/>
                    <a:pt x="96" y="9784"/>
                  </a:cubicBezTo>
                  <a:cubicBezTo>
                    <a:pt x="286" y="10744"/>
                    <a:pt x="791" y="11464"/>
                    <a:pt x="1170" y="11224"/>
                  </a:cubicBezTo>
                  <a:cubicBezTo>
                    <a:pt x="1549" y="10984"/>
                    <a:pt x="1802" y="9784"/>
                    <a:pt x="1991" y="8584"/>
                  </a:cubicBezTo>
                  <a:cubicBezTo>
                    <a:pt x="2181" y="7384"/>
                    <a:pt x="2307" y="6184"/>
                    <a:pt x="2433" y="6184"/>
                  </a:cubicBezTo>
                  <a:cubicBezTo>
                    <a:pt x="2560" y="6184"/>
                    <a:pt x="2686" y="7384"/>
                    <a:pt x="3002" y="8344"/>
                  </a:cubicBezTo>
                  <a:cubicBezTo>
                    <a:pt x="3318" y="9304"/>
                    <a:pt x="3823" y="10024"/>
                    <a:pt x="4328" y="10024"/>
                  </a:cubicBezTo>
                  <a:cubicBezTo>
                    <a:pt x="4833" y="10024"/>
                    <a:pt x="5339" y="9304"/>
                    <a:pt x="5654" y="8344"/>
                  </a:cubicBezTo>
                  <a:cubicBezTo>
                    <a:pt x="5970" y="7384"/>
                    <a:pt x="6096" y="6184"/>
                    <a:pt x="6096" y="4984"/>
                  </a:cubicBezTo>
                  <a:cubicBezTo>
                    <a:pt x="6096" y="3784"/>
                    <a:pt x="5970" y="2584"/>
                    <a:pt x="5907" y="2584"/>
                  </a:cubicBezTo>
                  <a:cubicBezTo>
                    <a:pt x="5844" y="2584"/>
                    <a:pt x="5844" y="3784"/>
                    <a:pt x="5844" y="4984"/>
                  </a:cubicBezTo>
                  <a:cubicBezTo>
                    <a:pt x="5844" y="6184"/>
                    <a:pt x="5844" y="7384"/>
                    <a:pt x="6033" y="8464"/>
                  </a:cubicBezTo>
                  <a:cubicBezTo>
                    <a:pt x="6223" y="9544"/>
                    <a:pt x="6602" y="10504"/>
                    <a:pt x="7044" y="10624"/>
                  </a:cubicBezTo>
                  <a:cubicBezTo>
                    <a:pt x="7486" y="10744"/>
                    <a:pt x="7991" y="10024"/>
                    <a:pt x="8370" y="8944"/>
                  </a:cubicBezTo>
                  <a:cubicBezTo>
                    <a:pt x="8749" y="7864"/>
                    <a:pt x="9002" y="6424"/>
                    <a:pt x="9191" y="4744"/>
                  </a:cubicBezTo>
                  <a:cubicBezTo>
                    <a:pt x="9381" y="3064"/>
                    <a:pt x="9507" y="1144"/>
                    <a:pt x="9633" y="904"/>
                  </a:cubicBezTo>
                  <a:cubicBezTo>
                    <a:pt x="9760" y="664"/>
                    <a:pt x="9886" y="2104"/>
                    <a:pt x="10139" y="4864"/>
                  </a:cubicBezTo>
                  <a:cubicBezTo>
                    <a:pt x="10391" y="7624"/>
                    <a:pt x="10770" y="11704"/>
                    <a:pt x="10960" y="14344"/>
                  </a:cubicBezTo>
                  <a:cubicBezTo>
                    <a:pt x="11149" y="16984"/>
                    <a:pt x="11149" y="18184"/>
                    <a:pt x="10833" y="19264"/>
                  </a:cubicBezTo>
                  <a:cubicBezTo>
                    <a:pt x="10518" y="20344"/>
                    <a:pt x="9886" y="21304"/>
                    <a:pt x="9507" y="21064"/>
                  </a:cubicBezTo>
                  <a:cubicBezTo>
                    <a:pt x="9128" y="20824"/>
                    <a:pt x="9002" y="19384"/>
                    <a:pt x="9381" y="17704"/>
                  </a:cubicBezTo>
                  <a:cubicBezTo>
                    <a:pt x="9760" y="16024"/>
                    <a:pt x="10644" y="14104"/>
                    <a:pt x="11528" y="12184"/>
                  </a:cubicBezTo>
                  <a:cubicBezTo>
                    <a:pt x="12412" y="10264"/>
                    <a:pt x="13296" y="8344"/>
                    <a:pt x="13928" y="6784"/>
                  </a:cubicBezTo>
                  <a:cubicBezTo>
                    <a:pt x="14560" y="5224"/>
                    <a:pt x="14939" y="4024"/>
                    <a:pt x="14812" y="3424"/>
                  </a:cubicBezTo>
                  <a:cubicBezTo>
                    <a:pt x="14686" y="2824"/>
                    <a:pt x="14054" y="2824"/>
                    <a:pt x="13612" y="3424"/>
                  </a:cubicBezTo>
                  <a:cubicBezTo>
                    <a:pt x="13170" y="4024"/>
                    <a:pt x="12918" y="5224"/>
                    <a:pt x="12791" y="6664"/>
                  </a:cubicBezTo>
                  <a:cubicBezTo>
                    <a:pt x="12665" y="8104"/>
                    <a:pt x="12665" y="9784"/>
                    <a:pt x="12981" y="10744"/>
                  </a:cubicBezTo>
                  <a:cubicBezTo>
                    <a:pt x="13296" y="11704"/>
                    <a:pt x="13928" y="11944"/>
                    <a:pt x="14812" y="11344"/>
                  </a:cubicBezTo>
                  <a:cubicBezTo>
                    <a:pt x="15696" y="10744"/>
                    <a:pt x="16833" y="9304"/>
                    <a:pt x="17528" y="7984"/>
                  </a:cubicBezTo>
                  <a:cubicBezTo>
                    <a:pt x="18223" y="6664"/>
                    <a:pt x="18475" y="5464"/>
                    <a:pt x="18854" y="3904"/>
                  </a:cubicBezTo>
                  <a:cubicBezTo>
                    <a:pt x="19233" y="2344"/>
                    <a:pt x="19739" y="424"/>
                    <a:pt x="19865" y="64"/>
                  </a:cubicBezTo>
                  <a:cubicBezTo>
                    <a:pt x="19991" y="-296"/>
                    <a:pt x="19739" y="904"/>
                    <a:pt x="19865" y="2704"/>
                  </a:cubicBezTo>
                  <a:cubicBezTo>
                    <a:pt x="19991" y="4504"/>
                    <a:pt x="20496" y="6904"/>
                    <a:pt x="20875" y="8824"/>
                  </a:cubicBezTo>
                  <a:cubicBezTo>
                    <a:pt x="21254" y="10744"/>
                    <a:pt x="21507" y="12184"/>
                    <a:pt x="21191" y="12904"/>
                  </a:cubicBezTo>
                  <a:cubicBezTo>
                    <a:pt x="20875" y="13624"/>
                    <a:pt x="19991" y="13624"/>
                    <a:pt x="19233" y="13384"/>
                  </a:cubicBezTo>
                  <a:cubicBezTo>
                    <a:pt x="18475" y="13144"/>
                    <a:pt x="17844" y="12664"/>
                    <a:pt x="17212" y="12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3871237" y="2658215"/>
              <a:ext cx="121510" cy="42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459" fill="norm" stroke="1" extrusionOk="0">
                  <a:moveTo>
                    <a:pt x="3625" y="5605"/>
                  </a:moveTo>
                  <a:cubicBezTo>
                    <a:pt x="4705" y="9151"/>
                    <a:pt x="5785" y="12697"/>
                    <a:pt x="6505" y="15169"/>
                  </a:cubicBezTo>
                  <a:cubicBezTo>
                    <a:pt x="7225" y="17640"/>
                    <a:pt x="7585" y="19037"/>
                    <a:pt x="7765" y="20005"/>
                  </a:cubicBezTo>
                  <a:cubicBezTo>
                    <a:pt x="7945" y="20972"/>
                    <a:pt x="7945" y="21509"/>
                    <a:pt x="7585" y="21455"/>
                  </a:cubicBezTo>
                  <a:cubicBezTo>
                    <a:pt x="7225" y="21402"/>
                    <a:pt x="6505" y="20757"/>
                    <a:pt x="5785" y="18661"/>
                  </a:cubicBezTo>
                  <a:cubicBezTo>
                    <a:pt x="5065" y="16566"/>
                    <a:pt x="4345" y="13019"/>
                    <a:pt x="3985" y="9849"/>
                  </a:cubicBezTo>
                  <a:cubicBezTo>
                    <a:pt x="3625" y="6679"/>
                    <a:pt x="3625" y="3885"/>
                    <a:pt x="4165" y="2273"/>
                  </a:cubicBezTo>
                  <a:cubicBezTo>
                    <a:pt x="4705" y="661"/>
                    <a:pt x="5785" y="231"/>
                    <a:pt x="7405" y="70"/>
                  </a:cubicBezTo>
                  <a:cubicBezTo>
                    <a:pt x="9025" y="-91"/>
                    <a:pt x="11185" y="16"/>
                    <a:pt x="13705" y="500"/>
                  </a:cubicBezTo>
                  <a:cubicBezTo>
                    <a:pt x="16225" y="984"/>
                    <a:pt x="19105" y="1843"/>
                    <a:pt x="20185" y="3079"/>
                  </a:cubicBezTo>
                  <a:cubicBezTo>
                    <a:pt x="21265" y="4315"/>
                    <a:pt x="20545" y="5927"/>
                    <a:pt x="17845" y="6948"/>
                  </a:cubicBezTo>
                  <a:cubicBezTo>
                    <a:pt x="15145" y="7969"/>
                    <a:pt x="10465" y="8399"/>
                    <a:pt x="7045" y="8613"/>
                  </a:cubicBezTo>
                  <a:cubicBezTo>
                    <a:pt x="3625" y="8828"/>
                    <a:pt x="1465" y="8828"/>
                    <a:pt x="565" y="8882"/>
                  </a:cubicBezTo>
                  <a:cubicBezTo>
                    <a:pt x="-335" y="8936"/>
                    <a:pt x="25" y="9043"/>
                    <a:pt x="385" y="9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3987799" y="2825750"/>
              <a:ext cx="171451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0580"/>
                  </a:moveTo>
                  <a:cubicBezTo>
                    <a:pt x="800" y="9257"/>
                    <a:pt x="1600" y="7935"/>
                    <a:pt x="3733" y="7604"/>
                  </a:cubicBezTo>
                  <a:cubicBezTo>
                    <a:pt x="5867" y="7273"/>
                    <a:pt x="9333" y="7935"/>
                    <a:pt x="11467" y="9588"/>
                  </a:cubicBezTo>
                  <a:cubicBezTo>
                    <a:pt x="13600" y="11241"/>
                    <a:pt x="14400" y="13886"/>
                    <a:pt x="14533" y="15759"/>
                  </a:cubicBezTo>
                  <a:cubicBezTo>
                    <a:pt x="14667" y="17633"/>
                    <a:pt x="14133" y="18735"/>
                    <a:pt x="13067" y="19727"/>
                  </a:cubicBezTo>
                  <a:cubicBezTo>
                    <a:pt x="12000" y="20718"/>
                    <a:pt x="10400" y="21600"/>
                    <a:pt x="9467" y="21490"/>
                  </a:cubicBezTo>
                  <a:cubicBezTo>
                    <a:pt x="8533" y="21380"/>
                    <a:pt x="8267" y="20278"/>
                    <a:pt x="8533" y="17522"/>
                  </a:cubicBezTo>
                  <a:cubicBezTo>
                    <a:pt x="8800" y="14767"/>
                    <a:pt x="9600" y="10359"/>
                    <a:pt x="11867" y="7163"/>
                  </a:cubicBezTo>
                  <a:cubicBezTo>
                    <a:pt x="14133" y="3967"/>
                    <a:pt x="17867" y="19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218771" y="2727982"/>
              <a:ext cx="181779" cy="324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334" fill="norm" stroke="1" extrusionOk="0">
                  <a:moveTo>
                    <a:pt x="21080" y="2256"/>
                  </a:moveTo>
                  <a:cubicBezTo>
                    <a:pt x="19853" y="1559"/>
                    <a:pt x="18625" y="862"/>
                    <a:pt x="17275" y="444"/>
                  </a:cubicBezTo>
                  <a:cubicBezTo>
                    <a:pt x="15925" y="26"/>
                    <a:pt x="14453" y="-113"/>
                    <a:pt x="13225" y="96"/>
                  </a:cubicBezTo>
                  <a:cubicBezTo>
                    <a:pt x="11998" y="305"/>
                    <a:pt x="11016" y="862"/>
                    <a:pt x="8930" y="3022"/>
                  </a:cubicBezTo>
                  <a:cubicBezTo>
                    <a:pt x="6844" y="5182"/>
                    <a:pt x="3653" y="8945"/>
                    <a:pt x="1812" y="11941"/>
                  </a:cubicBezTo>
                  <a:cubicBezTo>
                    <a:pt x="-29" y="14937"/>
                    <a:pt x="-520" y="17167"/>
                    <a:pt x="585" y="18700"/>
                  </a:cubicBezTo>
                  <a:cubicBezTo>
                    <a:pt x="1689" y="20233"/>
                    <a:pt x="4389" y="21069"/>
                    <a:pt x="6966" y="21278"/>
                  </a:cubicBezTo>
                  <a:cubicBezTo>
                    <a:pt x="9544" y="21487"/>
                    <a:pt x="11998" y="21069"/>
                    <a:pt x="14453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4474200" y="2767389"/>
              <a:ext cx="199401" cy="24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43" fill="norm" stroke="1" extrusionOk="0">
                  <a:moveTo>
                    <a:pt x="21419" y="1203"/>
                  </a:moveTo>
                  <a:cubicBezTo>
                    <a:pt x="20510" y="654"/>
                    <a:pt x="19600" y="105"/>
                    <a:pt x="18008" y="14"/>
                  </a:cubicBezTo>
                  <a:cubicBezTo>
                    <a:pt x="16417" y="-78"/>
                    <a:pt x="14143" y="288"/>
                    <a:pt x="11415" y="1753"/>
                  </a:cubicBezTo>
                  <a:cubicBezTo>
                    <a:pt x="8686" y="3217"/>
                    <a:pt x="5503" y="5780"/>
                    <a:pt x="3457" y="8525"/>
                  </a:cubicBezTo>
                  <a:cubicBezTo>
                    <a:pt x="1411" y="11271"/>
                    <a:pt x="501" y="14200"/>
                    <a:pt x="160" y="16122"/>
                  </a:cubicBezTo>
                  <a:cubicBezTo>
                    <a:pt x="-181" y="18044"/>
                    <a:pt x="46" y="18959"/>
                    <a:pt x="615" y="19691"/>
                  </a:cubicBezTo>
                  <a:cubicBezTo>
                    <a:pt x="1183" y="20424"/>
                    <a:pt x="2093" y="20973"/>
                    <a:pt x="3684" y="21247"/>
                  </a:cubicBezTo>
                  <a:cubicBezTo>
                    <a:pt x="5276" y="21522"/>
                    <a:pt x="7550" y="21522"/>
                    <a:pt x="9368" y="21156"/>
                  </a:cubicBezTo>
                  <a:cubicBezTo>
                    <a:pt x="11187" y="20790"/>
                    <a:pt x="12552" y="20058"/>
                    <a:pt x="13916" y="19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4483099" y="29083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4698437" y="2626674"/>
              <a:ext cx="114864" cy="10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0375" fill="norm" stroke="1" extrusionOk="0">
                  <a:moveTo>
                    <a:pt x="1283" y="4175"/>
                  </a:moveTo>
                  <a:cubicBezTo>
                    <a:pt x="497" y="9160"/>
                    <a:pt x="-288" y="14144"/>
                    <a:pt x="105" y="13521"/>
                  </a:cubicBezTo>
                  <a:cubicBezTo>
                    <a:pt x="497" y="12898"/>
                    <a:pt x="2068" y="6667"/>
                    <a:pt x="4228" y="3137"/>
                  </a:cubicBezTo>
                  <a:cubicBezTo>
                    <a:pt x="6388" y="-394"/>
                    <a:pt x="9137" y="-1225"/>
                    <a:pt x="12083" y="2098"/>
                  </a:cubicBezTo>
                  <a:cubicBezTo>
                    <a:pt x="15028" y="5421"/>
                    <a:pt x="18170" y="12898"/>
                    <a:pt x="21312" y="20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042841" y="2520950"/>
              <a:ext cx="37160" cy="67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21066" y="0"/>
                  </a:moveTo>
                  <a:cubicBezTo>
                    <a:pt x="18666" y="2624"/>
                    <a:pt x="16266" y="5249"/>
                    <a:pt x="13866" y="7873"/>
                  </a:cubicBezTo>
                  <a:cubicBezTo>
                    <a:pt x="11466" y="10497"/>
                    <a:pt x="9066" y="13121"/>
                    <a:pt x="6066" y="15308"/>
                  </a:cubicBezTo>
                  <a:cubicBezTo>
                    <a:pt x="3066" y="17495"/>
                    <a:pt x="-534" y="19245"/>
                    <a:pt x="66" y="20221"/>
                  </a:cubicBezTo>
                  <a:cubicBezTo>
                    <a:pt x="666" y="21196"/>
                    <a:pt x="5466" y="21398"/>
                    <a:pt x="102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5179082" y="2779288"/>
              <a:ext cx="161268" cy="246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24" fill="norm" stroke="1" extrusionOk="0">
                  <a:moveTo>
                    <a:pt x="7067" y="1822"/>
                  </a:moveTo>
                  <a:cubicBezTo>
                    <a:pt x="5944" y="6764"/>
                    <a:pt x="4822" y="11706"/>
                    <a:pt x="4121" y="14635"/>
                  </a:cubicBezTo>
                  <a:cubicBezTo>
                    <a:pt x="3420" y="17564"/>
                    <a:pt x="3139" y="18479"/>
                    <a:pt x="2999" y="19394"/>
                  </a:cubicBezTo>
                  <a:cubicBezTo>
                    <a:pt x="2859" y="20310"/>
                    <a:pt x="2859" y="21225"/>
                    <a:pt x="2298" y="21316"/>
                  </a:cubicBezTo>
                  <a:cubicBezTo>
                    <a:pt x="1737" y="21408"/>
                    <a:pt x="615" y="20676"/>
                    <a:pt x="194" y="17930"/>
                  </a:cubicBezTo>
                  <a:cubicBezTo>
                    <a:pt x="-227" y="15184"/>
                    <a:pt x="54" y="10425"/>
                    <a:pt x="895" y="7130"/>
                  </a:cubicBezTo>
                  <a:cubicBezTo>
                    <a:pt x="1737" y="3835"/>
                    <a:pt x="3139" y="2005"/>
                    <a:pt x="4542" y="998"/>
                  </a:cubicBezTo>
                  <a:cubicBezTo>
                    <a:pt x="5944" y="-9"/>
                    <a:pt x="7347" y="-192"/>
                    <a:pt x="9311" y="174"/>
                  </a:cubicBezTo>
                  <a:cubicBezTo>
                    <a:pt x="11274" y="540"/>
                    <a:pt x="13799" y="1455"/>
                    <a:pt x="15342" y="2371"/>
                  </a:cubicBezTo>
                  <a:cubicBezTo>
                    <a:pt x="16885" y="3286"/>
                    <a:pt x="17446" y="4201"/>
                    <a:pt x="17726" y="5116"/>
                  </a:cubicBezTo>
                  <a:cubicBezTo>
                    <a:pt x="18007" y="6032"/>
                    <a:pt x="18007" y="6947"/>
                    <a:pt x="17446" y="7771"/>
                  </a:cubicBezTo>
                  <a:cubicBezTo>
                    <a:pt x="16885" y="8594"/>
                    <a:pt x="15763" y="9327"/>
                    <a:pt x="14500" y="9693"/>
                  </a:cubicBezTo>
                  <a:cubicBezTo>
                    <a:pt x="13238" y="10059"/>
                    <a:pt x="11835" y="10059"/>
                    <a:pt x="10433" y="10150"/>
                  </a:cubicBezTo>
                  <a:cubicBezTo>
                    <a:pt x="9030" y="10242"/>
                    <a:pt x="7628" y="10425"/>
                    <a:pt x="6926" y="11066"/>
                  </a:cubicBezTo>
                  <a:cubicBezTo>
                    <a:pt x="6225" y="11706"/>
                    <a:pt x="6225" y="12805"/>
                    <a:pt x="7347" y="14177"/>
                  </a:cubicBezTo>
                  <a:cubicBezTo>
                    <a:pt x="8469" y="15550"/>
                    <a:pt x="10713" y="17198"/>
                    <a:pt x="13238" y="18205"/>
                  </a:cubicBezTo>
                  <a:cubicBezTo>
                    <a:pt x="15763" y="19211"/>
                    <a:pt x="18568" y="19577"/>
                    <a:pt x="21373" y="19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5162549" y="2711450"/>
              <a:ext cx="196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5422899" y="2609850"/>
              <a:ext cx="89256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600" fill="norm" stroke="1" extrusionOk="0">
                  <a:moveTo>
                    <a:pt x="0" y="0"/>
                  </a:moveTo>
                  <a:cubicBezTo>
                    <a:pt x="6240" y="1920"/>
                    <a:pt x="12480" y="3840"/>
                    <a:pt x="16320" y="6360"/>
                  </a:cubicBezTo>
                  <a:cubicBezTo>
                    <a:pt x="20160" y="8880"/>
                    <a:pt x="21600" y="12000"/>
                    <a:pt x="18720" y="14640"/>
                  </a:cubicBezTo>
                  <a:cubicBezTo>
                    <a:pt x="15840" y="17280"/>
                    <a:pt x="8640" y="19440"/>
                    <a:pt x="1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5664199" y="29464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5746699" y="2649600"/>
              <a:ext cx="176910" cy="46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523" fill="norm" stroke="1" extrusionOk="0">
                  <a:moveTo>
                    <a:pt x="751" y="21523"/>
                  </a:moveTo>
                  <a:cubicBezTo>
                    <a:pt x="255" y="19452"/>
                    <a:pt x="-242" y="17381"/>
                    <a:pt x="130" y="14718"/>
                  </a:cubicBezTo>
                  <a:cubicBezTo>
                    <a:pt x="503" y="12055"/>
                    <a:pt x="1744" y="8800"/>
                    <a:pt x="3110" y="6482"/>
                  </a:cubicBezTo>
                  <a:cubicBezTo>
                    <a:pt x="4475" y="4164"/>
                    <a:pt x="5965" y="2783"/>
                    <a:pt x="7206" y="1846"/>
                  </a:cubicBezTo>
                  <a:cubicBezTo>
                    <a:pt x="8448" y="909"/>
                    <a:pt x="9441" y="416"/>
                    <a:pt x="10558" y="170"/>
                  </a:cubicBezTo>
                  <a:cubicBezTo>
                    <a:pt x="11675" y="-77"/>
                    <a:pt x="12917" y="-77"/>
                    <a:pt x="14655" y="318"/>
                  </a:cubicBezTo>
                  <a:cubicBezTo>
                    <a:pt x="16392" y="712"/>
                    <a:pt x="18627" y="1501"/>
                    <a:pt x="19868" y="2635"/>
                  </a:cubicBezTo>
                  <a:cubicBezTo>
                    <a:pt x="21110" y="3770"/>
                    <a:pt x="21358" y="5249"/>
                    <a:pt x="18503" y="6383"/>
                  </a:cubicBezTo>
                  <a:cubicBezTo>
                    <a:pt x="15648" y="7518"/>
                    <a:pt x="9689" y="8307"/>
                    <a:pt x="3730" y="9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5911849" y="2857500"/>
              <a:ext cx="152401" cy="17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7535"/>
                  </a:moveTo>
                  <a:cubicBezTo>
                    <a:pt x="1800" y="7535"/>
                    <a:pt x="3600" y="7535"/>
                    <a:pt x="5400" y="9167"/>
                  </a:cubicBezTo>
                  <a:cubicBezTo>
                    <a:pt x="7200" y="10800"/>
                    <a:pt x="9000" y="14065"/>
                    <a:pt x="9750" y="16577"/>
                  </a:cubicBezTo>
                  <a:cubicBezTo>
                    <a:pt x="10500" y="19088"/>
                    <a:pt x="10200" y="20847"/>
                    <a:pt x="9600" y="21223"/>
                  </a:cubicBezTo>
                  <a:cubicBezTo>
                    <a:pt x="9000" y="21600"/>
                    <a:pt x="8100" y="20595"/>
                    <a:pt x="8100" y="17707"/>
                  </a:cubicBezTo>
                  <a:cubicBezTo>
                    <a:pt x="8100" y="14819"/>
                    <a:pt x="9000" y="10047"/>
                    <a:pt x="11400" y="6781"/>
                  </a:cubicBezTo>
                  <a:cubicBezTo>
                    <a:pt x="13800" y="3516"/>
                    <a:pt x="17700" y="1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200685" y="2759762"/>
              <a:ext cx="104866" cy="313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80" fill="norm" stroke="1" extrusionOk="0">
                  <a:moveTo>
                    <a:pt x="21402" y="2779"/>
                  </a:moveTo>
                  <a:cubicBezTo>
                    <a:pt x="19674" y="1910"/>
                    <a:pt x="17946" y="1040"/>
                    <a:pt x="16002" y="532"/>
                  </a:cubicBezTo>
                  <a:cubicBezTo>
                    <a:pt x="14058" y="25"/>
                    <a:pt x="11898" y="-120"/>
                    <a:pt x="9954" y="97"/>
                  </a:cubicBezTo>
                  <a:cubicBezTo>
                    <a:pt x="8010" y="315"/>
                    <a:pt x="6282" y="895"/>
                    <a:pt x="4338" y="2924"/>
                  </a:cubicBezTo>
                  <a:cubicBezTo>
                    <a:pt x="2394" y="4954"/>
                    <a:pt x="234" y="8433"/>
                    <a:pt x="18" y="11622"/>
                  </a:cubicBezTo>
                  <a:cubicBezTo>
                    <a:pt x="-198" y="14812"/>
                    <a:pt x="1530" y="17711"/>
                    <a:pt x="3474" y="19306"/>
                  </a:cubicBezTo>
                  <a:cubicBezTo>
                    <a:pt x="5418" y="20900"/>
                    <a:pt x="7578" y="21190"/>
                    <a:pt x="9738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6401377" y="2766913"/>
              <a:ext cx="164524" cy="255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87" fill="norm" stroke="1" extrusionOk="0">
                  <a:moveTo>
                    <a:pt x="4078" y="5984"/>
                  </a:moveTo>
                  <a:cubicBezTo>
                    <a:pt x="2970" y="10410"/>
                    <a:pt x="1862" y="14836"/>
                    <a:pt x="1170" y="17580"/>
                  </a:cubicBezTo>
                  <a:cubicBezTo>
                    <a:pt x="478" y="20325"/>
                    <a:pt x="201" y="21387"/>
                    <a:pt x="62" y="21387"/>
                  </a:cubicBezTo>
                  <a:cubicBezTo>
                    <a:pt x="-76" y="21387"/>
                    <a:pt x="-76" y="20325"/>
                    <a:pt x="1032" y="17492"/>
                  </a:cubicBezTo>
                  <a:cubicBezTo>
                    <a:pt x="2139" y="14659"/>
                    <a:pt x="4355" y="10056"/>
                    <a:pt x="6432" y="6869"/>
                  </a:cubicBezTo>
                  <a:cubicBezTo>
                    <a:pt x="8509" y="3682"/>
                    <a:pt x="10447" y="1912"/>
                    <a:pt x="12109" y="938"/>
                  </a:cubicBezTo>
                  <a:cubicBezTo>
                    <a:pt x="13770" y="-36"/>
                    <a:pt x="15155" y="-213"/>
                    <a:pt x="16124" y="230"/>
                  </a:cubicBezTo>
                  <a:cubicBezTo>
                    <a:pt x="17093" y="672"/>
                    <a:pt x="17647" y="1735"/>
                    <a:pt x="17509" y="3151"/>
                  </a:cubicBezTo>
                  <a:cubicBezTo>
                    <a:pt x="17370" y="4567"/>
                    <a:pt x="16539" y="6338"/>
                    <a:pt x="14739" y="7666"/>
                  </a:cubicBezTo>
                  <a:cubicBezTo>
                    <a:pt x="12939" y="8994"/>
                    <a:pt x="10170" y="9879"/>
                    <a:pt x="8509" y="10764"/>
                  </a:cubicBezTo>
                  <a:cubicBezTo>
                    <a:pt x="6847" y="11649"/>
                    <a:pt x="6293" y="12535"/>
                    <a:pt x="8093" y="14217"/>
                  </a:cubicBezTo>
                  <a:cubicBezTo>
                    <a:pt x="9893" y="15898"/>
                    <a:pt x="14047" y="18377"/>
                    <a:pt x="16678" y="19705"/>
                  </a:cubicBezTo>
                  <a:cubicBezTo>
                    <a:pt x="19309" y="21033"/>
                    <a:pt x="20416" y="21210"/>
                    <a:pt x="21524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6451599" y="2695756"/>
              <a:ext cx="1460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322" y="11918"/>
                    <a:pt x="10643" y="3818"/>
                    <a:pt x="14243" y="1118"/>
                  </a:cubicBezTo>
                  <a:cubicBezTo>
                    <a:pt x="17843" y="-1582"/>
                    <a:pt x="1972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6680199" y="2686050"/>
              <a:ext cx="106025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600" fill="norm" stroke="1" extrusionOk="0">
                  <a:moveTo>
                    <a:pt x="4800" y="0"/>
                  </a:moveTo>
                  <a:cubicBezTo>
                    <a:pt x="8800" y="2760"/>
                    <a:pt x="12800" y="5520"/>
                    <a:pt x="16000" y="8220"/>
                  </a:cubicBezTo>
                  <a:cubicBezTo>
                    <a:pt x="19200" y="10920"/>
                    <a:pt x="21600" y="13560"/>
                    <a:pt x="18800" y="15780"/>
                  </a:cubicBezTo>
                  <a:cubicBezTo>
                    <a:pt x="16000" y="18000"/>
                    <a:pt x="80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3886199" y="3219450"/>
              <a:ext cx="5295901" cy="79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5116"/>
                  </a:moveTo>
                  <a:cubicBezTo>
                    <a:pt x="337" y="4547"/>
                    <a:pt x="673" y="3979"/>
                    <a:pt x="988" y="3411"/>
                  </a:cubicBezTo>
                  <a:cubicBezTo>
                    <a:pt x="1304" y="2842"/>
                    <a:pt x="1597" y="2274"/>
                    <a:pt x="1904" y="1705"/>
                  </a:cubicBezTo>
                  <a:cubicBezTo>
                    <a:pt x="2210" y="1137"/>
                    <a:pt x="2529" y="568"/>
                    <a:pt x="2879" y="284"/>
                  </a:cubicBezTo>
                  <a:cubicBezTo>
                    <a:pt x="3229" y="0"/>
                    <a:pt x="3609" y="0"/>
                    <a:pt x="3976" y="0"/>
                  </a:cubicBezTo>
                  <a:cubicBezTo>
                    <a:pt x="4342" y="0"/>
                    <a:pt x="4696" y="0"/>
                    <a:pt x="5003" y="0"/>
                  </a:cubicBezTo>
                  <a:cubicBezTo>
                    <a:pt x="5309" y="0"/>
                    <a:pt x="5568" y="0"/>
                    <a:pt x="5840" y="284"/>
                  </a:cubicBezTo>
                  <a:cubicBezTo>
                    <a:pt x="6112" y="568"/>
                    <a:pt x="6397" y="1137"/>
                    <a:pt x="6682" y="1421"/>
                  </a:cubicBezTo>
                  <a:cubicBezTo>
                    <a:pt x="6967" y="1705"/>
                    <a:pt x="7252" y="1705"/>
                    <a:pt x="7550" y="1705"/>
                  </a:cubicBezTo>
                  <a:cubicBezTo>
                    <a:pt x="7847" y="1705"/>
                    <a:pt x="8158" y="1705"/>
                    <a:pt x="8491" y="1989"/>
                  </a:cubicBezTo>
                  <a:cubicBezTo>
                    <a:pt x="8823" y="2274"/>
                    <a:pt x="9177" y="2842"/>
                    <a:pt x="9522" y="3411"/>
                  </a:cubicBezTo>
                  <a:cubicBezTo>
                    <a:pt x="9868" y="3979"/>
                    <a:pt x="10204" y="4547"/>
                    <a:pt x="10545" y="5116"/>
                  </a:cubicBezTo>
                  <a:cubicBezTo>
                    <a:pt x="10886" y="5684"/>
                    <a:pt x="11232" y="6253"/>
                    <a:pt x="11573" y="6821"/>
                  </a:cubicBezTo>
                  <a:cubicBezTo>
                    <a:pt x="11914" y="7389"/>
                    <a:pt x="12250" y="7958"/>
                    <a:pt x="12596" y="8526"/>
                  </a:cubicBezTo>
                  <a:cubicBezTo>
                    <a:pt x="12941" y="9095"/>
                    <a:pt x="13295" y="9663"/>
                    <a:pt x="13640" y="10232"/>
                  </a:cubicBezTo>
                  <a:cubicBezTo>
                    <a:pt x="13986" y="10800"/>
                    <a:pt x="14322" y="11368"/>
                    <a:pt x="14663" y="11937"/>
                  </a:cubicBezTo>
                  <a:cubicBezTo>
                    <a:pt x="15004" y="12505"/>
                    <a:pt x="15350" y="13074"/>
                    <a:pt x="15691" y="13642"/>
                  </a:cubicBezTo>
                  <a:cubicBezTo>
                    <a:pt x="16032" y="14211"/>
                    <a:pt x="16368" y="14779"/>
                    <a:pt x="16696" y="15347"/>
                  </a:cubicBezTo>
                  <a:cubicBezTo>
                    <a:pt x="17024" y="15916"/>
                    <a:pt x="17344" y="16484"/>
                    <a:pt x="17650" y="17053"/>
                  </a:cubicBezTo>
                  <a:cubicBezTo>
                    <a:pt x="17957" y="17621"/>
                    <a:pt x="18250" y="18189"/>
                    <a:pt x="18587" y="18758"/>
                  </a:cubicBezTo>
                  <a:cubicBezTo>
                    <a:pt x="18924" y="19326"/>
                    <a:pt x="19304" y="19895"/>
                    <a:pt x="19718" y="20463"/>
                  </a:cubicBezTo>
                  <a:cubicBezTo>
                    <a:pt x="20132" y="21032"/>
                    <a:pt x="20581" y="21600"/>
                    <a:pt x="20901" y="21316"/>
                  </a:cubicBezTo>
                  <a:cubicBezTo>
                    <a:pt x="21220" y="21032"/>
                    <a:pt x="21410" y="19895"/>
                    <a:pt x="21600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3910374" y="3506570"/>
              <a:ext cx="156997" cy="406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75" fill="norm" stroke="1" extrusionOk="0">
                  <a:moveTo>
                    <a:pt x="1017" y="8658"/>
                  </a:moveTo>
                  <a:cubicBezTo>
                    <a:pt x="1017" y="12463"/>
                    <a:pt x="1017" y="16268"/>
                    <a:pt x="1017" y="18506"/>
                  </a:cubicBezTo>
                  <a:cubicBezTo>
                    <a:pt x="1017" y="20745"/>
                    <a:pt x="1017" y="21416"/>
                    <a:pt x="733" y="21472"/>
                  </a:cubicBezTo>
                  <a:cubicBezTo>
                    <a:pt x="448" y="21528"/>
                    <a:pt x="-120" y="20968"/>
                    <a:pt x="22" y="18898"/>
                  </a:cubicBezTo>
                  <a:cubicBezTo>
                    <a:pt x="164" y="16827"/>
                    <a:pt x="1017" y="13246"/>
                    <a:pt x="2154" y="10336"/>
                  </a:cubicBezTo>
                  <a:cubicBezTo>
                    <a:pt x="3291" y="7426"/>
                    <a:pt x="4712" y="5188"/>
                    <a:pt x="5706" y="3733"/>
                  </a:cubicBezTo>
                  <a:cubicBezTo>
                    <a:pt x="6701" y="2278"/>
                    <a:pt x="7269" y="1607"/>
                    <a:pt x="8122" y="1103"/>
                  </a:cubicBezTo>
                  <a:cubicBezTo>
                    <a:pt x="8975" y="600"/>
                    <a:pt x="10112" y="264"/>
                    <a:pt x="11533" y="96"/>
                  </a:cubicBezTo>
                  <a:cubicBezTo>
                    <a:pt x="12954" y="-72"/>
                    <a:pt x="14659" y="-72"/>
                    <a:pt x="16506" y="544"/>
                  </a:cubicBezTo>
                  <a:cubicBezTo>
                    <a:pt x="18354" y="1159"/>
                    <a:pt x="20343" y="2390"/>
                    <a:pt x="20912" y="3565"/>
                  </a:cubicBezTo>
                  <a:cubicBezTo>
                    <a:pt x="21480" y="4740"/>
                    <a:pt x="20627" y="5860"/>
                    <a:pt x="18069" y="6979"/>
                  </a:cubicBezTo>
                  <a:cubicBezTo>
                    <a:pt x="15512" y="8098"/>
                    <a:pt x="11248" y="9217"/>
                    <a:pt x="6985" y="10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4032249" y="3670300"/>
              <a:ext cx="184151" cy="21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6920"/>
                  </a:moveTo>
                  <a:cubicBezTo>
                    <a:pt x="1490" y="6920"/>
                    <a:pt x="2979" y="6920"/>
                    <a:pt x="4717" y="8703"/>
                  </a:cubicBezTo>
                  <a:cubicBezTo>
                    <a:pt x="6455" y="10485"/>
                    <a:pt x="8441" y="14050"/>
                    <a:pt x="9310" y="16357"/>
                  </a:cubicBezTo>
                  <a:cubicBezTo>
                    <a:pt x="10179" y="18664"/>
                    <a:pt x="9931" y="19713"/>
                    <a:pt x="9186" y="20447"/>
                  </a:cubicBezTo>
                  <a:cubicBezTo>
                    <a:pt x="8441" y="21181"/>
                    <a:pt x="7200" y="21600"/>
                    <a:pt x="6207" y="21285"/>
                  </a:cubicBezTo>
                  <a:cubicBezTo>
                    <a:pt x="5214" y="20971"/>
                    <a:pt x="4469" y="19922"/>
                    <a:pt x="5338" y="16986"/>
                  </a:cubicBezTo>
                  <a:cubicBezTo>
                    <a:pt x="6207" y="14050"/>
                    <a:pt x="8690" y="9227"/>
                    <a:pt x="11669" y="6082"/>
                  </a:cubicBezTo>
                  <a:cubicBezTo>
                    <a:pt x="14648" y="2936"/>
                    <a:pt x="18124" y="14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4223914" y="3596054"/>
              <a:ext cx="163937" cy="32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72" fill="norm" stroke="1" extrusionOk="0">
                  <a:moveTo>
                    <a:pt x="21176" y="1949"/>
                  </a:moveTo>
                  <a:cubicBezTo>
                    <a:pt x="20356" y="1257"/>
                    <a:pt x="19535" y="564"/>
                    <a:pt x="18305" y="218"/>
                  </a:cubicBezTo>
                  <a:cubicBezTo>
                    <a:pt x="17075" y="-128"/>
                    <a:pt x="15434" y="-128"/>
                    <a:pt x="13247" y="703"/>
                  </a:cubicBezTo>
                  <a:cubicBezTo>
                    <a:pt x="11060" y="1534"/>
                    <a:pt x="8325" y="3195"/>
                    <a:pt x="5728" y="6034"/>
                  </a:cubicBezTo>
                  <a:cubicBezTo>
                    <a:pt x="3130" y="8872"/>
                    <a:pt x="670" y="12887"/>
                    <a:pt x="123" y="15587"/>
                  </a:cubicBezTo>
                  <a:cubicBezTo>
                    <a:pt x="-424" y="18287"/>
                    <a:pt x="943" y="19672"/>
                    <a:pt x="2447" y="20434"/>
                  </a:cubicBezTo>
                  <a:cubicBezTo>
                    <a:pt x="3951" y="21195"/>
                    <a:pt x="5591" y="21334"/>
                    <a:pt x="7232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4427927" y="3653366"/>
              <a:ext cx="169473" cy="23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141" fill="norm" stroke="1" extrusionOk="0">
                  <a:moveTo>
                    <a:pt x="21351" y="375"/>
                  </a:moveTo>
                  <a:cubicBezTo>
                    <a:pt x="19751" y="0"/>
                    <a:pt x="18151" y="-376"/>
                    <a:pt x="15484" y="751"/>
                  </a:cubicBezTo>
                  <a:cubicBezTo>
                    <a:pt x="12818" y="1878"/>
                    <a:pt x="9084" y="4507"/>
                    <a:pt x="6284" y="7419"/>
                  </a:cubicBezTo>
                  <a:cubicBezTo>
                    <a:pt x="3484" y="10330"/>
                    <a:pt x="1618" y="13523"/>
                    <a:pt x="684" y="15589"/>
                  </a:cubicBezTo>
                  <a:cubicBezTo>
                    <a:pt x="-249" y="17655"/>
                    <a:pt x="-249" y="18594"/>
                    <a:pt x="818" y="19440"/>
                  </a:cubicBezTo>
                  <a:cubicBezTo>
                    <a:pt x="1884" y="20285"/>
                    <a:pt x="4018" y="21036"/>
                    <a:pt x="7218" y="21130"/>
                  </a:cubicBezTo>
                  <a:cubicBezTo>
                    <a:pt x="10418" y="21224"/>
                    <a:pt x="14684" y="20661"/>
                    <a:pt x="18951" y="20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4464049" y="378460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4641849" y="3525194"/>
              <a:ext cx="95251" cy="10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7899"/>
                  </a:moveTo>
                  <a:cubicBezTo>
                    <a:pt x="960" y="10149"/>
                    <a:pt x="1920" y="12399"/>
                    <a:pt x="2400" y="14649"/>
                  </a:cubicBezTo>
                  <a:cubicBezTo>
                    <a:pt x="2880" y="16899"/>
                    <a:pt x="2880" y="19149"/>
                    <a:pt x="2880" y="19149"/>
                  </a:cubicBezTo>
                  <a:cubicBezTo>
                    <a:pt x="2880" y="19149"/>
                    <a:pt x="2880" y="16899"/>
                    <a:pt x="3840" y="13749"/>
                  </a:cubicBezTo>
                  <a:cubicBezTo>
                    <a:pt x="4800" y="10599"/>
                    <a:pt x="6720" y="6549"/>
                    <a:pt x="8640" y="3849"/>
                  </a:cubicBezTo>
                  <a:cubicBezTo>
                    <a:pt x="10560" y="1149"/>
                    <a:pt x="12480" y="-201"/>
                    <a:pt x="14400" y="24"/>
                  </a:cubicBezTo>
                  <a:cubicBezTo>
                    <a:pt x="16320" y="249"/>
                    <a:pt x="18240" y="2049"/>
                    <a:pt x="19440" y="5874"/>
                  </a:cubicBezTo>
                  <a:cubicBezTo>
                    <a:pt x="20640" y="9699"/>
                    <a:pt x="21120" y="15549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4851399" y="3492500"/>
              <a:ext cx="50801" cy="5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731"/>
                    <a:pt x="12600" y="5462"/>
                    <a:pt x="9450" y="8317"/>
                  </a:cubicBezTo>
                  <a:cubicBezTo>
                    <a:pt x="6300" y="11172"/>
                    <a:pt x="4500" y="14152"/>
                    <a:pt x="3150" y="16386"/>
                  </a:cubicBezTo>
                  <a:cubicBezTo>
                    <a:pt x="1800" y="18621"/>
                    <a:pt x="900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4967816" y="3663941"/>
              <a:ext cx="175685" cy="27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4424" y="6334"/>
                  </a:moveTo>
                  <a:cubicBezTo>
                    <a:pt x="3123" y="10719"/>
                    <a:pt x="1822" y="15104"/>
                    <a:pt x="1041" y="17784"/>
                  </a:cubicBezTo>
                  <a:cubicBezTo>
                    <a:pt x="260" y="20464"/>
                    <a:pt x="0" y="21438"/>
                    <a:pt x="0" y="21276"/>
                  </a:cubicBezTo>
                  <a:cubicBezTo>
                    <a:pt x="0" y="21113"/>
                    <a:pt x="260" y="19814"/>
                    <a:pt x="1692" y="16566"/>
                  </a:cubicBezTo>
                  <a:cubicBezTo>
                    <a:pt x="3123" y="13318"/>
                    <a:pt x="5725" y="8121"/>
                    <a:pt x="7547" y="5116"/>
                  </a:cubicBezTo>
                  <a:cubicBezTo>
                    <a:pt x="9369" y="2112"/>
                    <a:pt x="10410" y="1300"/>
                    <a:pt x="12101" y="731"/>
                  </a:cubicBezTo>
                  <a:cubicBezTo>
                    <a:pt x="13793" y="163"/>
                    <a:pt x="16135" y="-162"/>
                    <a:pt x="17566" y="82"/>
                  </a:cubicBezTo>
                  <a:cubicBezTo>
                    <a:pt x="18998" y="325"/>
                    <a:pt x="19518" y="1137"/>
                    <a:pt x="19388" y="2274"/>
                  </a:cubicBezTo>
                  <a:cubicBezTo>
                    <a:pt x="19258" y="3411"/>
                    <a:pt x="18477" y="4873"/>
                    <a:pt x="17566" y="5847"/>
                  </a:cubicBezTo>
                  <a:cubicBezTo>
                    <a:pt x="16655" y="6821"/>
                    <a:pt x="15614" y="7309"/>
                    <a:pt x="14053" y="7796"/>
                  </a:cubicBezTo>
                  <a:cubicBezTo>
                    <a:pt x="12492" y="8283"/>
                    <a:pt x="10410" y="8770"/>
                    <a:pt x="9759" y="9420"/>
                  </a:cubicBezTo>
                  <a:cubicBezTo>
                    <a:pt x="9108" y="10070"/>
                    <a:pt x="9889" y="10882"/>
                    <a:pt x="12101" y="12343"/>
                  </a:cubicBezTo>
                  <a:cubicBezTo>
                    <a:pt x="14313" y="13805"/>
                    <a:pt x="17957" y="15916"/>
                    <a:pt x="21600" y="18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5049951" y="3600450"/>
              <a:ext cx="131649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781" y="21600"/>
                  </a:moveTo>
                  <a:cubicBezTo>
                    <a:pt x="753" y="15840"/>
                    <a:pt x="-276" y="10080"/>
                    <a:pt x="67" y="6480"/>
                  </a:cubicBezTo>
                  <a:cubicBezTo>
                    <a:pt x="410" y="2880"/>
                    <a:pt x="2124" y="1440"/>
                    <a:pt x="5895" y="720"/>
                  </a:cubicBezTo>
                  <a:cubicBezTo>
                    <a:pt x="9667" y="0"/>
                    <a:pt x="15495" y="0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5213349" y="3530600"/>
              <a:ext cx="71162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2" h="21600" fill="norm" stroke="1" extrusionOk="0">
                  <a:moveTo>
                    <a:pt x="9000" y="0"/>
                  </a:moveTo>
                  <a:cubicBezTo>
                    <a:pt x="12000" y="1906"/>
                    <a:pt x="15000" y="3812"/>
                    <a:pt x="17400" y="6194"/>
                  </a:cubicBezTo>
                  <a:cubicBezTo>
                    <a:pt x="19800" y="8576"/>
                    <a:pt x="21600" y="11435"/>
                    <a:pt x="18600" y="14082"/>
                  </a:cubicBezTo>
                  <a:cubicBezTo>
                    <a:pt x="15600" y="16729"/>
                    <a:pt x="7800" y="191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5359399" y="389890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5601063" y="3544248"/>
              <a:ext cx="104248" cy="39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549" fill="norm" stroke="1" extrusionOk="0">
                  <a:moveTo>
                    <a:pt x="1175" y="21549"/>
                  </a:moveTo>
                  <a:cubicBezTo>
                    <a:pt x="344" y="20406"/>
                    <a:pt x="-487" y="19263"/>
                    <a:pt x="344" y="16406"/>
                  </a:cubicBezTo>
                  <a:cubicBezTo>
                    <a:pt x="1175" y="13549"/>
                    <a:pt x="3667" y="8978"/>
                    <a:pt x="5536" y="6120"/>
                  </a:cubicBezTo>
                  <a:cubicBezTo>
                    <a:pt x="7405" y="3263"/>
                    <a:pt x="8651" y="2120"/>
                    <a:pt x="9898" y="1320"/>
                  </a:cubicBezTo>
                  <a:cubicBezTo>
                    <a:pt x="11144" y="520"/>
                    <a:pt x="12390" y="63"/>
                    <a:pt x="13844" y="6"/>
                  </a:cubicBezTo>
                  <a:cubicBezTo>
                    <a:pt x="15298" y="-51"/>
                    <a:pt x="16959" y="292"/>
                    <a:pt x="18413" y="1663"/>
                  </a:cubicBezTo>
                  <a:cubicBezTo>
                    <a:pt x="19867" y="3035"/>
                    <a:pt x="21113" y="5435"/>
                    <a:pt x="20075" y="7092"/>
                  </a:cubicBezTo>
                  <a:cubicBezTo>
                    <a:pt x="19036" y="8749"/>
                    <a:pt x="15713" y="9663"/>
                    <a:pt x="12805" y="10120"/>
                  </a:cubicBezTo>
                  <a:cubicBezTo>
                    <a:pt x="9898" y="10578"/>
                    <a:pt x="7405" y="10578"/>
                    <a:pt x="6367" y="10292"/>
                  </a:cubicBezTo>
                  <a:cubicBezTo>
                    <a:pt x="5328" y="10006"/>
                    <a:pt x="5744" y="9435"/>
                    <a:pt x="6159" y="8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5702299" y="3727450"/>
              <a:ext cx="133351" cy="16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4154"/>
                  </a:moveTo>
                  <a:cubicBezTo>
                    <a:pt x="3086" y="6092"/>
                    <a:pt x="6171" y="8031"/>
                    <a:pt x="8057" y="9692"/>
                  </a:cubicBezTo>
                  <a:cubicBezTo>
                    <a:pt x="9943" y="11354"/>
                    <a:pt x="10629" y="12738"/>
                    <a:pt x="10971" y="14400"/>
                  </a:cubicBezTo>
                  <a:cubicBezTo>
                    <a:pt x="11314" y="16062"/>
                    <a:pt x="11314" y="18000"/>
                    <a:pt x="10629" y="19385"/>
                  </a:cubicBezTo>
                  <a:cubicBezTo>
                    <a:pt x="9943" y="20769"/>
                    <a:pt x="8571" y="21600"/>
                    <a:pt x="7371" y="21323"/>
                  </a:cubicBezTo>
                  <a:cubicBezTo>
                    <a:pt x="6171" y="21046"/>
                    <a:pt x="5143" y="19662"/>
                    <a:pt x="4800" y="17308"/>
                  </a:cubicBezTo>
                  <a:cubicBezTo>
                    <a:pt x="4457" y="14954"/>
                    <a:pt x="4800" y="11631"/>
                    <a:pt x="7714" y="8585"/>
                  </a:cubicBezTo>
                  <a:cubicBezTo>
                    <a:pt x="10629" y="5538"/>
                    <a:pt x="16114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5907291" y="3607973"/>
              <a:ext cx="118859" cy="322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522" fill="norm" stroke="1" extrusionOk="0">
                  <a:moveTo>
                    <a:pt x="20912" y="769"/>
                  </a:moveTo>
                  <a:cubicBezTo>
                    <a:pt x="19050" y="487"/>
                    <a:pt x="17188" y="204"/>
                    <a:pt x="15326" y="63"/>
                  </a:cubicBezTo>
                  <a:cubicBezTo>
                    <a:pt x="13464" y="-78"/>
                    <a:pt x="11602" y="-78"/>
                    <a:pt x="8809" y="1122"/>
                  </a:cubicBezTo>
                  <a:cubicBezTo>
                    <a:pt x="6015" y="2322"/>
                    <a:pt x="2291" y="4722"/>
                    <a:pt x="802" y="7969"/>
                  </a:cubicBezTo>
                  <a:cubicBezTo>
                    <a:pt x="-688" y="11216"/>
                    <a:pt x="57" y="15310"/>
                    <a:pt x="1733" y="17710"/>
                  </a:cubicBezTo>
                  <a:cubicBezTo>
                    <a:pt x="3409" y="20110"/>
                    <a:pt x="6015" y="20816"/>
                    <a:pt x="8622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6087920" y="3646615"/>
              <a:ext cx="166830" cy="28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273" fill="norm" stroke="1" extrusionOk="0">
                  <a:moveTo>
                    <a:pt x="2651" y="4636"/>
                  </a:moveTo>
                  <a:cubicBezTo>
                    <a:pt x="2381" y="9242"/>
                    <a:pt x="2111" y="13847"/>
                    <a:pt x="1706" y="16786"/>
                  </a:cubicBezTo>
                  <a:cubicBezTo>
                    <a:pt x="1301" y="19724"/>
                    <a:pt x="761" y="20995"/>
                    <a:pt x="356" y="21233"/>
                  </a:cubicBezTo>
                  <a:cubicBezTo>
                    <a:pt x="-49" y="21471"/>
                    <a:pt x="-319" y="20677"/>
                    <a:pt x="761" y="17818"/>
                  </a:cubicBezTo>
                  <a:cubicBezTo>
                    <a:pt x="1841" y="14959"/>
                    <a:pt x="4271" y="10036"/>
                    <a:pt x="6296" y="6859"/>
                  </a:cubicBezTo>
                  <a:cubicBezTo>
                    <a:pt x="8321" y="3683"/>
                    <a:pt x="9941" y="2253"/>
                    <a:pt x="11426" y="1300"/>
                  </a:cubicBezTo>
                  <a:cubicBezTo>
                    <a:pt x="12911" y="347"/>
                    <a:pt x="14261" y="-129"/>
                    <a:pt x="15071" y="30"/>
                  </a:cubicBezTo>
                  <a:cubicBezTo>
                    <a:pt x="15881" y="189"/>
                    <a:pt x="16151" y="983"/>
                    <a:pt x="15881" y="2333"/>
                  </a:cubicBezTo>
                  <a:cubicBezTo>
                    <a:pt x="15611" y="3683"/>
                    <a:pt x="14801" y="5589"/>
                    <a:pt x="13721" y="6859"/>
                  </a:cubicBezTo>
                  <a:cubicBezTo>
                    <a:pt x="12641" y="8130"/>
                    <a:pt x="11291" y="8765"/>
                    <a:pt x="9941" y="9242"/>
                  </a:cubicBezTo>
                  <a:cubicBezTo>
                    <a:pt x="8591" y="9718"/>
                    <a:pt x="7241" y="10036"/>
                    <a:pt x="6296" y="10592"/>
                  </a:cubicBezTo>
                  <a:cubicBezTo>
                    <a:pt x="5351" y="11147"/>
                    <a:pt x="4811" y="11942"/>
                    <a:pt x="5216" y="12736"/>
                  </a:cubicBezTo>
                  <a:cubicBezTo>
                    <a:pt x="5621" y="13530"/>
                    <a:pt x="6971" y="14324"/>
                    <a:pt x="9806" y="15674"/>
                  </a:cubicBezTo>
                  <a:cubicBezTo>
                    <a:pt x="12641" y="17024"/>
                    <a:pt x="16961" y="18930"/>
                    <a:pt x="21281" y="20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6102349" y="35750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6200"/>
                    <a:pt x="11400" y="10800"/>
                    <a:pt x="15000" y="7200"/>
                  </a:cubicBezTo>
                  <a:cubicBezTo>
                    <a:pt x="18600" y="3600"/>
                    <a:pt x="201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6318249" y="3575050"/>
              <a:ext cx="85967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600" fill="norm" stroke="1" extrusionOk="0">
                  <a:moveTo>
                    <a:pt x="0" y="0"/>
                  </a:moveTo>
                  <a:cubicBezTo>
                    <a:pt x="2571" y="2160"/>
                    <a:pt x="5143" y="4320"/>
                    <a:pt x="8743" y="6900"/>
                  </a:cubicBezTo>
                  <a:cubicBezTo>
                    <a:pt x="12343" y="9480"/>
                    <a:pt x="16971" y="12480"/>
                    <a:pt x="19286" y="14580"/>
                  </a:cubicBezTo>
                  <a:cubicBezTo>
                    <a:pt x="21600" y="16680"/>
                    <a:pt x="21600" y="17880"/>
                    <a:pt x="18000" y="18900"/>
                  </a:cubicBezTo>
                  <a:cubicBezTo>
                    <a:pt x="14400" y="19920"/>
                    <a:pt x="7200" y="20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6629399" y="377825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6724599" y="3721100"/>
              <a:ext cx="25452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491"/>
                    <a:pt x="-1622" y="6982"/>
                    <a:pt x="870" y="10582"/>
                  </a:cubicBezTo>
                  <a:cubicBezTo>
                    <a:pt x="3363" y="14182"/>
                    <a:pt x="11670" y="17891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014487" y="3538687"/>
              <a:ext cx="133344" cy="39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505" fill="norm" stroke="1" extrusionOk="0">
                  <a:moveTo>
                    <a:pt x="356" y="21505"/>
                  </a:moveTo>
                  <a:cubicBezTo>
                    <a:pt x="23" y="19182"/>
                    <a:pt x="-309" y="16860"/>
                    <a:pt x="522" y="13957"/>
                  </a:cubicBezTo>
                  <a:cubicBezTo>
                    <a:pt x="1353" y="11053"/>
                    <a:pt x="3346" y="7570"/>
                    <a:pt x="4676" y="5421"/>
                  </a:cubicBezTo>
                  <a:cubicBezTo>
                    <a:pt x="6005" y="3273"/>
                    <a:pt x="6669" y="2460"/>
                    <a:pt x="7666" y="1763"/>
                  </a:cubicBezTo>
                  <a:cubicBezTo>
                    <a:pt x="8663" y="1066"/>
                    <a:pt x="9993" y="486"/>
                    <a:pt x="11488" y="195"/>
                  </a:cubicBezTo>
                  <a:cubicBezTo>
                    <a:pt x="12983" y="-95"/>
                    <a:pt x="14645" y="-95"/>
                    <a:pt x="16306" y="428"/>
                  </a:cubicBezTo>
                  <a:cubicBezTo>
                    <a:pt x="17968" y="950"/>
                    <a:pt x="19629" y="1995"/>
                    <a:pt x="20460" y="3157"/>
                  </a:cubicBezTo>
                  <a:cubicBezTo>
                    <a:pt x="21291" y="4318"/>
                    <a:pt x="21291" y="5595"/>
                    <a:pt x="18300" y="6582"/>
                  </a:cubicBezTo>
                  <a:cubicBezTo>
                    <a:pt x="15309" y="7570"/>
                    <a:pt x="9328" y="8266"/>
                    <a:pt x="7334" y="8615"/>
                  </a:cubicBezTo>
                  <a:cubicBezTo>
                    <a:pt x="5340" y="8963"/>
                    <a:pt x="7334" y="8963"/>
                    <a:pt x="9328" y="8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7107351" y="3727450"/>
              <a:ext cx="169749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77" fill="norm" stroke="1" extrusionOk="0">
                  <a:moveTo>
                    <a:pt x="1386" y="10273"/>
                  </a:moveTo>
                  <a:cubicBezTo>
                    <a:pt x="586" y="8693"/>
                    <a:pt x="-214" y="7112"/>
                    <a:pt x="53" y="6190"/>
                  </a:cubicBezTo>
                  <a:cubicBezTo>
                    <a:pt x="319" y="5268"/>
                    <a:pt x="1653" y="5005"/>
                    <a:pt x="3519" y="5927"/>
                  </a:cubicBezTo>
                  <a:cubicBezTo>
                    <a:pt x="5386" y="6849"/>
                    <a:pt x="7786" y="8956"/>
                    <a:pt x="9253" y="11327"/>
                  </a:cubicBezTo>
                  <a:cubicBezTo>
                    <a:pt x="10719" y="13698"/>
                    <a:pt x="11253" y="16332"/>
                    <a:pt x="10719" y="18307"/>
                  </a:cubicBezTo>
                  <a:cubicBezTo>
                    <a:pt x="10186" y="20283"/>
                    <a:pt x="8586" y="21600"/>
                    <a:pt x="7653" y="21468"/>
                  </a:cubicBezTo>
                  <a:cubicBezTo>
                    <a:pt x="6719" y="21337"/>
                    <a:pt x="6453" y="19756"/>
                    <a:pt x="7653" y="16463"/>
                  </a:cubicBezTo>
                  <a:cubicBezTo>
                    <a:pt x="8853" y="13171"/>
                    <a:pt x="11519" y="8166"/>
                    <a:pt x="14053" y="5137"/>
                  </a:cubicBezTo>
                  <a:cubicBezTo>
                    <a:pt x="16586" y="2107"/>
                    <a:pt x="18986" y="1054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7338503" y="3628101"/>
              <a:ext cx="122747" cy="27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250" fill="norm" stroke="1" extrusionOk="0">
                  <a:moveTo>
                    <a:pt x="20877" y="2730"/>
                  </a:moveTo>
                  <a:cubicBezTo>
                    <a:pt x="19437" y="1763"/>
                    <a:pt x="17997" y="796"/>
                    <a:pt x="16377" y="313"/>
                  </a:cubicBezTo>
                  <a:cubicBezTo>
                    <a:pt x="14757" y="-171"/>
                    <a:pt x="12957" y="-171"/>
                    <a:pt x="10437" y="877"/>
                  </a:cubicBezTo>
                  <a:cubicBezTo>
                    <a:pt x="7917" y="1925"/>
                    <a:pt x="4677" y="4020"/>
                    <a:pt x="2517" y="6922"/>
                  </a:cubicBezTo>
                  <a:cubicBezTo>
                    <a:pt x="357" y="9823"/>
                    <a:pt x="-723" y="13530"/>
                    <a:pt x="537" y="16110"/>
                  </a:cubicBezTo>
                  <a:cubicBezTo>
                    <a:pt x="1797" y="18689"/>
                    <a:pt x="5397" y="20139"/>
                    <a:pt x="8277" y="20784"/>
                  </a:cubicBezTo>
                  <a:cubicBezTo>
                    <a:pt x="11157" y="21429"/>
                    <a:pt x="13317" y="21268"/>
                    <a:pt x="15477" y="21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7576996" y="3642904"/>
              <a:ext cx="119205" cy="24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05" fill="norm" stroke="1" extrusionOk="0">
                  <a:moveTo>
                    <a:pt x="21341" y="174"/>
                  </a:moveTo>
                  <a:cubicBezTo>
                    <a:pt x="19446" y="-10"/>
                    <a:pt x="17552" y="-195"/>
                    <a:pt x="15088" y="451"/>
                  </a:cubicBezTo>
                  <a:cubicBezTo>
                    <a:pt x="12625" y="1097"/>
                    <a:pt x="9594" y="2574"/>
                    <a:pt x="6941" y="5251"/>
                  </a:cubicBezTo>
                  <a:cubicBezTo>
                    <a:pt x="4288" y="7928"/>
                    <a:pt x="2015" y="11805"/>
                    <a:pt x="878" y="14574"/>
                  </a:cubicBezTo>
                  <a:cubicBezTo>
                    <a:pt x="-259" y="17343"/>
                    <a:pt x="-259" y="19005"/>
                    <a:pt x="688" y="20020"/>
                  </a:cubicBezTo>
                  <a:cubicBezTo>
                    <a:pt x="1636" y="21036"/>
                    <a:pt x="3530" y="21405"/>
                    <a:pt x="5804" y="21405"/>
                  </a:cubicBezTo>
                  <a:cubicBezTo>
                    <a:pt x="8078" y="21405"/>
                    <a:pt x="10730" y="21036"/>
                    <a:pt x="13383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7619999" y="3746500"/>
              <a:ext cx="95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7772399" y="3540863"/>
              <a:ext cx="95251" cy="9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6456"/>
                  </a:moveTo>
                  <a:cubicBezTo>
                    <a:pt x="480" y="8910"/>
                    <a:pt x="960" y="11365"/>
                    <a:pt x="960" y="13819"/>
                  </a:cubicBezTo>
                  <a:cubicBezTo>
                    <a:pt x="960" y="16274"/>
                    <a:pt x="480" y="18728"/>
                    <a:pt x="480" y="18728"/>
                  </a:cubicBezTo>
                  <a:cubicBezTo>
                    <a:pt x="480" y="18728"/>
                    <a:pt x="960" y="16274"/>
                    <a:pt x="1680" y="13819"/>
                  </a:cubicBezTo>
                  <a:cubicBezTo>
                    <a:pt x="2400" y="11365"/>
                    <a:pt x="3360" y="8910"/>
                    <a:pt x="4800" y="6210"/>
                  </a:cubicBezTo>
                  <a:cubicBezTo>
                    <a:pt x="6240" y="3510"/>
                    <a:pt x="8160" y="565"/>
                    <a:pt x="10320" y="74"/>
                  </a:cubicBezTo>
                  <a:cubicBezTo>
                    <a:pt x="12480" y="-417"/>
                    <a:pt x="14880" y="1547"/>
                    <a:pt x="16800" y="5474"/>
                  </a:cubicBezTo>
                  <a:cubicBezTo>
                    <a:pt x="18720" y="9401"/>
                    <a:pt x="20160" y="15292"/>
                    <a:pt x="2160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7899399" y="3498850"/>
              <a:ext cx="95251" cy="5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2483"/>
                    <a:pt x="14880" y="4966"/>
                    <a:pt x="11760" y="7407"/>
                  </a:cubicBezTo>
                  <a:cubicBezTo>
                    <a:pt x="8640" y="9848"/>
                    <a:pt x="5760" y="12248"/>
                    <a:pt x="3840" y="14607"/>
                  </a:cubicBezTo>
                  <a:cubicBezTo>
                    <a:pt x="1920" y="16966"/>
                    <a:pt x="960" y="192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8000999" y="3603536"/>
              <a:ext cx="171451" cy="32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21536"/>
                  </a:moveTo>
                  <a:cubicBezTo>
                    <a:pt x="800" y="18191"/>
                    <a:pt x="1600" y="14847"/>
                    <a:pt x="3333" y="11502"/>
                  </a:cubicBezTo>
                  <a:cubicBezTo>
                    <a:pt x="5067" y="8158"/>
                    <a:pt x="7733" y="4813"/>
                    <a:pt x="9867" y="2793"/>
                  </a:cubicBezTo>
                  <a:cubicBezTo>
                    <a:pt x="12000" y="772"/>
                    <a:pt x="13600" y="75"/>
                    <a:pt x="14800" y="6"/>
                  </a:cubicBezTo>
                  <a:cubicBezTo>
                    <a:pt x="16000" y="-64"/>
                    <a:pt x="16800" y="493"/>
                    <a:pt x="17200" y="1539"/>
                  </a:cubicBezTo>
                  <a:cubicBezTo>
                    <a:pt x="17600" y="2584"/>
                    <a:pt x="17600" y="4117"/>
                    <a:pt x="16933" y="5580"/>
                  </a:cubicBezTo>
                  <a:cubicBezTo>
                    <a:pt x="16267" y="7043"/>
                    <a:pt x="14933" y="8437"/>
                    <a:pt x="13600" y="9412"/>
                  </a:cubicBezTo>
                  <a:cubicBezTo>
                    <a:pt x="12267" y="10388"/>
                    <a:pt x="10933" y="10945"/>
                    <a:pt x="9333" y="11293"/>
                  </a:cubicBezTo>
                  <a:cubicBezTo>
                    <a:pt x="7733" y="11642"/>
                    <a:pt x="5867" y="11781"/>
                    <a:pt x="5467" y="12060"/>
                  </a:cubicBezTo>
                  <a:cubicBezTo>
                    <a:pt x="5067" y="12339"/>
                    <a:pt x="6133" y="12757"/>
                    <a:pt x="9067" y="13732"/>
                  </a:cubicBezTo>
                  <a:cubicBezTo>
                    <a:pt x="12000" y="14708"/>
                    <a:pt x="16800" y="16241"/>
                    <a:pt x="21600" y="17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8235949" y="3568700"/>
              <a:ext cx="27847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133"/>
                    <a:pt x="21600" y="8267"/>
                    <a:pt x="20057" y="11867"/>
                  </a:cubicBezTo>
                  <a:cubicBezTo>
                    <a:pt x="18514" y="15467"/>
                    <a:pt x="9257" y="18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8349615" y="388620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8528992" y="3561139"/>
              <a:ext cx="105283" cy="413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43" fill="norm" stroke="1" extrusionOk="0">
                  <a:moveTo>
                    <a:pt x="2352" y="21443"/>
                  </a:moveTo>
                  <a:cubicBezTo>
                    <a:pt x="1082" y="18921"/>
                    <a:pt x="-189" y="16399"/>
                    <a:pt x="23" y="13329"/>
                  </a:cubicBezTo>
                  <a:cubicBezTo>
                    <a:pt x="235" y="10259"/>
                    <a:pt x="1929" y="6641"/>
                    <a:pt x="3835" y="4338"/>
                  </a:cubicBezTo>
                  <a:cubicBezTo>
                    <a:pt x="5740" y="2036"/>
                    <a:pt x="7858" y="1049"/>
                    <a:pt x="9976" y="501"/>
                  </a:cubicBezTo>
                  <a:cubicBezTo>
                    <a:pt x="12093" y="-47"/>
                    <a:pt x="14211" y="-157"/>
                    <a:pt x="16329" y="227"/>
                  </a:cubicBezTo>
                  <a:cubicBezTo>
                    <a:pt x="18446" y="611"/>
                    <a:pt x="20564" y="1488"/>
                    <a:pt x="20987" y="2639"/>
                  </a:cubicBezTo>
                  <a:cubicBezTo>
                    <a:pt x="21411" y="3790"/>
                    <a:pt x="20140" y="5216"/>
                    <a:pt x="16540" y="6367"/>
                  </a:cubicBezTo>
                  <a:cubicBezTo>
                    <a:pt x="12940" y="7518"/>
                    <a:pt x="7011" y="8395"/>
                    <a:pt x="1082" y="9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8597899" y="3733800"/>
              <a:ext cx="146051" cy="20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6075"/>
                  </a:moveTo>
                  <a:cubicBezTo>
                    <a:pt x="3130" y="8550"/>
                    <a:pt x="6261" y="11025"/>
                    <a:pt x="7983" y="13050"/>
                  </a:cubicBezTo>
                  <a:cubicBezTo>
                    <a:pt x="9704" y="15075"/>
                    <a:pt x="10017" y="16650"/>
                    <a:pt x="10017" y="18000"/>
                  </a:cubicBezTo>
                  <a:cubicBezTo>
                    <a:pt x="10017" y="19350"/>
                    <a:pt x="9704" y="20475"/>
                    <a:pt x="8765" y="21037"/>
                  </a:cubicBezTo>
                  <a:cubicBezTo>
                    <a:pt x="7826" y="21600"/>
                    <a:pt x="6261" y="21600"/>
                    <a:pt x="5478" y="20925"/>
                  </a:cubicBezTo>
                  <a:cubicBezTo>
                    <a:pt x="4696" y="20250"/>
                    <a:pt x="4696" y="18900"/>
                    <a:pt x="6417" y="15750"/>
                  </a:cubicBezTo>
                  <a:cubicBezTo>
                    <a:pt x="8139" y="12600"/>
                    <a:pt x="11583" y="7650"/>
                    <a:pt x="14400" y="4725"/>
                  </a:cubicBezTo>
                  <a:cubicBezTo>
                    <a:pt x="17217" y="1800"/>
                    <a:pt x="1940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8785961" y="3627503"/>
              <a:ext cx="116739" cy="30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35" fill="norm" stroke="1" extrusionOk="0">
                  <a:moveTo>
                    <a:pt x="21273" y="331"/>
                  </a:moveTo>
                  <a:cubicBezTo>
                    <a:pt x="18959" y="33"/>
                    <a:pt x="16644" y="-265"/>
                    <a:pt x="13559" y="405"/>
                  </a:cubicBezTo>
                  <a:cubicBezTo>
                    <a:pt x="10473" y="1076"/>
                    <a:pt x="6616" y="2714"/>
                    <a:pt x="3916" y="5619"/>
                  </a:cubicBezTo>
                  <a:cubicBezTo>
                    <a:pt x="1216" y="8524"/>
                    <a:pt x="-327" y="12695"/>
                    <a:pt x="59" y="15525"/>
                  </a:cubicBezTo>
                  <a:cubicBezTo>
                    <a:pt x="444" y="18356"/>
                    <a:pt x="2759" y="19845"/>
                    <a:pt x="5073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8930216" y="3645394"/>
              <a:ext cx="175685" cy="283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7547" y="4251"/>
                  </a:moveTo>
                  <a:cubicBezTo>
                    <a:pt x="5465" y="7269"/>
                    <a:pt x="3383" y="10286"/>
                    <a:pt x="2212" y="12669"/>
                  </a:cubicBezTo>
                  <a:cubicBezTo>
                    <a:pt x="1041" y="15051"/>
                    <a:pt x="781" y="16798"/>
                    <a:pt x="520" y="18307"/>
                  </a:cubicBezTo>
                  <a:cubicBezTo>
                    <a:pt x="260" y="19816"/>
                    <a:pt x="0" y="21086"/>
                    <a:pt x="0" y="21245"/>
                  </a:cubicBezTo>
                  <a:cubicBezTo>
                    <a:pt x="0" y="21404"/>
                    <a:pt x="260" y="20451"/>
                    <a:pt x="1692" y="17433"/>
                  </a:cubicBezTo>
                  <a:cubicBezTo>
                    <a:pt x="3123" y="14416"/>
                    <a:pt x="5725" y="9333"/>
                    <a:pt x="8067" y="6157"/>
                  </a:cubicBezTo>
                  <a:cubicBezTo>
                    <a:pt x="10410" y="2980"/>
                    <a:pt x="12492" y="1710"/>
                    <a:pt x="14313" y="916"/>
                  </a:cubicBezTo>
                  <a:cubicBezTo>
                    <a:pt x="16135" y="122"/>
                    <a:pt x="17696" y="-196"/>
                    <a:pt x="18607" y="122"/>
                  </a:cubicBezTo>
                  <a:cubicBezTo>
                    <a:pt x="19518" y="439"/>
                    <a:pt x="19778" y="1392"/>
                    <a:pt x="19258" y="2822"/>
                  </a:cubicBezTo>
                  <a:cubicBezTo>
                    <a:pt x="18737" y="4251"/>
                    <a:pt x="17436" y="6157"/>
                    <a:pt x="15484" y="7666"/>
                  </a:cubicBezTo>
                  <a:cubicBezTo>
                    <a:pt x="13533" y="9175"/>
                    <a:pt x="10930" y="10286"/>
                    <a:pt x="8978" y="10763"/>
                  </a:cubicBezTo>
                  <a:cubicBezTo>
                    <a:pt x="7027" y="11239"/>
                    <a:pt x="5725" y="11080"/>
                    <a:pt x="5465" y="11319"/>
                  </a:cubicBezTo>
                  <a:cubicBezTo>
                    <a:pt x="5205" y="11557"/>
                    <a:pt x="5986" y="12192"/>
                    <a:pt x="7287" y="13225"/>
                  </a:cubicBezTo>
                  <a:cubicBezTo>
                    <a:pt x="8588" y="14257"/>
                    <a:pt x="10410" y="15686"/>
                    <a:pt x="12882" y="16878"/>
                  </a:cubicBezTo>
                  <a:cubicBezTo>
                    <a:pt x="15354" y="18069"/>
                    <a:pt x="18477" y="19022"/>
                    <a:pt x="21600" y="19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9112249" y="3632200"/>
              <a:ext cx="8226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5429" y="0"/>
                  </a:moveTo>
                  <a:cubicBezTo>
                    <a:pt x="18514" y="4518"/>
                    <a:pt x="21600" y="9035"/>
                    <a:pt x="19029" y="12635"/>
                  </a:cubicBezTo>
                  <a:cubicBezTo>
                    <a:pt x="16457" y="16235"/>
                    <a:pt x="8229" y="189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2762250" y="4749800"/>
              <a:ext cx="2476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46" y="2160"/>
                    <a:pt x="8492" y="4320"/>
                    <a:pt x="12092" y="7920"/>
                  </a:cubicBezTo>
                  <a:cubicBezTo>
                    <a:pt x="15692" y="11520"/>
                    <a:pt x="18646" y="16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2734733" y="4870450"/>
              <a:ext cx="224367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2038" y="10800"/>
                  </a:moveTo>
                  <a:cubicBezTo>
                    <a:pt x="1019" y="14400"/>
                    <a:pt x="0" y="18000"/>
                    <a:pt x="0" y="19800"/>
                  </a:cubicBezTo>
                  <a:cubicBezTo>
                    <a:pt x="0" y="21600"/>
                    <a:pt x="1019" y="21600"/>
                    <a:pt x="4789" y="18000"/>
                  </a:cubicBezTo>
                  <a:cubicBezTo>
                    <a:pt x="8558" y="14400"/>
                    <a:pt x="1507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2308029" y="4452297"/>
              <a:ext cx="124021" cy="16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055" fill="norm" stroke="1" extrusionOk="0">
                  <a:moveTo>
                    <a:pt x="14613" y="2339"/>
                  </a:moveTo>
                  <a:cubicBezTo>
                    <a:pt x="13533" y="1245"/>
                    <a:pt x="12453" y="151"/>
                    <a:pt x="11013" y="15"/>
                  </a:cubicBezTo>
                  <a:cubicBezTo>
                    <a:pt x="9573" y="-122"/>
                    <a:pt x="7773" y="698"/>
                    <a:pt x="5613" y="3432"/>
                  </a:cubicBezTo>
                  <a:cubicBezTo>
                    <a:pt x="3453" y="6167"/>
                    <a:pt x="933" y="10815"/>
                    <a:pt x="213" y="14369"/>
                  </a:cubicBezTo>
                  <a:cubicBezTo>
                    <a:pt x="-507" y="17924"/>
                    <a:pt x="573" y="20384"/>
                    <a:pt x="3813" y="20931"/>
                  </a:cubicBezTo>
                  <a:cubicBezTo>
                    <a:pt x="7053" y="21478"/>
                    <a:pt x="12453" y="20111"/>
                    <a:pt x="15693" y="18881"/>
                  </a:cubicBezTo>
                  <a:cubicBezTo>
                    <a:pt x="18933" y="17650"/>
                    <a:pt x="20013" y="16556"/>
                    <a:pt x="21093" y="15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2413000" y="4500209"/>
              <a:ext cx="69851" cy="10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17" fill="norm" stroke="1" extrusionOk="0">
                  <a:moveTo>
                    <a:pt x="15709" y="6367"/>
                  </a:moveTo>
                  <a:cubicBezTo>
                    <a:pt x="16364" y="4367"/>
                    <a:pt x="17018" y="2367"/>
                    <a:pt x="15709" y="1167"/>
                  </a:cubicBezTo>
                  <a:cubicBezTo>
                    <a:pt x="14400" y="-33"/>
                    <a:pt x="11127" y="-433"/>
                    <a:pt x="8182" y="567"/>
                  </a:cubicBezTo>
                  <a:cubicBezTo>
                    <a:pt x="5236" y="1567"/>
                    <a:pt x="2618" y="3967"/>
                    <a:pt x="1309" y="6367"/>
                  </a:cubicBezTo>
                  <a:cubicBezTo>
                    <a:pt x="0" y="8767"/>
                    <a:pt x="0" y="11167"/>
                    <a:pt x="0" y="13367"/>
                  </a:cubicBezTo>
                  <a:cubicBezTo>
                    <a:pt x="0" y="15567"/>
                    <a:pt x="0" y="17567"/>
                    <a:pt x="1636" y="18967"/>
                  </a:cubicBezTo>
                  <a:cubicBezTo>
                    <a:pt x="3273" y="20367"/>
                    <a:pt x="6545" y="21167"/>
                    <a:pt x="10145" y="18167"/>
                  </a:cubicBezTo>
                  <a:cubicBezTo>
                    <a:pt x="13745" y="15167"/>
                    <a:pt x="17673" y="8367"/>
                    <a:pt x="21600" y="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2527300" y="4460787"/>
              <a:ext cx="76201" cy="10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7146"/>
                  </a:moveTo>
                  <a:cubicBezTo>
                    <a:pt x="1200" y="14058"/>
                    <a:pt x="2400" y="20970"/>
                    <a:pt x="3900" y="20322"/>
                  </a:cubicBezTo>
                  <a:cubicBezTo>
                    <a:pt x="5400" y="19674"/>
                    <a:pt x="7200" y="11466"/>
                    <a:pt x="9000" y="6498"/>
                  </a:cubicBezTo>
                  <a:cubicBezTo>
                    <a:pt x="10800" y="1530"/>
                    <a:pt x="12600" y="-198"/>
                    <a:pt x="13800" y="18"/>
                  </a:cubicBezTo>
                  <a:cubicBezTo>
                    <a:pt x="15000" y="234"/>
                    <a:pt x="15600" y="2394"/>
                    <a:pt x="16800" y="6282"/>
                  </a:cubicBezTo>
                  <a:cubicBezTo>
                    <a:pt x="18000" y="10170"/>
                    <a:pt x="19800" y="15786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2648455" y="4285120"/>
              <a:ext cx="70565" cy="294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20" fill="norm" stroke="1" extrusionOk="0">
                  <a:moveTo>
                    <a:pt x="11283" y="17086"/>
                  </a:moveTo>
                  <a:cubicBezTo>
                    <a:pt x="11283" y="16320"/>
                    <a:pt x="11283" y="15555"/>
                    <a:pt x="9695" y="15325"/>
                  </a:cubicBezTo>
                  <a:cubicBezTo>
                    <a:pt x="8107" y="15095"/>
                    <a:pt x="4930" y="15401"/>
                    <a:pt x="3024" y="16014"/>
                  </a:cubicBezTo>
                  <a:cubicBezTo>
                    <a:pt x="1119" y="16627"/>
                    <a:pt x="483" y="17546"/>
                    <a:pt x="166" y="18542"/>
                  </a:cubicBezTo>
                  <a:cubicBezTo>
                    <a:pt x="-152" y="19538"/>
                    <a:pt x="-152" y="20610"/>
                    <a:pt x="1436" y="21069"/>
                  </a:cubicBezTo>
                  <a:cubicBezTo>
                    <a:pt x="3024" y="21529"/>
                    <a:pt x="6201" y="21376"/>
                    <a:pt x="9060" y="20457"/>
                  </a:cubicBezTo>
                  <a:cubicBezTo>
                    <a:pt x="11919" y="19538"/>
                    <a:pt x="14460" y="17852"/>
                    <a:pt x="16683" y="14559"/>
                  </a:cubicBezTo>
                  <a:cubicBezTo>
                    <a:pt x="18907" y="11265"/>
                    <a:pt x="20813" y="6363"/>
                    <a:pt x="21130" y="3529"/>
                  </a:cubicBezTo>
                  <a:cubicBezTo>
                    <a:pt x="21448" y="695"/>
                    <a:pt x="20177" y="-71"/>
                    <a:pt x="17954" y="6"/>
                  </a:cubicBezTo>
                  <a:cubicBezTo>
                    <a:pt x="15730" y="82"/>
                    <a:pt x="12554" y="1001"/>
                    <a:pt x="10013" y="2993"/>
                  </a:cubicBezTo>
                  <a:cubicBezTo>
                    <a:pt x="7472" y="4984"/>
                    <a:pt x="5566" y="8048"/>
                    <a:pt x="7154" y="10806"/>
                  </a:cubicBezTo>
                  <a:cubicBezTo>
                    <a:pt x="8742" y="13563"/>
                    <a:pt x="13824" y="16014"/>
                    <a:pt x="18907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2937056" y="4349750"/>
              <a:ext cx="15695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582"/>
                    <a:pt x="3818" y="9164"/>
                    <a:pt x="1118" y="12764"/>
                  </a:cubicBezTo>
                  <a:cubicBezTo>
                    <a:pt x="-1582" y="16364"/>
                    <a:pt x="1118" y="18982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2863850" y="457200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3816883" y="4590269"/>
              <a:ext cx="140892" cy="51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56" fill="norm" stroke="1" extrusionOk="0">
                  <a:moveTo>
                    <a:pt x="1826" y="8496"/>
                  </a:moveTo>
                  <a:cubicBezTo>
                    <a:pt x="1826" y="11053"/>
                    <a:pt x="1826" y="13609"/>
                    <a:pt x="1667" y="15593"/>
                  </a:cubicBezTo>
                  <a:cubicBezTo>
                    <a:pt x="1508" y="17577"/>
                    <a:pt x="1191" y="18987"/>
                    <a:pt x="1032" y="19957"/>
                  </a:cubicBezTo>
                  <a:cubicBezTo>
                    <a:pt x="873" y="20927"/>
                    <a:pt x="873" y="21456"/>
                    <a:pt x="873" y="21456"/>
                  </a:cubicBezTo>
                  <a:cubicBezTo>
                    <a:pt x="873" y="21456"/>
                    <a:pt x="873" y="20927"/>
                    <a:pt x="714" y="19076"/>
                  </a:cubicBezTo>
                  <a:cubicBezTo>
                    <a:pt x="555" y="17224"/>
                    <a:pt x="238" y="14050"/>
                    <a:pt x="79" y="11185"/>
                  </a:cubicBezTo>
                  <a:cubicBezTo>
                    <a:pt x="-80" y="8320"/>
                    <a:pt x="-80" y="5763"/>
                    <a:pt x="873" y="3956"/>
                  </a:cubicBezTo>
                  <a:cubicBezTo>
                    <a:pt x="1826" y="2148"/>
                    <a:pt x="3732" y="1090"/>
                    <a:pt x="5479" y="517"/>
                  </a:cubicBezTo>
                  <a:cubicBezTo>
                    <a:pt x="7226" y="-56"/>
                    <a:pt x="8814" y="-144"/>
                    <a:pt x="11038" y="209"/>
                  </a:cubicBezTo>
                  <a:cubicBezTo>
                    <a:pt x="13261" y="561"/>
                    <a:pt x="16120" y="1355"/>
                    <a:pt x="18185" y="2589"/>
                  </a:cubicBezTo>
                  <a:cubicBezTo>
                    <a:pt x="20249" y="3823"/>
                    <a:pt x="21520" y="5498"/>
                    <a:pt x="21044" y="6777"/>
                  </a:cubicBezTo>
                  <a:cubicBezTo>
                    <a:pt x="20567" y="8055"/>
                    <a:pt x="18344" y="8937"/>
                    <a:pt x="15167" y="9378"/>
                  </a:cubicBezTo>
                  <a:cubicBezTo>
                    <a:pt x="11991" y="9818"/>
                    <a:pt x="7861" y="9818"/>
                    <a:pt x="3732" y="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3936949" y="4813300"/>
              <a:ext cx="196902" cy="219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05" fill="norm" stroke="1" extrusionOk="0">
                  <a:moveTo>
                    <a:pt x="695" y="8100"/>
                  </a:moveTo>
                  <a:cubicBezTo>
                    <a:pt x="236" y="6854"/>
                    <a:pt x="-224" y="5608"/>
                    <a:pt x="121" y="4985"/>
                  </a:cubicBezTo>
                  <a:cubicBezTo>
                    <a:pt x="465" y="4362"/>
                    <a:pt x="1614" y="4362"/>
                    <a:pt x="3453" y="5192"/>
                  </a:cubicBezTo>
                  <a:cubicBezTo>
                    <a:pt x="5291" y="6023"/>
                    <a:pt x="7819" y="7685"/>
                    <a:pt x="9312" y="10281"/>
                  </a:cubicBezTo>
                  <a:cubicBezTo>
                    <a:pt x="10806" y="12877"/>
                    <a:pt x="11265" y="16408"/>
                    <a:pt x="11036" y="18588"/>
                  </a:cubicBezTo>
                  <a:cubicBezTo>
                    <a:pt x="10806" y="20769"/>
                    <a:pt x="9887" y="21600"/>
                    <a:pt x="9197" y="21496"/>
                  </a:cubicBezTo>
                  <a:cubicBezTo>
                    <a:pt x="8508" y="21392"/>
                    <a:pt x="8048" y="20354"/>
                    <a:pt x="8278" y="17862"/>
                  </a:cubicBezTo>
                  <a:cubicBezTo>
                    <a:pt x="8508" y="15369"/>
                    <a:pt x="9427" y="11423"/>
                    <a:pt x="11725" y="8204"/>
                  </a:cubicBezTo>
                  <a:cubicBezTo>
                    <a:pt x="14023" y="4985"/>
                    <a:pt x="17699" y="2492"/>
                    <a:pt x="213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4176949" y="4688543"/>
              <a:ext cx="141052" cy="33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157" fill="norm" stroke="1" extrusionOk="0">
                  <a:moveTo>
                    <a:pt x="19261" y="3059"/>
                  </a:moveTo>
                  <a:cubicBezTo>
                    <a:pt x="19261" y="1992"/>
                    <a:pt x="19261" y="926"/>
                    <a:pt x="18308" y="392"/>
                  </a:cubicBezTo>
                  <a:cubicBezTo>
                    <a:pt x="17355" y="-141"/>
                    <a:pt x="15449" y="-141"/>
                    <a:pt x="13543" y="459"/>
                  </a:cubicBezTo>
                  <a:cubicBezTo>
                    <a:pt x="11638" y="1059"/>
                    <a:pt x="9732" y="2259"/>
                    <a:pt x="7349" y="4726"/>
                  </a:cubicBezTo>
                  <a:cubicBezTo>
                    <a:pt x="4967" y="7192"/>
                    <a:pt x="2108" y="10926"/>
                    <a:pt x="838" y="13792"/>
                  </a:cubicBezTo>
                  <a:cubicBezTo>
                    <a:pt x="-433" y="16659"/>
                    <a:pt x="-115" y="18659"/>
                    <a:pt x="838" y="19859"/>
                  </a:cubicBezTo>
                  <a:cubicBezTo>
                    <a:pt x="1791" y="21059"/>
                    <a:pt x="3379" y="21459"/>
                    <a:pt x="6873" y="20926"/>
                  </a:cubicBezTo>
                  <a:cubicBezTo>
                    <a:pt x="10367" y="20392"/>
                    <a:pt x="15767" y="18926"/>
                    <a:pt x="21167" y="17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4344299" y="4722030"/>
              <a:ext cx="189602" cy="270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58" fill="norm" stroke="1" extrusionOk="0">
                  <a:moveTo>
                    <a:pt x="21498" y="1682"/>
                  </a:moveTo>
                  <a:cubicBezTo>
                    <a:pt x="20778" y="1017"/>
                    <a:pt x="20058" y="352"/>
                    <a:pt x="19098" y="103"/>
                  </a:cubicBezTo>
                  <a:cubicBezTo>
                    <a:pt x="18138" y="-146"/>
                    <a:pt x="16938" y="20"/>
                    <a:pt x="14538" y="1017"/>
                  </a:cubicBezTo>
                  <a:cubicBezTo>
                    <a:pt x="12138" y="2014"/>
                    <a:pt x="8538" y="3842"/>
                    <a:pt x="5898" y="5919"/>
                  </a:cubicBezTo>
                  <a:cubicBezTo>
                    <a:pt x="3258" y="7996"/>
                    <a:pt x="1578" y="10322"/>
                    <a:pt x="738" y="12316"/>
                  </a:cubicBezTo>
                  <a:cubicBezTo>
                    <a:pt x="-102" y="14309"/>
                    <a:pt x="-102" y="15971"/>
                    <a:pt x="138" y="17217"/>
                  </a:cubicBezTo>
                  <a:cubicBezTo>
                    <a:pt x="378" y="18463"/>
                    <a:pt x="858" y="19294"/>
                    <a:pt x="2298" y="20042"/>
                  </a:cubicBezTo>
                  <a:cubicBezTo>
                    <a:pt x="3738" y="20789"/>
                    <a:pt x="6138" y="21454"/>
                    <a:pt x="8778" y="21205"/>
                  </a:cubicBezTo>
                  <a:cubicBezTo>
                    <a:pt x="11418" y="20956"/>
                    <a:pt x="14298" y="19792"/>
                    <a:pt x="17178" y="18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4360333" y="4851400"/>
              <a:ext cx="186267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55" y="21600"/>
                  </a:moveTo>
                  <a:cubicBezTo>
                    <a:pt x="1227" y="21600"/>
                    <a:pt x="0" y="21600"/>
                    <a:pt x="0" y="21000"/>
                  </a:cubicBezTo>
                  <a:cubicBezTo>
                    <a:pt x="0" y="20400"/>
                    <a:pt x="1227" y="19200"/>
                    <a:pt x="5032" y="15600"/>
                  </a:cubicBezTo>
                  <a:cubicBezTo>
                    <a:pt x="8836" y="12000"/>
                    <a:pt x="15218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4686299" y="4603750"/>
              <a:ext cx="1905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032"/>
                    <a:pt x="16800" y="6063"/>
                    <a:pt x="14400" y="9142"/>
                  </a:cubicBezTo>
                  <a:cubicBezTo>
                    <a:pt x="12000" y="12221"/>
                    <a:pt x="9600" y="15347"/>
                    <a:pt x="7200" y="17432"/>
                  </a:cubicBezTo>
                  <a:cubicBezTo>
                    <a:pt x="4800" y="19516"/>
                    <a:pt x="2400" y="20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4801105" y="4722546"/>
              <a:ext cx="145545" cy="254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80" fill="norm" stroke="1" extrusionOk="0">
                  <a:moveTo>
                    <a:pt x="1803" y="4369"/>
                  </a:moveTo>
                  <a:cubicBezTo>
                    <a:pt x="1490" y="8408"/>
                    <a:pt x="1177" y="12447"/>
                    <a:pt x="1021" y="14993"/>
                  </a:cubicBezTo>
                  <a:cubicBezTo>
                    <a:pt x="864" y="17540"/>
                    <a:pt x="864" y="18593"/>
                    <a:pt x="708" y="19559"/>
                  </a:cubicBezTo>
                  <a:cubicBezTo>
                    <a:pt x="551" y="20525"/>
                    <a:pt x="238" y="21403"/>
                    <a:pt x="82" y="20964"/>
                  </a:cubicBezTo>
                  <a:cubicBezTo>
                    <a:pt x="-75" y="20525"/>
                    <a:pt x="-75" y="18769"/>
                    <a:pt x="708" y="15432"/>
                  </a:cubicBezTo>
                  <a:cubicBezTo>
                    <a:pt x="1490" y="12096"/>
                    <a:pt x="3055" y="7179"/>
                    <a:pt x="4621" y="4281"/>
                  </a:cubicBezTo>
                  <a:cubicBezTo>
                    <a:pt x="6186" y="1383"/>
                    <a:pt x="7751" y="505"/>
                    <a:pt x="9316" y="154"/>
                  </a:cubicBezTo>
                  <a:cubicBezTo>
                    <a:pt x="10882" y="-197"/>
                    <a:pt x="12447" y="-21"/>
                    <a:pt x="13699" y="1471"/>
                  </a:cubicBezTo>
                  <a:cubicBezTo>
                    <a:pt x="14951" y="2964"/>
                    <a:pt x="15890" y="5774"/>
                    <a:pt x="14795" y="8057"/>
                  </a:cubicBezTo>
                  <a:cubicBezTo>
                    <a:pt x="13699" y="10340"/>
                    <a:pt x="10568" y="12096"/>
                    <a:pt x="8221" y="12886"/>
                  </a:cubicBezTo>
                  <a:cubicBezTo>
                    <a:pt x="5873" y="13676"/>
                    <a:pt x="4308" y="13501"/>
                    <a:pt x="4308" y="13413"/>
                  </a:cubicBezTo>
                  <a:cubicBezTo>
                    <a:pt x="4308" y="13325"/>
                    <a:pt x="5873" y="13325"/>
                    <a:pt x="9003" y="14291"/>
                  </a:cubicBezTo>
                  <a:cubicBezTo>
                    <a:pt x="12134" y="15257"/>
                    <a:pt x="16829" y="17188"/>
                    <a:pt x="21525" y="19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4800599" y="4664572"/>
              <a:ext cx="1460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252" y="12302"/>
                    <a:pt x="2504" y="4448"/>
                    <a:pt x="6104" y="1502"/>
                  </a:cubicBezTo>
                  <a:cubicBezTo>
                    <a:pt x="9704" y="-1443"/>
                    <a:pt x="1565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5010149" y="4660900"/>
              <a:ext cx="78755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600" fill="norm" stroke="1" extrusionOk="0">
                  <a:moveTo>
                    <a:pt x="1620" y="0"/>
                  </a:moveTo>
                  <a:cubicBezTo>
                    <a:pt x="9180" y="3668"/>
                    <a:pt x="16740" y="7336"/>
                    <a:pt x="19170" y="10528"/>
                  </a:cubicBezTo>
                  <a:cubicBezTo>
                    <a:pt x="21600" y="13721"/>
                    <a:pt x="18900" y="16438"/>
                    <a:pt x="14850" y="18204"/>
                  </a:cubicBezTo>
                  <a:cubicBezTo>
                    <a:pt x="10800" y="19970"/>
                    <a:pt x="5400" y="20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3558387" y="4510023"/>
              <a:ext cx="207164" cy="65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550" fill="norm" stroke="1" extrusionOk="0">
                  <a:moveTo>
                    <a:pt x="21140" y="781"/>
                  </a:moveTo>
                  <a:cubicBezTo>
                    <a:pt x="20276" y="504"/>
                    <a:pt x="19412" y="227"/>
                    <a:pt x="18440" y="88"/>
                  </a:cubicBezTo>
                  <a:cubicBezTo>
                    <a:pt x="17468" y="-50"/>
                    <a:pt x="16388" y="-50"/>
                    <a:pt x="14984" y="262"/>
                  </a:cubicBezTo>
                  <a:cubicBezTo>
                    <a:pt x="13580" y="573"/>
                    <a:pt x="11852" y="1196"/>
                    <a:pt x="9584" y="2650"/>
                  </a:cubicBezTo>
                  <a:cubicBezTo>
                    <a:pt x="7316" y="4104"/>
                    <a:pt x="4508" y="6388"/>
                    <a:pt x="2564" y="8812"/>
                  </a:cubicBezTo>
                  <a:cubicBezTo>
                    <a:pt x="620" y="11235"/>
                    <a:pt x="-460" y="13796"/>
                    <a:pt x="188" y="15838"/>
                  </a:cubicBezTo>
                  <a:cubicBezTo>
                    <a:pt x="836" y="17881"/>
                    <a:pt x="3212" y="19404"/>
                    <a:pt x="5372" y="20269"/>
                  </a:cubicBezTo>
                  <a:cubicBezTo>
                    <a:pt x="7532" y="21135"/>
                    <a:pt x="9476" y="21342"/>
                    <a:pt x="1142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5130799" y="4584700"/>
              <a:ext cx="121987" cy="51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531" fill="norm" stroke="1" extrusionOk="0">
                  <a:moveTo>
                    <a:pt x="2160" y="0"/>
                  </a:moveTo>
                  <a:cubicBezTo>
                    <a:pt x="3960" y="89"/>
                    <a:pt x="5760" y="177"/>
                    <a:pt x="8640" y="1328"/>
                  </a:cubicBezTo>
                  <a:cubicBezTo>
                    <a:pt x="11520" y="2479"/>
                    <a:pt x="15480" y="4692"/>
                    <a:pt x="18000" y="7170"/>
                  </a:cubicBezTo>
                  <a:cubicBezTo>
                    <a:pt x="20520" y="9649"/>
                    <a:pt x="21600" y="12393"/>
                    <a:pt x="19980" y="14784"/>
                  </a:cubicBezTo>
                  <a:cubicBezTo>
                    <a:pt x="18360" y="17174"/>
                    <a:pt x="14040" y="19210"/>
                    <a:pt x="10980" y="20316"/>
                  </a:cubicBezTo>
                  <a:cubicBezTo>
                    <a:pt x="7920" y="21423"/>
                    <a:pt x="6120" y="21600"/>
                    <a:pt x="4680" y="21511"/>
                  </a:cubicBezTo>
                  <a:cubicBezTo>
                    <a:pt x="3240" y="21423"/>
                    <a:pt x="2160" y="21069"/>
                    <a:pt x="1440" y="20803"/>
                  </a:cubicBezTo>
                  <a:cubicBezTo>
                    <a:pt x="720" y="20538"/>
                    <a:pt x="360" y="20361"/>
                    <a:pt x="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5324627" y="4399027"/>
              <a:ext cx="100002" cy="203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0976" fill="norm" stroke="1" extrusionOk="0">
                  <a:moveTo>
                    <a:pt x="630" y="9976"/>
                  </a:moveTo>
                  <a:cubicBezTo>
                    <a:pt x="630" y="12157"/>
                    <a:pt x="630" y="14339"/>
                    <a:pt x="630" y="16412"/>
                  </a:cubicBezTo>
                  <a:cubicBezTo>
                    <a:pt x="630" y="18485"/>
                    <a:pt x="630" y="20448"/>
                    <a:pt x="409" y="20885"/>
                  </a:cubicBezTo>
                  <a:cubicBezTo>
                    <a:pt x="189" y="21321"/>
                    <a:pt x="-252" y="20230"/>
                    <a:pt x="189" y="17066"/>
                  </a:cubicBezTo>
                  <a:cubicBezTo>
                    <a:pt x="630" y="13903"/>
                    <a:pt x="1952" y="8666"/>
                    <a:pt x="2834" y="5503"/>
                  </a:cubicBezTo>
                  <a:cubicBezTo>
                    <a:pt x="3715" y="2339"/>
                    <a:pt x="4156" y="1248"/>
                    <a:pt x="5479" y="594"/>
                  </a:cubicBezTo>
                  <a:cubicBezTo>
                    <a:pt x="6801" y="-61"/>
                    <a:pt x="9005" y="-279"/>
                    <a:pt x="11870" y="485"/>
                  </a:cubicBezTo>
                  <a:cubicBezTo>
                    <a:pt x="14736" y="1248"/>
                    <a:pt x="18262" y="2994"/>
                    <a:pt x="19805" y="5066"/>
                  </a:cubicBezTo>
                  <a:cubicBezTo>
                    <a:pt x="21348" y="7139"/>
                    <a:pt x="20907" y="9539"/>
                    <a:pt x="20026" y="11394"/>
                  </a:cubicBezTo>
                  <a:cubicBezTo>
                    <a:pt x="19144" y="13248"/>
                    <a:pt x="17821" y="14557"/>
                    <a:pt x="16499" y="15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5486399" y="491490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5727699" y="4593453"/>
              <a:ext cx="89418" cy="42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034" fill="norm" stroke="1" extrusionOk="0">
                  <a:moveTo>
                    <a:pt x="2945" y="10163"/>
                  </a:moveTo>
                  <a:cubicBezTo>
                    <a:pt x="1964" y="13486"/>
                    <a:pt x="982" y="16809"/>
                    <a:pt x="491" y="18782"/>
                  </a:cubicBezTo>
                  <a:cubicBezTo>
                    <a:pt x="0" y="20755"/>
                    <a:pt x="0" y="21378"/>
                    <a:pt x="0" y="20859"/>
                  </a:cubicBezTo>
                  <a:cubicBezTo>
                    <a:pt x="0" y="20340"/>
                    <a:pt x="0" y="18678"/>
                    <a:pt x="0" y="15926"/>
                  </a:cubicBezTo>
                  <a:cubicBezTo>
                    <a:pt x="0" y="13174"/>
                    <a:pt x="0" y="9332"/>
                    <a:pt x="736" y="6632"/>
                  </a:cubicBezTo>
                  <a:cubicBezTo>
                    <a:pt x="1473" y="3932"/>
                    <a:pt x="2945" y="2374"/>
                    <a:pt x="4664" y="1336"/>
                  </a:cubicBezTo>
                  <a:cubicBezTo>
                    <a:pt x="6382" y="297"/>
                    <a:pt x="8345" y="-222"/>
                    <a:pt x="11536" y="90"/>
                  </a:cubicBezTo>
                  <a:cubicBezTo>
                    <a:pt x="14727" y="401"/>
                    <a:pt x="19145" y="1543"/>
                    <a:pt x="20373" y="3205"/>
                  </a:cubicBezTo>
                  <a:cubicBezTo>
                    <a:pt x="21600" y="4866"/>
                    <a:pt x="19636" y="7047"/>
                    <a:pt x="15955" y="8397"/>
                  </a:cubicBezTo>
                  <a:cubicBezTo>
                    <a:pt x="12273" y="9747"/>
                    <a:pt x="6873" y="10266"/>
                    <a:pt x="1473" y="1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5829299" y="4762500"/>
              <a:ext cx="158751" cy="22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5450"/>
                  </a:moveTo>
                  <a:cubicBezTo>
                    <a:pt x="2016" y="7267"/>
                    <a:pt x="4032" y="9084"/>
                    <a:pt x="5328" y="11406"/>
                  </a:cubicBezTo>
                  <a:cubicBezTo>
                    <a:pt x="6624" y="13727"/>
                    <a:pt x="7200" y="16553"/>
                    <a:pt x="7344" y="18471"/>
                  </a:cubicBezTo>
                  <a:cubicBezTo>
                    <a:pt x="7488" y="20389"/>
                    <a:pt x="7200" y="21398"/>
                    <a:pt x="6624" y="21499"/>
                  </a:cubicBezTo>
                  <a:cubicBezTo>
                    <a:pt x="6048" y="21600"/>
                    <a:pt x="5184" y="20793"/>
                    <a:pt x="5184" y="18370"/>
                  </a:cubicBezTo>
                  <a:cubicBezTo>
                    <a:pt x="5184" y="15948"/>
                    <a:pt x="6048" y="11910"/>
                    <a:pt x="8928" y="8579"/>
                  </a:cubicBezTo>
                  <a:cubicBezTo>
                    <a:pt x="11808" y="5249"/>
                    <a:pt x="16704" y="26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6043083" y="4688187"/>
              <a:ext cx="116417" cy="33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21600" y="1892"/>
                  </a:moveTo>
                  <a:cubicBezTo>
                    <a:pt x="21207" y="1222"/>
                    <a:pt x="20815" y="551"/>
                    <a:pt x="19244" y="215"/>
                  </a:cubicBezTo>
                  <a:cubicBezTo>
                    <a:pt x="17673" y="-120"/>
                    <a:pt x="14924" y="-120"/>
                    <a:pt x="12175" y="618"/>
                  </a:cubicBezTo>
                  <a:cubicBezTo>
                    <a:pt x="9425" y="1356"/>
                    <a:pt x="6676" y="2832"/>
                    <a:pt x="4320" y="5783"/>
                  </a:cubicBezTo>
                  <a:cubicBezTo>
                    <a:pt x="1964" y="8735"/>
                    <a:pt x="0" y="13162"/>
                    <a:pt x="0" y="16046"/>
                  </a:cubicBezTo>
                  <a:cubicBezTo>
                    <a:pt x="0" y="18931"/>
                    <a:pt x="1964" y="20273"/>
                    <a:pt x="4320" y="20876"/>
                  </a:cubicBezTo>
                  <a:cubicBezTo>
                    <a:pt x="6676" y="21480"/>
                    <a:pt x="9425" y="21346"/>
                    <a:pt x="12175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6198450" y="4730834"/>
              <a:ext cx="151550" cy="28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35" fill="norm" stroke="1" extrusionOk="0">
                  <a:moveTo>
                    <a:pt x="6179" y="2853"/>
                  </a:moveTo>
                  <a:cubicBezTo>
                    <a:pt x="4979" y="5076"/>
                    <a:pt x="3779" y="7300"/>
                    <a:pt x="3029" y="10079"/>
                  </a:cubicBezTo>
                  <a:cubicBezTo>
                    <a:pt x="2279" y="12859"/>
                    <a:pt x="1979" y="16194"/>
                    <a:pt x="1529" y="18338"/>
                  </a:cubicBezTo>
                  <a:cubicBezTo>
                    <a:pt x="1079" y="20482"/>
                    <a:pt x="479" y="21435"/>
                    <a:pt x="179" y="21435"/>
                  </a:cubicBezTo>
                  <a:cubicBezTo>
                    <a:pt x="-121" y="21435"/>
                    <a:pt x="-121" y="20482"/>
                    <a:pt x="779" y="17941"/>
                  </a:cubicBezTo>
                  <a:cubicBezTo>
                    <a:pt x="1679" y="15400"/>
                    <a:pt x="3479" y="11270"/>
                    <a:pt x="5429" y="8094"/>
                  </a:cubicBezTo>
                  <a:cubicBezTo>
                    <a:pt x="7379" y="4917"/>
                    <a:pt x="9479" y="2694"/>
                    <a:pt x="11279" y="1423"/>
                  </a:cubicBezTo>
                  <a:cubicBezTo>
                    <a:pt x="13079" y="153"/>
                    <a:pt x="14579" y="-165"/>
                    <a:pt x="15779" y="73"/>
                  </a:cubicBezTo>
                  <a:cubicBezTo>
                    <a:pt x="16979" y="311"/>
                    <a:pt x="17879" y="1106"/>
                    <a:pt x="18329" y="1900"/>
                  </a:cubicBezTo>
                  <a:cubicBezTo>
                    <a:pt x="18779" y="2694"/>
                    <a:pt x="18779" y="3488"/>
                    <a:pt x="18779" y="4282"/>
                  </a:cubicBezTo>
                  <a:cubicBezTo>
                    <a:pt x="18779" y="5076"/>
                    <a:pt x="18779" y="5870"/>
                    <a:pt x="18179" y="6585"/>
                  </a:cubicBezTo>
                  <a:cubicBezTo>
                    <a:pt x="17579" y="7300"/>
                    <a:pt x="16379" y="7935"/>
                    <a:pt x="14879" y="8491"/>
                  </a:cubicBezTo>
                  <a:cubicBezTo>
                    <a:pt x="13379" y="9047"/>
                    <a:pt x="11579" y="9523"/>
                    <a:pt x="9929" y="9841"/>
                  </a:cubicBezTo>
                  <a:cubicBezTo>
                    <a:pt x="8279" y="10159"/>
                    <a:pt x="6779" y="10317"/>
                    <a:pt x="6029" y="10794"/>
                  </a:cubicBezTo>
                  <a:cubicBezTo>
                    <a:pt x="5279" y="11270"/>
                    <a:pt x="5279" y="12064"/>
                    <a:pt x="6629" y="13176"/>
                  </a:cubicBezTo>
                  <a:cubicBezTo>
                    <a:pt x="7979" y="14288"/>
                    <a:pt x="10679" y="15717"/>
                    <a:pt x="13379" y="17067"/>
                  </a:cubicBezTo>
                  <a:cubicBezTo>
                    <a:pt x="16079" y="18417"/>
                    <a:pt x="18779" y="19688"/>
                    <a:pt x="21479" y="20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6242049" y="4641850"/>
              <a:ext cx="177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6413499" y="4622800"/>
              <a:ext cx="123589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11880" y="0"/>
                  </a:moveTo>
                  <a:cubicBezTo>
                    <a:pt x="15120" y="4249"/>
                    <a:pt x="18360" y="8498"/>
                    <a:pt x="19980" y="11390"/>
                  </a:cubicBezTo>
                  <a:cubicBezTo>
                    <a:pt x="21600" y="14282"/>
                    <a:pt x="21600" y="15816"/>
                    <a:pt x="18000" y="17292"/>
                  </a:cubicBezTo>
                  <a:cubicBezTo>
                    <a:pt x="14400" y="18767"/>
                    <a:pt x="7200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3581400" y="5264150"/>
              <a:ext cx="46863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" y="20291"/>
                    <a:pt x="663" y="18982"/>
                    <a:pt x="1010" y="18000"/>
                  </a:cubicBezTo>
                  <a:cubicBezTo>
                    <a:pt x="1356" y="17018"/>
                    <a:pt x="1717" y="16364"/>
                    <a:pt x="2093" y="15382"/>
                  </a:cubicBezTo>
                  <a:cubicBezTo>
                    <a:pt x="2468" y="14400"/>
                    <a:pt x="2859" y="13091"/>
                    <a:pt x="3244" y="11782"/>
                  </a:cubicBezTo>
                  <a:cubicBezTo>
                    <a:pt x="3629" y="10473"/>
                    <a:pt x="4010" y="9164"/>
                    <a:pt x="4376" y="8182"/>
                  </a:cubicBezTo>
                  <a:cubicBezTo>
                    <a:pt x="4741" y="7200"/>
                    <a:pt x="5093" y="6545"/>
                    <a:pt x="5454" y="5891"/>
                  </a:cubicBezTo>
                  <a:cubicBezTo>
                    <a:pt x="5815" y="5236"/>
                    <a:pt x="6185" y="4582"/>
                    <a:pt x="6576" y="3927"/>
                  </a:cubicBezTo>
                  <a:cubicBezTo>
                    <a:pt x="6966" y="3273"/>
                    <a:pt x="7376" y="2618"/>
                    <a:pt x="7795" y="2291"/>
                  </a:cubicBezTo>
                  <a:cubicBezTo>
                    <a:pt x="8215" y="1964"/>
                    <a:pt x="8644" y="1964"/>
                    <a:pt x="9020" y="1636"/>
                  </a:cubicBezTo>
                  <a:cubicBezTo>
                    <a:pt x="9395" y="1309"/>
                    <a:pt x="9717" y="655"/>
                    <a:pt x="10039" y="327"/>
                  </a:cubicBezTo>
                  <a:cubicBezTo>
                    <a:pt x="10361" y="0"/>
                    <a:pt x="10683" y="0"/>
                    <a:pt x="11024" y="0"/>
                  </a:cubicBezTo>
                  <a:cubicBezTo>
                    <a:pt x="11366" y="0"/>
                    <a:pt x="11727" y="0"/>
                    <a:pt x="12078" y="0"/>
                  </a:cubicBezTo>
                  <a:cubicBezTo>
                    <a:pt x="12429" y="0"/>
                    <a:pt x="12771" y="0"/>
                    <a:pt x="13127" y="0"/>
                  </a:cubicBezTo>
                  <a:cubicBezTo>
                    <a:pt x="13483" y="0"/>
                    <a:pt x="13854" y="0"/>
                    <a:pt x="14205" y="0"/>
                  </a:cubicBezTo>
                  <a:cubicBezTo>
                    <a:pt x="14556" y="0"/>
                    <a:pt x="14888" y="0"/>
                    <a:pt x="15239" y="0"/>
                  </a:cubicBezTo>
                  <a:cubicBezTo>
                    <a:pt x="15590" y="0"/>
                    <a:pt x="15961" y="0"/>
                    <a:pt x="16302" y="0"/>
                  </a:cubicBezTo>
                  <a:cubicBezTo>
                    <a:pt x="16644" y="0"/>
                    <a:pt x="16956" y="0"/>
                    <a:pt x="17268" y="0"/>
                  </a:cubicBezTo>
                  <a:cubicBezTo>
                    <a:pt x="17580" y="0"/>
                    <a:pt x="17893" y="0"/>
                    <a:pt x="18322" y="0"/>
                  </a:cubicBezTo>
                  <a:cubicBezTo>
                    <a:pt x="18751" y="0"/>
                    <a:pt x="19298" y="0"/>
                    <a:pt x="19800" y="0"/>
                  </a:cubicBezTo>
                  <a:cubicBezTo>
                    <a:pt x="20302" y="0"/>
                    <a:pt x="20761" y="0"/>
                    <a:pt x="21054" y="0"/>
                  </a:cubicBezTo>
                  <a:cubicBezTo>
                    <a:pt x="21346" y="0"/>
                    <a:pt x="214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3709746" y="5549900"/>
              <a:ext cx="10025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20879" y="0"/>
                  </a:moveTo>
                  <a:cubicBezTo>
                    <a:pt x="16912" y="497"/>
                    <a:pt x="12944" y="993"/>
                    <a:pt x="9197" y="2731"/>
                  </a:cubicBezTo>
                  <a:cubicBezTo>
                    <a:pt x="5450" y="4469"/>
                    <a:pt x="1924" y="7448"/>
                    <a:pt x="601" y="10428"/>
                  </a:cubicBezTo>
                  <a:cubicBezTo>
                    <a:pt x="-721" y="13407"/>
                    <a:pt x="161" y="16386"/>
                    <a:pt x="3026" y="18248"/>
                  </a:cubicBezTo>
                  <a:cubicBezTo>
                    <a:pt x="5891" y="20110"/>
                    <a:pt x="10740" y="20855"/>
                    <a:pt x="155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3898899" y="5542684"/>
              <a:ext cx="117992" cy="34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02" fill="norm" stroke="1" extrusionOk="0">
                  <a:moveTo>
                    <a:pt x="3411" y="9032"/>
                  </a:moveTo>
                  <a:cubicBezTo>
                    <a:pt x="2653" y="12545"/>
                    <a:pt x="1895" y="16058"/>
                    <a:pt x="1705" y="18205"/>
                  </a:cubicBezTo>
                  <a:cubicBezTo>
                    <a:pt x="1516" y="20352"/>
                    <a:pt x="1895" y="21133"/>
                    <a:pt x="2084" y="21198"/>
                  </a:cubicBezTo>
                  <a:cubicBezTo>
                    <a:pt x="2274" y="21263"/>
                    <a:pt x="2274" y="20612"/>
                    <a:pt x="1705" y="18010"/>
                  </a:cubicBezTo>
                  <a:cubicBezTo>
                    <a:pt x="1137" y="15408"/>
                    <a:pt x="0" y="10853"/>
                    <a:pt x="0" y="7600"/>
                  </a:cubicBezTo>
                  <a:cubicBezTo>
                    <a:pt x="0" y="4347"/>
                    <a:pt x="1137" y="2396"/>
                    <a:pt x="2463" y="1224"/>
                  </a:cubicBezTo>
                  <a:cubicBezTo>
                    <a:pt x="3789" y="53"/>
                    <a:pt x="5305" y="-337"/>
                    <a:pt x="8526" y="314"/>
                  </a:cubicBezTo>
                  <a:cubicBezTo>
                    <a:pt x="11747" y="964"/>
                    <a:pt x="16674" y="2656"/>
                    <a:pt x="19137" y="4087"/>
                  </a:cubicBezTo>
                  <a:cubicBezTo>
                    <a:pt x="21600" y="5518"/>
                    <a:pt x="21600" y="6690"/>
                    <a:pt x="20084" y="7665"/>
                  </a:cubicBezTo>
                  <a:cubicBezTo>
                    <a:pt x="18568" y="8641"/>
                    <a:pt x="15537" y="9422"/>
                    <a:pt x="12695" y="9747"/>
                  </a:cubicBezTo>
                  <a:cubicBezTo>
                    <a:pt x="9853" y="10073"/>
                    <a:pt x="7200" y="9943"/>
                    <a:pt x="6632" y="9682"/>
                  </a:cubicBezTo>
                  <a:cubicBezTo>
                    <a:pt x="6063" y="9422"/>
                    <a:pt x="7579" y="9032"/>
                    <a:pt x="9095" y="8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3987799" y="5689600"/>
              <a:ext cx="152401" cy="16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7477"/>
                  </a:moveTo>
                  <a:cubicBezTo>
                    <a:pt x="2400" y="9138"/>
                    <a:pt x="4800" y="10800"/>
                    <a:pt x="6750" y="12462"/>
                  </a:cubicBezTo>
                  <a:cubicBezTo>
                    <a:pt x="8700" y="14123"/>
                    <a:pt x="10200" y="15785"/>
                    <a:pt x="10800" y="17585"/>
                  </a:cubicBezTo>
                  <a:cubicBezTo>
                    <a:pt x="11400" y="19385"/>
                    <a:pt x="11100" y="21323"/>
                    <a:pt x="10650" y="21462"/>
                  </a:cubicBezTo>
                  <a:cubicBezTo>
                    <a:pt x="10200" y="21600"/>
                    <a:pt x="9600" y="19938"/>
                    <a:pt x="10200" y="16477"/>
                  </a:cubicBezTo>
                  <a:cubicBezTo>
                    <a:pt x="10800" y="13015"/>
                    <a:pt x="12600" y="7754"/>
                    <a:pt x="14700" y="4708"/>
                  </a:cubicBezTo>
                  <a:cubicBezTo>
                    <a:pt x="16800" y="1662"/>
                    <a:pt x="19200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4227953" y="5582591"/>
              <a:ext cx="102747" cy="28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58" fill="norm" stroke="1" extrusionOk="0">
                  <a:moveTo>
                    <a:pt x="20970" y="876"/>
                  </a:moveTo>
                  <a:cubicBezTo>
                    <a:pt x="18810" y="403"/>
                    <a:pt x="16650" y="-70"/>
                    <a:pt x="14706" y="9"/>
                  </a:cubicBezTo>
                  <a:cubicBezTo>
                    <a:pt x="12762" y="88"/>
                    <a:pt x="11034" y="718"/>
                    <a:pt x="8442" y="2768"/>
                  </a:cubicBezTo>
                  <a:cubicBezTo>
                    <a:pt x="5850" y="4818"/>
                    <a:pt x="2394" y="8286"/>
                    <a:pt x="882" y="11361"/>
                  </a:cubicBezTo>
                  <a:cubicBezTo>
                    <a:pt x="-630" y="14435"/>
                    <a:pt x="-198" y="17115"/>
                    <a:pt x="2178" y="18850"/>
                  </a:cubicBezTo>
                  <a:cubicBezTo>
                    <a:pt x="4554" y="20584"/>
                    <a:pt x="8874" y="21372"/>
                    <a:pt x="12114" y="21451"/>
                  </a:cubicBezTo>
                  <a:cubicBezTo>
                    <a:pt x="15354" y="21530"/>
                    <a:pt x="17514" y="20899"/>
                    <a:pt x="19674" y="20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4447508" y="5600700"/>
              <a:ext cx="124492" cy="23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600" fill="norm" stroke="1" extrusionOk="0">
                  <a:moveTo>
                    <a:pt x="19013" y="1147"/>
                  </a:moveTo>
                  <a:cubicBezTo>
                    <a:pt x="17573" y="573"/>
                    <a:pt x="16133" y="0"/>
                    <a:pt x="14693" y="0"/>
                  </a:cubicBezTo>
                  <a:cubicBezTo>
                    <a:pt x="13253" y="0"/>
                    <a:pt x="11813" y="573"/>
                    <a:pt x="9293" y="2772"/>
                  </a:cubicBezTo>
                  <a:cubicBezTo>
                    <a:pt x="6773" y="4970"/>
                    <a:pt x="3173" y="8793"/>
                    <a:pt x="1373" y="11947"/>
                  </a:cubicBezTo>
                  <a:cubicBezTo>
                    <a:pt x="-427" y="15101"/>
                    <a:pt x="-427" y="17586"/>
                    <a:pt x="1193" y="19211"/>
                  </a:cubicBezTo>
                  <a:cubicBezTo>
                    <a:pt x="2813" y="20835"/>
                    <a:pt x="6053" y="21600"/>
                    <a:pt x="9653" y="21600"/>
                  </a:cubicBezTo>
                  <a:cubicBezTo>
                    <a:pt x="13253" y="21600"/>
                    <a:pt x="17213" y="20835"/>
                    <a:pt x="21173" y="20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4470399" y="5702300"/>
              <a:ext cx="152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4778093" y="5429250"/>
              <a:ext cx="22507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20879" y="0"/>
                  </a:moveTo>
                  <a:cubicBezTo>
                    <a:pt x="16952" y="3411"/>
                    <a:pt x="13024" y="6821"/>
                    <a:pt x="9097" y="9853"/>
                  </a:cubicBezTo>
                  <a:cubicBezTo>
                    <a:pt x="5170" y="12884"/>
                    <a:pt x="1243" y="15537"/>
                    <a:pt x="261" y="17432"/>
                  </a:cubicBezTo>
                  <a:cubicBezTo>
                    <a:pt x="-721" y="19326"/>
                    <a:pt x="1243" y="20463"/>
                    <a:pt x="32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4889970" y="5594013"/>
              <a:ext cx="126530" cy="287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39" fill="norm" stroke="1" extrusionOk="0">
                  <a:moveTo>
                    <a:pt x="1000" y="6599"/>
                  </a:moveTo>
                  <a:cubicBezTo>
                    <a:pt x="1000" y="10825"/>
                    <a:pt x="1000" y="15051"/>
                    <a:pt x="1000" y="17634"/>
                  </a:cubicBezTo>
                  <a:cubicBezTo>
                    <a:pt x="1000" y="20216"/>
                    <a:pt x="1000" y="21155"/>
                    <a:pt x="820" y="21234"/>
                  </a:cubicBezTo>
                  <a:cubicBezTo>
                    <a:pt x="640" y="21312"/>
                    <a:pt x="280" y="20529"/>
                    <a:pt x="100" y="17634"/>
                  </a:cubicBezTo>
                  <a:cubicBezTo>
                    <a:pt x="-80" y="14738"/>
                    <a:pt x="-80" y="9729"/>
                    <a:pt x="640" y="6442"/>
                  </a:cubicBezTo>
                  <a:cubicBezTo>
                    <a:pt x="1360" y="3155"/>
                    <a:pt x="2800" y="1590"/>
                    <a:pt x="4420" y="729"/>
                  </a:cubicBezTo>
                  <a:cubicBezTo>
                    <a:pt x="6040" y="-131"/>
                    <a:pt x="7840" y="-288"/>
                    <a:pt x="9820" y="573"/>
                  </a:cubicBezTo>
                  <a:cubicBezTo>
                    <a:pt x="11800" y="1434"/>
                    <a:pt x="13960" y="3312"/>
                    <a:pt x="15040" y="5190"/>
                  </a:cubicBezTo>
                  <a:cubicBezTo>
                    <a:pt x="16120" y="7069"/>
                    <a:pt x="16120" y="8947"/>
                    <a:pt x="15220" y="10434"/>
                  </a:cubicBezTo>
                  <a:cubicBezTo>
                    <a:pt x="14320" y="11921"/>
                    <a:pt x="12520" y="13016"/>
                    <a:pt x="10720" y="13642"/>
                  </a:cubicBezTo>
                  <a:cubicBezTo>
                    <a:pt x="8920" y="14269"/>
                    <a:pt x="7120" y="14425"/>
                    <a:pt x="7120" y="14503"/>
                  </a:cubicBezTo>
                  <a:cubicBezTo>
                    <a:pt x="7120" y="14582"/>
                    <a:pt x="8920" y="14582"/>
                    <a:pt x="11620" y="15208"/>
                  </a:cubicBezTo>
                  <a:cubicBezTo>
                    <a:pt x="14320" y="15834"/>
                    <a:pt x="17920" y="17086"/>
                    <a:pt x="21520" y="18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4870449" y="554990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5099049" y="5556250"/>
              <a:ext cx="106377" cy="294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38" fill="norm" stroke="1" extrusionOk="0">
                  <a:moveTo>
                    <a:pt x="0" y="0"/>
                  </a:moveTo>
                  <a:cubicBezTo>
                    <a:pt x="7200" y="3549"/>
                    <a:pt x="14400" y="7097"/>
                    <a:pt x="18000" y="10337"/>
                  </a:cubicBezTo>
                  <a:cubicBezTo>
                    <a:pt x="21600" y="13577"/>
                    <a:pt x="21600" y="16509"/>
                    <a:pt x="20965" y="18283"/>
                  </a:cubicBezTo>
                  <a:cubicBezTo>
                    <a:pt x="20329" y="20057"/>
                    <a:pt x="19059" y="20674"/>
                    <a:pt x="17365" y="21060"/>
                  </a:cubicBezTo>
                  <a:cubicBezTo>
                    <a:pt x="15671" y="21446"/>
                    <a:pt x="13553" y="21600"/>
                    <a:pt x="12282" y="21214"/>
                  </a:cubicBezTo>
                  <a:cubicBezTo>
                    <a:pt x="11012" y="20829"/>
                    <a:pt x="10588" y="19903"/>
                    <a:pt x="10165" y="18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5232399" y="5486400"/>
              <a:ext cx="92288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0" y="0"/>
                  </a:moveTo>
                  <a:cubicBezTo>
                    <a:pt x="6240" y="2206"/>
                    <a:pt x="12480" y="4413"/>
                    <a:pt x="16320" y="6794"/>
                  </a:cubicBezTo>
                  <a:cubicBezTo>
                    <a:pt x="20160" y="9174"/>
                    <a:pt x="21600" y="11729"/>
                    <a:pt x="20640" y="14110"/>
                  </a:cubicBezTo>
                  <a:cubicBezTo>
                    <a:pt x="19680" y="16490"/>
                    <a:pt x="16320" y="18697"/>
                    <a:pt x="13440" y="19916"/>
                  </a:cubicBezTo>
                  <a:cubicBezTo>
                    <a:pt x="10560" y="21135"/>
                    <a:pt x="8160" y="21368"/>
                    <a:pt x="57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5334363" y="5347647"/>
              <a:ext cx="113937" cy="18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93" fill="norm" stroke="1" extrusionOk="0">
                  <a:moveTo>
                    <a:pt x="2331" y="4933"/>
                  </a:moveTo>
                  <a:cubicBezTo>
                    <a:pt x="1531" y="9013"/>
                    <a:pt x="731" y="13093"/>
                    <a:pt x="331" y="15733"/>
                  </a:cubicBezTo>
                  <a:cubicBezTo>
                    <a:pt x="-69" y="18373"/>
                    <a:pt x="-69" y="19573"/>
                    <a:pt x="131" y="18973"/>
                  </a:cubicBezTo>
                  <a:cubicBezTo>
                    <a:pt x="331" y="18373"/>
                    <a:pt x="731" y="15973"/>
                    <a:pt x="1531" y="12733"/>
                  </a:cubicBezTo>
                  <a:cubicBezTo>
                    <a:pt x="2331" y="9493"/>
                    <a:pt x="3531" y="5413"/>
                    <a:pt x="4931" y="3013"/>
                  </a:cubicBezTo>
                  <a:cubicBezTo>
                    <a:pt x="6331" y="613"/>
                    <a:pt x="7931" y="-107"/>
                    <a:pt x="9531" y="13"/>
                  </a:cubicBezTo>
                  <a:cubicBezTo>
                    <a:pt x="11131" y="133"/>
                    <a:pt x="12731" y="1093"/>
                    <a:pt x="14731" y="3733"/>
                  </a:cubicBezTo>
                  <a:cubicBezTo>
                    <a:pt x="16731" y="6373"/>
                    <a:pt x="19131" y="10693"/>
                    <a:pt x="20331" y="13933"/>
                  </a:cubicBezTo>
                  <a:cubicBezTo>
                    <a:pt x="21531" y="17173"/>
                    <a:pt x="21531" y="19333"/>
                    <a:pt x="21531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5505449" y="563880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5721349" y="5491261"/>
              <a:ext cx="109098" cy="352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33" fill="norm" stroke="1" extrusionOk="0">
                  <a:moveTo>
                    <a:pt x="2445" y="8576"/>
                  </a:moveTo>
                  <a:cubicBezTo>
                    <a:pt x="1630" y="12433"/>
                    <a:pt x="815" y="16290"/>
                    <a:pt x="408" y="18540"/>
                  </a:cubicBezTo>
                  <a:cubicBezTo>
                    <a:pt x="0" y="20790"/>
                    <a:pt x="0" y="21433"/>
                    <a:pt x="0" y="21433"/>
                  </a:cubicBezTo>
                  <a:cubicBezTo>
                    <a:pt x="0" y="21433"/>
                    <a:pt x="0" y="20790"/>
                    <a:pt x="0" y="18090"/>
                  </a:cubicBezTo>
                  <a:cubicBezTo>
                    <a:pt x="0" y="15390"/>
                    <a:pt x="0" y="10633"/>
                    <a:pt x="204" y="7547"/>
                  </a:cubicBezTo>
                  <a:cubicBezTo>
                    <a:pt x="408" y="4462"/>
                    <a:pt x="815" y="3047"/>
                    <a:pt x="2853" y="1890"/>
                  </a:cubicBezTo>
                  <a:cubicBezTo>
                    <a:pt x="4891" y="733"/>
                    <a:pt x="8558" y="-167"/>
                    <a:pt x="12023" y="26"/>
                  </a:cubicBezTo>
                  <a:cubicBezTo>
                    <a:pt x="15487" y="219"/>
                    <a:pt x="18747" y="1504"/>
                    <a:pt x="20174" y="2919"/>
                  </a:cubicBezTo>
                  <a:cubicBezTo>
                    <a:pt x="21600" y="4333"/>
                    <a:pt x="21192" y="5876"/>
                    <a:pt x="18951" y="7033"/>
                  </a:cubicBezTo>
                  <a:cubicBezTo>
                    <a:pt x="16709" y="8190"/>
                    <a:pt x="12634" y="8962"/>
                    <a:pt x="8558" y="9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816599" y="5651500"/>
              <a:ext cx="13335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274"/>
                  </a:moveTo>
                  <a:cubicBezTo>
                    <a:pt x="3429" y="7033"/>
                    <a:pt x="6857" y="8791"/>
                    <a:pt x="9086" y="11177"/>
                  </a:cubicBezTo>
                  <a:cubicBezTo>
                    <a:pt x="11314" y="13563"/>
                    <a:pt x="12343" y="16577"/>
                    <a:pt x="12343" y="18586"/>
                  </a:cubicBezTo>
                  <a:cubicBezTo>
                    <a:pt x="12343" y="20595"/>
                    <a:pt x="11314" y="21600"/>
                    <a:pt x="10286" y="21600"/>
                  </a:cubicBezTo>
                  <a:cubicBezTo>
                    <a:pt x="9257" y="21600"/>
                    <a:pt x="8229" y="20595"/>
                    <a:pt x="7543" y="18335"/>
                  </a:cubicBezTo>
                  <a:cubicBezTo>
                    <a:pt x="6857" y="16074"/>
                    <a:pt x="6514" y="12558"/>
                    <a:pt x="8914" y="9293"/>
                  </a:cubicBezTo>
                  <a:cubicBezTo>
                    <a:pt x="11314" y="6028"/>
                    <a:pt x="16457" y="30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6008321" y="5532583"/>
              <a:ext cx="94029" cy="315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82" fill="norm" stroke="1" extrusionOk="0">
                  <a:moveTo>
                    <a:pt x="21323" y="1610"/>
                  </a:moveTo>
                  <a:cubicBezTo>
                    <a:pt x="19883" y="890"/>
                    <a:pt x="18443" y="170"/>
                    <a:pt x="16763" y="26"/>
                  </a:cubicBezTo>
                  <a:cubicBezTo>
                    <a:pt x="15083" y="-118"/>
                    <a:pt x="13163" y="314"/>
                    <a:pt x="10283" y="1826"/>
                  </a:cubicBezTo>
                  <a:cubicBezTo>
                    <a:pt x="7403" y="3338"/>
                    <a:pt x="3563" y="5930"/>
                    <a:pt x="1643" y="8954"/>
                  </a:cubicBezTo>
                  <a:cubicBezTo>
                    <a:pt x="-277" y="11978"/>
                    <a:pt x="-277" y="15434"/>
                    <a:pt x="443" y="17522"/>
                  </a:cubicBezTo>
                  <a:cubicBezTo>
                    <a:pt x="1163" y="19610"/>
                    <a:pt x="2603" y="20330"/>
                    <a:pt x="4523" y="20762"/>
                  </a:cubicBezTo>
                  <a:cubicBezTo>
                    <a:pt x="6443" y="21194"/>
                    <a:pt x="8843" y="21338"/>
                    <a:pt x="11243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6156043" y="5558599"/>
              <a:ext cx="162207" cy="260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07" fill="norm" stroke="1" extrusionOk="0">
                  <a:moveTo>
                    <a:pt x="1300" y="5555"/>
                  </a:moveTo>
                  <a:cubicBezTo>
                    <a:pt x="739" y="10259"/>
                    <a:pt x="178" y="14962"/>
                    <a:pt x="37" y="17749"/>
                  </a:cubicBezTo>
                  <a:cubicBezTo>
                    <a:pt x="-103" y="20536"/>
                    <a:pt x="178" y="21407"/>
                    <a:pt x="458" y="21407"/>
                  </a:cubicBezTo>
                  <a:cubicBezTo>
                    <a:pt x="739" y="21407"/>
                    <a:pt x="1019" y="20536"/>
                    <a:pt x="2141" y="17226"/>
                  </a:cubicBezTo>
                  <a:cubicBezTo>
                    <a:pt x="3263" y="13917"/>
                    <a:pt x="5227" y="8168"/>
                    <a:pt x="6629" y="4772"/>
                  </a:cubicBezTo>
                  <a:cubicBezTo>
                    <a:pt x="8032" y="1375"/>
                    <a:pt x="8874" y="330"/>
                    <a:pt x="9855" y="68"/>
                  </a:cubicBezTo>
                  <a:cubicBezTo>
                    <a:pt x="10837" y="-193"/>
                    <a:pt x="11959" y="330"/>
                    <a:pt x="12520" y="1113"/>
                  </a:cubicBezTo>
                  <a:cubicBezTo>
                    <a:pt x="13081" y="1897"/>
                    <a:pt x="13081" y="2942"/>
                    <a:pt x="12801" y="4423"/>
                  </a:cubicBezTo>
                  <a:cubicBezTo>
                    <a:pt x="12520" y="5904"/>
                    <a:pt x="11959" y="7820"/>
                    <a:pt x="10416" y="9039"/>
                  </a:cubicBezTo>
                  <a:cubicBezTo>
                    <a:pt x="8874" y="10259"/>
                    <a:pt x="6349" y="10781"/>
                    <a:pt x="5227" y="11478"/>
                  </a:cubicBezTo>
                  <a:cubicBezTo>
                    <a:pt x="4105" y="12175"/>
                    <a:pt x="4385" y="13046"/>
                    <a:pt x="5928" y="14178"/>
                  </a:cubicBezTo>
                  <a:cubicBezTo>
                    <a:pt x="7471" y="15310"/>
                    <a:pt x="10276" y="16704"/>
                    <a:pt x="13081" y="17488"/>
                  </a:cubicBezTo>
                  <a:cubicBezTo>
                    <a:pt x="15887" y="18272"/>
                    <a:pt x="18692" y="18446"/>
                    <a:pt x="21497" y="18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6184899" y="5480050"/>
              <a:ext cx="139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6381749" y="5486400"/>
              <a:ext cx="6773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" y="0"/>
                  </a:moveTo>
                  <a:cubicBezTo>
                    <a:pt x="6750" y="3228"/>
                    <a:pt x="11475" y="6455"/>
                    <a:pt x="15187" y="9621"/>
                  </a:cubicBezTo>
                  <a:cubicBezTo>
                    <a:pt x="18900" y="12786"/>
                    <a:pt x="21600" y="15890"/>
                    <a:pt x="21600" y="17814"/>
                  </a:cubicBezTo>
                  <a:cubicBezTo>
                    <a:pt x="21600" y="19738"/>
                    <a:pt x="18900" y="20483"/>
                    <a:pt x="14850" y="20917"/>
                  </a:cubicBezTo>
                  <a:cubicBezTo>
                    <a:pt x="10800" y="21352"/>
                    <a:pt x="5400" y="214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6578599" y="5695950"/>
              <a:ext cx="184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6699249" y="5619750"/>
              <a:ext cx="25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6978649" y="5461948"/>
              <a:ext cx="83803" cy="361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433" fill="norm" stroke="1" extrusionOk="0">
                  <a:moveTo>
                    <a:pt x="0" y="8986"/>
                  </a:moveTo>
                  <a:cubicBezTo>
                    <a:pt x="527" y="12753"/>
                    <a:pt x="1054" y="16521"/>
                    <a:pt x="1317" y="18718"/>
                  </a:cubicBezTo>
                  <a:cubicBezTo>
                    <a:pt x="1580" y="20916"/>
                    <a:pt x="1580" y="21544"/>
                    <a:pt x="1317" y="21418"/>
                  </a:cubicBezTo>
                  <a:cubicBezTo>
                    <a:pt x="1054" y="21293"/>
                    <a:pt x="527" y="20414"/>
                    <a:pt x="790" y="18028"/>
                  </a:cubicBezTo>
                  <a:cubicBezTo>
                    <a:pt x="1054" y="15642"/>
                    <a:pt x="2107" y="11749"/>
                    <a:pt x="3424" y="8609"/>
                  </a:cubicBezTo>
                  <a:cubicBezTo>
                    <a:pt x="4741" y="5470"/>
                    <a:pt x="6322" y="3084"/>
                    <a:pt x="8429" y="1702"/>
                  </a:cubicBezTo>
                  <a:cubicBezTo>
                    <a:pt x="10537" y="321"/>
                    <a:pt x="13171" y="-56"/>
                    <a:pt x="15278" y="7"/>
                  </a:cubicBezTo>
                  <a:cubicBezTo>
                    <a:pt x="17385" y="70"/>
                    <a:pt x="18966" y="572"/>
                    <a:pt x="20020" y="1514"/>
                  </a:cubicBezTo>
                  <a:cubicBezTo>
                    <a:pt x="21073" y="2456"/>
                    <a:pt x="21600" y="3837"/>
                    <a:pt x="18702" y="5407"/>
                  </a:cubicBezTo>
                  <a:cubicBezTo>
                    <a:pt x="15805" y="6977"/>
                    <a:pt x="9483" y="8735"/>
                    <a:pt x="3161" y="10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7016749" y="5600700"/>
              <a:ext cx="177801" cy="20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4050"/>
                  </a:moveTo>
                  <a:cubicBezTo>
                    <a:pt x="1286" y="3825"/>
                    <a:pt x="2571" y="3600"/>
                    <a:pt x="4243" y="4500"/>
                  </a:cubicBezTo>
                  <a:cubicBezTo>
                    <a:pt x="5914" y="5400"/>
                    <a:pt x="7971" y="7425"/>
                    <a:pt x="9257" y="10238"/>
                  </a:cubicBezTo>
                  <a:cubicBezTo>
                    <a:pt x="10543" y="13050"/>
                    <a:pt x="11057" y="16650"/>
                    <a:pt x="10671" y="18788"/>
                  </a:cubicBezTo>
                  <a:cubicBezTo>
                    <a:pt x="10286" y="20925"/>
                    <a:pt x="9000" y="21600"/>
                    <a:pt x="8357" y="21262"/>
                  </a:cubicBezTo>
                  <a:cubicBezTo>
                    <a:pt x="7714" y="20925"/>
                    <a:pt x="7714" y="19575"/>
                    <a:pt x="8357" y="16763"/>
                  </a:cubicBezTo>
                  <a:cubicBezTo>
                    <a:pt x="9000" y="13950"/>
                    <a:pt x="10286" y="9675"/>
                    <a:pt x="12600" y="6637"/>
                  </a:cubicBezTo>
                  <a:cubicBezTo>
                    <a:pt x="14914" y="3600"/>
                    <a:pt x="1825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7200371" y="5533880"/>
              <a:ext cx="108480" cy="250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62" fill="norm" stroke="1" extrusionOk="0">
                  <a:moveTo>
                    <a:pt x="16303" y="2982"/>
                  </a:moveTo>
                  <a:cubicBezTo>
                    <a:pt x="16719" y="1722"/>
                    <a:pt x="17134" y="462"/>
                    <a:pt x="16303" y="102"/>
                  </a:cubicBezTo>
                  <a:cubicBezTo>
                    <a:pt x="15473" y="-258"/>
                    <a:pt x="13396" y="282"/>
                    <a:pt x="10696" y="2532"/>
                  </a:cubicBezTo>
                  <a:cubicBezTo>
                    <a:pt x="7996" y="4782"/>
                    <a:pt x="4673" y="8742"/>
                    <a:pt x="2596" y="11982"/>
                  </a:cubicBezTo>
                  <a:cubicBezTo>
                    <a:pt x="519" y="15222"/>
                    <a:pt x="-312" y="17742"/>
                    <a:pt x="103" y="19272"/>
                  </a:cubicBezTo>
                  <a:cubicBezTo>
                    <a:pt x="519" y="20802"/>
                    <a:pt x="2180" y="21342"/>
                    <a:pt x="5919" y="21252"/>
                  </a:cubicBezTo>
                  <a:cubicBezTo>
                    <a:pt x="9657" y="21162"/>
                    <a:pt x="15473" y="20442"/>
                    <a:pt x="21288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7381527" y="5548623"/>
              <a:ext cx="130523" cy="21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304" fill="norm" stroke="1" extrusionOk="0">
                  <a:moveTo>
                    <a:pt x="21142" y="128"/>
                  </a:moveTo>
                  <a:cubicBezTo>
                    <a:pt x="19085" y="-84"/>
                    <a:pt x="17028" y="-296"/>
                    <a:pt x="13428" y="1822"/>
                  </a:cubicBezTo>
                  <a:cubicBezTo>
                    <a:pt x="9828" y="3939"/>
                    <a:pt x="4685" y="8386"/>
                    <a:pt x="2113" y="11669"/>
                  </a:cubicBezTo>
                  <a:cubicBezTo>
                    <a:pt x="-458" y="14951"/>
                    <a:pt x="-458" y="17069"/>
                    <a:pt x="913" y="18657"/>
                  </a:cubicBezTo>
                  <a:cubicBezTo>
                    <a:pt x="2285" y="20245"/>
                    <a:pt x="5028" y="21304"/>
                    <a:pt x="8628" y="21304"/>
                  </a:cubicBezTo>
                  <a:cubicBezTo>
                    <a:pt x="12228" y="21304"/>
                    <a:pt x="16685" y="20245"/>
                    <a:pt x="21142" y="1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7423149" y="5657850"/>
              <a:ext cx="1206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7645399" y="5448300"/>
              <a:ext cx="1270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546"/>
                    <a:pt x="7200" y="7093"/>
                    <a:pt x="3600" y="10693"/>
                  </a:cubicBezTo>
                  <a:cubicBezTo>
                    <a:pt x="0" y="14293"/>
                    <a:pt x="0" y="179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7712572" y="5554133"/>
              <a:ext cx="129678" cy="21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90" fill="norm" stroke="1" extrusionOk="0">
                  <a:moveTo>
                    <a:pt x="3576" y="5294"/>
                  </a:moveTo>
                  <a:cubicBezTo>
                    <a:pt x="2879" y="9953"/>
                    <a:pt x="2183" y="14612"/>
                    <a:pt x="1660" y="17470"/>
                  </a:cubicBezTo>
                  <a:cubicBezTo>
                    <a:pt x="1138" y="20329"/>
                    <a:pt x="789" y="21388"/>
                    <a:pt x="441" y="21282"/>
                  </a:cubicBezTo>
                  <a:cubicBezTo>
                    <a:pt x="92" y="21176"/>
                    <a:pt x="-256" y="19906"/>
                    <a:pt x="267" y="16623"/>
                  </a:cubicBezTo>
                  <a:cubicBezTo>
                    <a:pt x="789" y="13341"/>
                    <a:pt x="2183" y="8047"/>
                    <a:pt x="3576" y="4870"/>
                  </a:cubicBezTo>
                  <a:cubicBezTo>
                    <a:pt x="4970" y="1694"/>
                    <a:pt x="6363" y="635"/>
                    <a:pt x="7931" y="212"/>
                  </a:cubicBezTo>
                  <a:cubicBezTo>
                    <a:pt x="9499" y="-212"/>
                    <a:pt x="11241" y="0"/>
                    <a:pt x="12634" y="847"/>
                  </a:cubicBezTo>
                  <a:cubicBezTo>
                    <a:pt x="14028" y="1694"/>
                    <a:pt x="15073" y="3176"/>
                    <a:pt x="15596" y="4447"/>
                  </a:cubicBezTo>
                  <a:cubicBezTo>
                    <a:pt x="16118" y="5717"/>
                    <a:pt x="16118" y="6776"/>
                    <a:pt x="15421" y="7623"/>
                  </a:cubicBezTo>
                  <a:cubicBezTo>
                    <a:pt x="14725" y="8470"/>
                    <a:pt x="13331" y="9106"/>
                    <a:pt x="11763" y="9423"/>
                  </a:cubicBezTo>
                  <a:cubicBezTo>
                    <a:pt x="10196" y="9741"/>
                    <a:pt x="8454" y="9741"/>
                    <a:pt x="7409" y="10270"/>
                  </a:cubicBezTo>
                  <a:cubicBezTo>
                    <a:pt x="6363" y="10800"/>
                    <a:pt x="6015" y="11859"/>
                    <a:pt x="7060" y="13341"/>
                  </a:cubicBezTo>
                  <a:cubicBezTo>
                    <a:pt x="8105" y="14823"/>
                    <a:pt x="10544" y="16729"/>
                    <a:pt x="13157" y="17682"/>
                  </a:cubicBezTo>
                  <a:cubicBezTo>
                    <a:pt x="15770" y="18635"/>
                    <a:pt x="18557" y="18635"/>
                    <a:pt x="21344" y="18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7873999" y="5537200"/>
              <a:ext cx="58607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600" fill="norm" stroke="1" extrusionOk="0">
                  <a:moveTo>
                    <a:pt x="0" y="0"/>
                  </a:moveTo>
                  <a:cubicBezTo>
                    <a:pt x="6703" y="1756"/>
                    <a:pt x="13407" y="3512"/>
                    <a:pt x="17131" y="6322"/>
                  </a:cubicBezTo>
                  <a:cubicBezTo>
                    <a:pt x="20855" y="9132"/>
                    <a:pt x="21600" y="12995"/>
                    <a:pt x="19366" y="15717"/>
                  </a:cubicBezTo>
                  <a:cubicBezTo>
                    <a:pt x="17131" y="18439"/>
                    <a:pt x="11917" y="20020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7937499" y="5499100"/>
              <a:ext cx="7781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600" fill="norm" stroke="1" extrusionOk="0">
                  <a:moveTo>
                    <a:pt x="11937" y="0"/>
                  </a:moveTo>
                  <a:cubicBezTo>
                    <a:pt x="15347" y="1246"/>
                    <a:pt x="18758" y="2492"/>
                    <a:pt x="20179" y="4708"/>
                  </a:cubicBezTo>
                  <a:cubicBezTo>
                    <a:pt x="21600" y="6923"/>
                    <a:pt x="21032" y="10108"/>
                    <a:pt x="17337" y="13085"/>
                  </a:cubicBezTo>
                  <a:cubicBezTo>
                    <a:pt x="13642" y="16062"/>
                    <a:pt x="6821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6849355" y="5490633"/>
              <a:ext cx="78495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5" h="21475" fill="norm" stroke="1" extrusionOk="0">
                  <a:moveTo>
                    <a:pt x="18405" y="125"/>
                  </a:moveTo>
                  <a:cubicBezTo>
                    <a:pt x="15705" y="0"/>
                    <a:pt x="13005" y="-125"/>
                    <a:pt x="10575" y="250"/>
                  </a:cubicBezTo>
                  <a:cubicBezTo>
                    <a:pt x="8145" y="624"/>
                    <a:pt x="5985" y="1498"/>
                    <a:pt x="3555" y="3870"/>
                  </a:cubicBezTo>
                  <a:cubicBezTo>
                    <a:pt x="1125" y="6243"/>
                    <a:pt x="-1575" y="10113"/>
                    <a:pt x="1125" y="13297"/>
                  </a:cubicBezTo>
                  <a:cubicBezTo>
                    <a:pt x="3825" y="16481"/>
                    <a:pt x="11925" y="18978"/>
                    <a:pt x="20025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8034866" y="5374598"/>
              <a:ext cx="105835" cy="14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864" y="2346"/>
                  </a:moveTo>
                  <a:cubicBezTo>
                    <a:pt x="432" y="5346"/>
                    <a:pt x="0" y="8346"/>
                    <a:pt x="0" y="11346"/>
                  </a:cubicBezTo>
                  <a:cubicBezTo>
                    <a:pt x="0" y="14346"/>
                    <a:pt x="432" y="17346"/>
                    <a:pt x="648" y="18096"/>
                  </a:cubicBezTo>
                  <a:cubicBezTo>
                    <a:pt x="864" y="18846"/>
                    <a:pt x="864" y="17346"/>
                    <a:pt x="648" y="14796"/>
                  </a:cubicBezTo>
                  <a:cubicBezTo>
                    <a:pt x="432" y="12246"/>
                    <a:pt x="0" y="8646"/>
                    <a:pt x="0" y="5946"/>
                  </a:cubicBezTo>
                  <a:cubicBezTo>
                    <a:pt x="0" y="3246"/>
                    <a:pt x="432" y="1446"/>
                    <a:pt x="2808" y="546"/>
                  </a:cubicBezTo>
                  <a:cubicBezTo>
                    <a:pt x="5184" y="-354"/>
                    <a:pt x="9504" y="-354"/>
                    <a:pt x="12744" y="2196"/>
                  </a:cubicBezTo>
                  <a:cubicBezTo>
                    <a:pt x="15984" y="4746"/>
                    <a:pt x="18144" y="9846"/>
                    <a:pt x="19440" y="13446"/>
                  </a:cubicBezTo>
                  <a:cubicBezTo>
                    <a:pt x="20736" y="17046"/>
                    <a:pt x="21168" y="19146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8178799" y="56324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8261775" y="5426395"/>
              <a:ext cx="149576" cy="42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96" fill="norm" stroke="1" extrusionOk="0">
                  <a:moveTo>
                    <a:pt x="840" y="19488"/>
                  </a:moveTo>
                  <a:cubicBezTo>
                    <a:pt x="540" y="20348"/>
                    <a:pt x="240" y="21208"/>
                    <a:pt x="90" y="21369"/>
                  </a:cubicBezTo>
                  <a:cubicBezTo>
                    <a:pt x="-60" y="21530"/>
                    <a:pt x="-60" y="20993"/>
                    <a:pt x="390" y="19112"/>
                  </a:cubicBezTo>
                  <a:cubicBezTo>
                    <a:pt x="840" y="17231"/>
                    <a:pt x="1740" y="14008"/>
                    <a:pt x="2790" y="11052"/>
                  </a:cubicBezTo>
                  <a:cubicBezTo>
                    <a:pt x="3840" y="8097"/>
                    <a:pt x="5040" y="5411"/>
                    <a:pt x="6090" y="3745"/>
                  </a:cubicBezTo>
                  <a:cubicBezTo>
                    <a:pt x="7140" y="2079"/>
                    <a:pt x="8040" y="1434"/>
                    <a:pt x="9090" y="951"/>
                  </a:cubicBezTo>
                  <a:cubicBezTo>
                    <a:pt x="10140" y="467"/>
                    <a:pt x="11340" y="145"/>
                    <a:pt x="12690" y="37"/>
                  </a:cubicBezTo>
                  <a:cubicBezTo>
                    <a:pt x="14040" y="-70"/>
                    <a:pt x="15540" y="37"/>
                    <a:pt x="17190" y="575"/>
                  </a:cubicBezTo>
                  <a:cubicBezTo>
                    <a:pt x="18840" y="1112"/>
                    <a:pt x="20640" y="2079"/>
                    <a:pt x="21090" y="3261"/>
                  </a:cubicBezTo>
                  <a:cubicBezTo>
                    <a:pt x="21540" y="4443"/>
                    <a:pt x="20640" y="5840"/>
                    <a:pt x="17790" y="7076"/>
                  </a:cubicBezTo>
                  <a:cubicBezTo>
                    <a:pt x="14940" y="8312"/>
                    <a:pt x="10140" y="9387"/>
                    <a:pt x="7590" y="10031"/>
                  </a:cubicBezTo>
                  <a:cubicBezTo>
                    <a:pt x="5040" y="10676"/>
                    <a:pt x="4740" y="10891"/>
                    <a:pt x="4440" y="1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8337549" y="5575300"/>
              <a:ext cx="234951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353"/>
                  </a:moveTo>
                  <a:cubicBezTo>
                    <a:pt x="2141" y="9130"/>
                    <a:pt x="4281" y="8907"/>
                    <a:pt x="6032" y="9798"/>
                  </a:cubicBezTo>
                  <a:cubicBezTo>
                    <a:pt x="7784" y="10689"/>
                    <a:pt x="9146" y="12693"/>
                    <a:pt x="9924" y="14474"/>
                  </a:cubicBezTo>
                  <a:cubicBezTo>
                    <a:pt x="10703" y="16256"/>
                    <a:pt x="10897" y="17814"/>
                    <a:pt x="10800" y="19151"/>
                  </a:cubicBezTo>
                  <a:cubicBezTo>
                    <a:pt x="10703" y="20487"/>
                    <a:pt x="10314" y="21600"/>
                    <a:pt x="9827" y="21600"/>
                  </a:cubicBezTo>
                  <a:cubicBezTo>
                    <a:pt x="9341" y="21600"/>
                    <a:pt x="8757" y="20487"/>
                    <a:pt x="9243" y="17592"/>
                  </a:cubicBezTo>
                  <a:cubicBezTo>
                    <a:pt x="9730" y="14697"/>
                    <a:pt x="11286" y="10021"/>
                    <a:pt x="13524" y="6792"/>
                  </a:cubicBezTo>
                  <a:cubicBezTo>
                    <a:pt x="15762" y="3563"/>
                    <a:pt x="18681" y="17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8568493" y="5479071"/>
              <a:ext cx="114402" cy="326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328" fill="norm" stroke="1" extrusionOk="0">
                  <a:moveTo>
                    <a:pt x="20402" y="2972"/>
                  </a:moveTo>
                  <a:cubicBezTo>
                    <a:pt x="20787" y="2002"/>
                    <a:pt x="21173" y="1033"/>
                    <a:pt x="20402" y="479"/>
                  </a:cubicBezTo>
                  <a:cubicBezTo>
                    <a:pt x="19630" y="-75"/>
                    <a:pt x="17702" y="-213"/>
                    <a:pt x="15002" y="410"/>
                  </a:cubicBezTo>
                  <a:cubicBezTo>
                    <a:pt x="12302" y="1033"/>
                    <a:pt x="8830" y="2418"/>
                    <a:pt x="5937" y="5049"/>
                  </a:cubicBezTo>
                  <a:cubicBezTo>
                    <a:pt x="3044" y="7679"/>
                    <a:pt x="730" y="11556"/>
                    <a:pt x="152" y="14395"/>
                  </a:cubicBezTo>
                  <a:cubicBezTo>
                    <a:pt x="-427" y="17233"/>
                    <a:pt x="730" y="19033"/>
                    <a:pt x="2273" y="20072"/>
                  </a:cubicBezTo>
                  <a:cubicBezTo>
                    <a:pt x="3816" y="21110"/>
                    <a:pt x="5744" y="21387"/>
                    <a:pt x="7480" y="21318"/>
                  </a:cubicBezTo>
                  <a:cubicBezTo>
                    <a:pt x="9216" y="21249"/>
                    <a:pt x="10759" y="20833"/>
                    <a:pt x="12302" y="20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8718549" y="5536665"/>
              <a:ext cx="158751" cy="254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6912" y="2188"/>
                  </a:moveTo>
                  <a:cubicBezTo>
                    <a:pt x="5472" y="4687"/>
                    <a:pt x="4032" y="7186"/>
                    <a:pt x="2880" y="9774"/>
                  </a:cubicBezTo>
                  <a:cubicBezTo>
                    <a:pt x="1728" y="12363"/>
                    <a:pt x="864" y="15041"/>
                    <a:pt x="432" y="16826"/>
                  </a:cubicBezTo>
                  <a:cubicBezTo>
                    <a:pt x="0" y="18611"/>
                    <a:pt x="0" y="19503"/>
                    <a:pt x="0" y="19325"/>
                  </a:cubicBezTo>
                  <a:cubicBezTo>
                    <a:pt x="0" y="19146"/>
                    <a:pt x="0" y="17897"/>
                    <a:pt x="1152" y="15219"/>
                  </a:cubicBezTo>
                  <a:cubicBezTo>
                    <a:pt x="2304" y="12541"/>
                    <a:pt x="4608" y="8436"/>
                    <a:pt x="6336" y="5758"/>
                  </a:cubicBezTo>
                  <a:cubicBezTo>
                    <a:pt x="8064" y="3080"/>
                    <a:pt x="9216" y="1831"/>
                    <a:pt x="10512" y="1027"/>
                  </a:cubicBezTo>
                  <a:cubicBezTo>
                    <a:pt x="11808" y="224"/>
                    <a:pt x="13248" y="-133"/>
                    <a:pt x="14400" y="46"/>
                  </a:cubicBezTo>
                  <a:cubicBezTo>
                    <a:pt x="15552" y="224"/>
                    <a:pt x="16416" y="938"/>
                    <a:pt x="16992" y="2277"/>
                  </a:cubicBezTo>
                  <a:cubicBezTo>
                    <a:pt x="17568" y="3616"/>
                    <a:pt x="17856" y="5579"/>
                    <a:pt x="16992" y="7186"/>
                  </a:cubicBezTo>
                  <a:cubicBezTo>
                    <a:pt x="16128" y="8793"/>
                    <a:pt x="14112" y="10042"/>
                    <a:pt x="11952" y="10667"/>
                  </a:cubicBezTo>
                  <a:cubicBezTo>
                    <a:pt x="9792" y="11292"/>
                    <a:pt x="7488" y="11292"/>
                    <a:pt x="6480" y="11738"/>
                  </a:cubicBezTo>
                  <a:cubicBezTo>
                    <a:pt x="5472" y="12184"/>
                    <a:pt x="5760" y="13077"/>
                    <a:pt x="7200" y="14327"/>
                  </a:cubicBezTo>
                  <a:cubicBezTo>
                    <a:pt x="8640" y="15576"/>
                    <a:pt x="11232" y="17183"/>
                    <a:pt x="13824" y="18432"/>
                  </a:cubicBezTo>
                  <a:cubicBezTo>
                    <a:pt x="16416" y="19682"/>
                    <a:pt x="19008" y="20574"/>
                    <a:pt x="2160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807449" y="5530850"/>
              <a:ext cx="1841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03" y="4451"/>
                    <a:pt x="20607" y="8902"/>
                    <a:pt x="19241" y="12305"/>
                  </a:cubicBezTo>
                  <a:cubicBezTo>
                    <a:pt x="17876" y="15709"/>
                    <a:pt x="15641" y="18065"/>
                    <a:pt x="12290" y="19440"/>
                  </a:cubicBezTo>
                  <a:cubicBezTo>
                    <a:pt x="8938" y="20815"/>
                    <a:pt x="4469" y="212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9349666" y="0"/>
              <a:ext cx="2975685" cy="6069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97" fill="norm" stroke="1" extrusionOk="0">
                  <a:moveTo>
                    <a:pt x="7351" y="0"/>
                  </a:moveTo>
                  <a:cubicBezTo>
                    <a:pt x="7167" y="181"/>
                    <a:pt x="6982" y="362"/>
                    <a:pt x="6837" y="580"/>
                  </a:cubicBezTo>
                  <a:cubicBezTo>
                    <a:pt x="6691" y="798"/>
                    <a:pt x="6583" y="1054"/>
                    <a:pt x="6507" y="1322"/>
                  </a:cubicBezTo>
                  <a:cubicBezTo>
                    <a:pt x="6430" y="1589"/>
                    <a:pt x="6384" y="1868"/>
                    <a:pt x="6353" y="2143"/>
                  </a:cubicBezTo>
                  <a:cubicBezTo>
                    <a:pt x="6322" y="2418"/>
                    <a:pt x="6307" y="2689"/>
                    <a:pt x="6284" y="2949"/>
                  </a:cubicBezTo>
                  <a:cubicBezTo>
                    <a:pt x="6261" y="3208"/>
                    <a:pt x="6230" y="3457"/>
                    <a:pt x="6192" y="3732"/>
                  </a:cubicBezTo>
                  <a:cubicBezTo>
                    <a:pt x="6153" y="4007"/>
                    <a:pt x="6107" y="4308"/>
                    <a:pt x="6054" y="4624"/>
                  </a:cubicBezTo>
                  <a:cubicBezTo>
                    <a:pt x="6000" y="4941"/>
                    <a:pt x="5939" y="5272"/>
                    <a:pt x="5885" y="5577"/>
                  </a:cubicBezTo>
                  <a:cubicBezTo>
                    <a:pt x="5831" y="5882"/>
                    <a:pt x="5785" y="6161"/>
                    <a:pt x="5724" y="6428"/>
                  </a:cubicBezTo>
                  <a:cubicBezTo>
                    <a:pt x="5662" y="6695"/>
                    <a:pt x="5585" y="6951"/>
                    <a:pt x="5501" y="7223"/>
                  </a:cubicBezTo>
                  <a:cubicBezTo>
                    <a:pt x="5417" y="7494"/>
                    <a:pt x="5324" y="7780"/>
                    <a:pt x="5232" y="8059"/>
                  </a:cubicBezTo>
                  <a:cubicBezTo>
                    <a:pt x="5140" y="8337"/>
                    <a:pt x="5048" y="8608"/>
                    <a:pt x="4948" y="8898"/>
                  </a:cubicBezTo>
                  <a:cubicBezTo>
                    <a:pt x="4849" y="9188"/>
                    <a:pt x="4741" y="9497"/>
                    <a:pt x="4634" y="9798"/>
                  </a:cubicBezTo>
                  <a:cubicBezTo>
                    <a:pt x="4526" y="10100"/>
                    <a:pt x="4419" y="10393"/>
                    <a:pt x="4311" y="10687"/>
                  </a:cubicBezTo>
                  <a:cubicBezTo>
                    <a:pt x="4204" y="10981"/>
                    <a:pt x="4096" y="11274"/>
                    <a:pt x="4004" y="11557"/>
                  </a:cubicBezTo>
                  <a:cubicBezTo>
                    <a:pt x="3912" y="11839"/>
                    <a:pt x="3835" y="12110"/>
                    <a:pt x="3743" y="12400"/>
                  </a:cubicBezTo>
                  <a:cubicBezTo>
                    <a:pt x="3651" y="12690"/>
                    <a:pt x="3544" y="12999"/>
                    <a:pt x="3444" y="13293"/>
                  </a:cubicBezTo>
                  <a:cubicBezTo>
                    <a:pt x="3344" y="13587"/>
                    <a:pt x="3252" y="13865"/>
                    <a:pt x="3152" y="14140"/>
                  </a:cubicBezTo>
                  <a:cubicBezTo>
                    <a:pt x="3052" y="14415"/>
                    <a:pt x="2945" y="14686"/>
                    <a:pt x="2845" y="14942"/>
                  </a:cubicBezTo>
                  <a:cubicBezTo>
                    <a:pt x="2745" y="15198"/>
                    <a:pt x="2653" y="15439"/>
                    <a:pt x="2553" y="15695"/>
                  </a:cubicBezTo>
                  <a:cubicBezTo>
                    <a:pt x="2454" y="15951"/>
                    <a:pt x="2346" y="16223"/>
                    <a:pt x="2223" y="16513"/>
                  </a:cubicBezTo>
                  <a:cubicBezTo>
                    <a:pt x="2101" y="16803"/>
                    <a:pt x="1962" y="17111"/>
                    <a:pt x="1832" y="17409"/>
                  </a:cubicBezTo>
                  <a:cubicBezTo>
                    <a:pt x="1701" y="17706"/>
                    <a:pt x="1579" y="17992"/>
                    <a:pt x="1456" y="18271"/>
                  </a:cubicBezTo>
                  <a:cubicBezTo>
                    <a:pt x="1333" y="18550"/>
                    <a:pt x="1210" y="18821"/>
                    <a:pt x="1095" y="19096"/>
                  </a:cubicBezTo>
                  <a:cubicBezTo>
                    <a:pt x="980" y="19371"/>
                    <a:pt x="872" y="19649"/>
                    <a:pt x="750" y="19924"/>
                  </a:cubicBezTo>
                  <a:cubicBezTo>
                    <a:pt x="627" y="20199"/>
                    <a:pt x="489" y="20470"/>
                    <a:pt x="358" y="20715"/>
                  </a:cubicBezTo>
                  <a:cubicBezTo>
                    <a:pt x="228" y="20960"/>
                    <a:pt x="105" y="21178"/>
                    <a:pt x="43" y="21314"/>
                  </a:cubicBezTo>
                  <a:cubicBezTo>
                    <a:pt x="-18" y="21449"/>
                    <a:pt x="-18" y="21502"/>
                    <a:pt x="66" y="21540"/>
                  </a:cubicBezTo>
                  <a:cubicBezTo>
                    <a:pt x="151" y="21577"/>
                    <a:pt x="320" y="21600"/>
                    <a:pt x="673" y="21596"/>
                  </a:cubicBezTo>
                  <a:cubicBezTo>
                    <a:pt x="1026" y="21592"/>
                    <a:pt x="1563" y="21562"/>
                    <a:pt x="2139" y="21525"/>
                  </a:cubicBezTo>
                  <a:cubicBezTo>
                    <a:pt x="2715" y="21487"/>
                    <a:pt x="3329" y="21442"/>
                    <a:pt x="3920" y="21404"/>
                  </a:cubicBezTo>
                  <a:cubicBezTo>
                    <a:pt x="4511" y="21367"/>
                    <a:pt x="5079" y="21336"/>
                    <a:pt x="5570" y="21310"/>
                  </a:cubicBezTo>
                  <a:cubicBezTo>
                    <a:pt x="6061" y="21284"/>
                    <a:pt x="6476" y="21261"/>
                    <a:pt x="6929" y="21238"/>
                  </a:cubicBezTo>
                  <a:cubicBezTo>
                    <a:pt x="7382" y="21216"/>
                    <a:pt x="7873" y="21193"/>
                    <a:pt x="8395" y="21174"/>
                  </a:cubicBezTo>
                  <a:cubicBezTo>
                    <a:pt x="8917" y="21156"/>
                    <a:pt x="9469" y="21141"/>
                    <a:pt x="10037" y="21126"/>
                  </a:cubicBezTo>
                  <a:cubicBezTo>
                    <a:pt x="10605" y="21110"/>
                    <a:pt x="11189" y="21095"/>
                    <a:pt x="11918" y="21084"/>
                  </a:cubicBezTo>
                  <a:cubicBezTo>
                    <a:pt x="12647" y="21073"/>
                    <a:pt x="13522" y="21065"/>
                    <a:pt x="14351" y="21062"/>
                  </a:cubicBezTo>
                  <a:cubicBezTo>
                    <a:pt x="15180" y="21058"/>
                    <a:pt x="15963" y="21058"/>
                    <a:pt x="16616" y="21058"/>
                  </a:cubicBezTo>
                  <a:cubicBezTo>
                    <a:pt x="17268" y="21058"/>
                    <a:pt x="17790" y="21058"/>
                    <a:pt x="18412" y="21065"/>
                  </a:cubicBezTo>
                  <a:cubicBezTo>
                    <a:pt x="19034" y="21073"/>
                    <a:pt x="19755" y="21088"/>
                    <a:pt x="20300" y="21107"/>
                  </a:cubicBezTo>
                  <a:cubicBezTo>
                    <a:pt x="20845" y="21126"/>
                    <a:pt x="21214" y="21148"/>
                    <a:pt x="21582" y="211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0388599" y="397139"/>
              <a:ext cx="215901" cy="333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20965" y="2224"/>
                  </a:moveTo>
                  <a:cubicBezTo>
                    <a:pt x="20965" y="1545"/>
                    <a:pt x="20965" y="866"/>
                    <a:pt x="20435" y="458"/>
                  </a:cubicBezTo>
                  <a:cubicBezTo>
                    <a:pt x="19906" y="51"/>
                    <a:pt x="18847" y="-85"/>
                    <a:pt x="17047" y="51"/>
                  </a:cubicBezTo>
                  <a:cubicBezTo>
                    <a:pt x="15247" y="187"/>
                    <a:pt x="12706" y="594"/>
                    <a:pt x="10906" y="934"/>
                  </a:cubicBezTo>
                  <a:cubicBezTo>
                    <a:pt x="9106" y="1273"/>
                    <a:pt x="8047" y="1545"/>
                    <a:pt x="6882" y="2360"/>
                  </a:cubicBezTo>
                  <a:cubicBezTo>
                    <a:pt x="5718" y="3175"/>
                    <a:pt x="4447" y="4534"/>
                    <a:pt x="3282" y="7047"/>
                  </a:cubicBezTo>
                  <a:cubicBezTo>
                    <a:pt x="2118" y="9560"/>
                    <a:pt x="1059" y="13228"/>
                    <a:pt x="529" y="15402"/>
                  </a:cubicBezTo>
                  <a:cubicBezTo>
                    <a:pt x="0" y="17575"/>
                    <a:pt x="0" y="18255"/>
                    <a:pt x="0" y="18934"/>
                  </a:cubicBezTo>
                  <a:cubicBezTo>
                    <a:pt x="0" y="19613"/>
                    <a:pt x="0" y="20292"/>
                    <a:pt x="529" y="20768"/>
                  </a:cubicBezTo>
                  <a:cubicBezTo>
                    <a:pt x="1059" y="21243"/>
                    <a:pt x="2118" y="21515"/>
                    <a:pt x="5718" y="21311"/>
                  </a:cubicBezTo>
                  <a:cubicBezTo>
                    <a:pt x="9318" y="21107"/>
                    <a:pt x="15459" y="20428"/>
                    <a:pt x="21600" y="197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0426699" y="590550"/>
              <a:ext cx="1016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0587566" y="241300"/>
              <a:ext cx="112185" cy="10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2038" y="0"/>
                  </a:moveTo>
                  <a:cubicBezTo>
                    <a:pt x="1223" y="4408"/>
                    <a:pt x="408" y="8816"/>
                    <a:pt x="204" y="12784"/>
                  </a:cubicBezTo>
                  <a:cubicBezTo>
                    <a:pt x="0" y="16751"/>
                    <a:pt x="408" y="20278"/>
                    <a:pt x="408" y="20939"/>
                  </a:cubicBezTo>
                  <a:cubicBezTo>
                    <a:pt x="408" y="21600"/>
                    <a:pt x="0" y="19396"/>
                    <a:pt x="0" y="16090"/>
                  </a:cubicBezTo>
                  <a:cubicBezTo>
                    <a:pt x="0" y="12784"/>
                    <a:pt x="408" y="8376"/>
                    <a:pt x="1426" y="5290"/>
                  </a:cubicBezTo>
                  <a:cubicBezTo>
                    <a:pt x="2445" y="2204"/>
                    <a:pt x="4075" y="441"/>
                    <a:pt x="6928" y="661"/>
                  </a:cubicBezTo>
                  <a:cubicBezTo>
                    <a:pt x="9781" y="882"/>
                    <a:pt x="13857" y="3086"/>
                    <a:pt x="16506" y="6612"/>
                  </a:cubicBezTo>
                  <a:cubicBezTo>
                    <a:pt x="19155" y="10139"/>
                    <a:pt x="20377" y="14988"/>
                    <a:pt x="21600" y="198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0782299" y="49530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10788015" y="6667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10954758" y="400050"/>
              <a:ext cx="157743" cy="275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42" fill="norm" stroke="1" extrusionOk="0">
                  <a:moveTo>
                    <a:pt x="21463" y="2473"/>
                  </a:moveTo>
                  <a:cubicBezTo>
                    <a:pt x="20887" y="1649"/>
                    <a:pt x="20311" y="824"/>
                    <a:pt x="19303" y="412"/>
                  </a:cubicBezTo>
                  <a:cubicBezTo>
                    <a:pt x="18295" y="0"/>
                    <a:pt x="16855" y="0"/>
                    <a:pt x="15415" y="0"/>
                  </a:cubicBezTo>
                  <a:cubicBezTo>
                    <a:pt x="13975" y="0"/>
                    <a:pt x="12535" y="0"/>
                    <a:pt x="11239" y="330"/>
                  </a:cubicBezTo>
                  <a:cubicBezTo>
                    <a:pt x="9943" y="660"/>
                    <a:pt x="8791" y="1319"/>
                    <a:pt x="7351" y="3545"/>
                  </a:cubicBezTo>
                  <a:cubicBezTo>
                    <a:pt x="5911" y="5771"/>
                    <a:pt x="4183" y="9563"/>
                    <a:pt x="2887" y="12366"/>
                  </a:cubicBezTo>
                  <a:cubicBezTo>
                    <a:pt x="1591" y="15169"/>
                    <a:pt x="727" y="16983"/>
                    <a:pt x="295" y="18302"/>
                  </a:cubicBezTo>
                  <a:cubicBezTo>
                    <a:pt x="-137" y="19621"/>
                    <a:pt x="-137" y="20446"/>
                    <a:pt x="583" y="20940"/>
                  </a:cubicBezTo>
                  <a:cubicBezTo>
                    <a:pt x="1303" y="21435"/>
                    <a:pt x="2743" y="21600"/>
                    <a:pt x="6199" y="21270"/>
                  </a:cubicBezTo>
                  <a:cubicBezTo>
                    <a:pt x="9655" y="20940"/>
                    <a:pt x="15127" y="20116"/>
                    <a:pt x="20599" y="192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10966449" y="571500"/>
              <a:ext cx="1270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1188699" y="685800"/>
              <a:ext cx="635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3771"/>
                    <a:pt x="17280" y="7543"/>
                    <a:pt x="13680" y="11143"/>
                  </a:cubicBezTo>
                  <a:cubicBezTo>
                    <a:pt x="10080" y="14743"/>
                    <a:pt x="504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11351282" y="418555"/>
              <a:ext cx="173968" cy="30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50" fill="norm" stroke="1" extrusionOk="0">
                  <a:moveTo>
                    <a:pt x="21389" y="2683"/>
                  </a:moveTo>
                  <a:cubicBezTo>
                    <a:pt x="21129" y="1948"/>
                    <a:pt x="20869" y="1213"/>
                    <a:pt x="20088" y="699"/>
                  </a:cubicBezTo>
                  <a:cubicBezTo>
                    <a:pt x="19307" y="185"/>
                    <a:pt x="18006" y="-109"/>
                    <a:pt x="15534" y="38"/>
                  </a:cubicBezTo>
                  <a:cubicBezTo>
                    <a:pt x="13061" y="185"/>
                    <a:pt x="9418" y="773"/>
                    <a:pt x="7076" y="2242"/>
                  </a:cubicBezTo>
                  <a:cubicBezTo>
                    <a:pt x="4734" y="3711"/>
                    <a:pt x="3693" y="6062"/>
                    <a:pt x="2652" y="9001"/>
                  </a:cubicBezTo>
                  <a:cubicBezTo>
                    <a:pt x="1611" y="11940"/>
                    <a:pt x="570" y="15467"/>
                    <a:pt x="179" y="17597"/>
                  </a:cubicBezTo>
                  <a:cubicBezTo>
                    <a:pt x="-211" y="19728"/>
                    <a:pt x="49" y="20462"/>
                    <a:pt x="830" y="20903"/>
                  </a:cubicBezTo>
                  <a:cubicBezTo>
                    <a:pt x="1611" y="21344"/>
                    <a:pt x="2912" y="21491"/>
                    <a:pt x="5905" y="21197"/>
                  </a:cubicBezTo>
                  <a:cubicBezTo>
                    <a:pt x="8897" y="20903"/>
                    <a:pt x="13582" y="20169"/>
                    <a:pt x="18266" y="19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11372849" y="62865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1563349" y="793750"/>
              <a:ext cx="698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1703049" y="774700"/>
              <a:ext cx="69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11937999" y="77470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1982449" y="806450"/>
              <a:ext cx="571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2097839" y="452296"/>
              <a:ext cx="170362" cy="302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20" fill="norm" stroke="1" extrusionOk="0">
                  <a:moveTo>
                    <a:pt x="21463" y="2148"/>
                  </a:moveTo>
                  <a:cubicBezTo>
                    <a:pt x="21196" y="1398"/>
                    <a:pt x="20930" y="648"/>
                    <a:pt x="19996" y="273"/>
                  </a:cubicBezTo>
                  <a:cubicBezTo>
                    <a:pt x="19063" y="-102"/>
                    <a:pt x="17463" y="-102"/>
                    <a:pt x="15463" y="348"/>
                  </a:cubicBezTo>
                  <a:cubicBezTo>
                    <a:pt x="13463" y="798"/>
                    <a:pt x="11063" y="1698"/>
                    <a:pt x="8796" y="3798"/>
                  </a:cubicBezTo>
                  <a:cubicBezTo>
                    <a:pt x="6530" y="5898"/>
                    <a:pt x="4396" y="9198"/>
                    <a:pt x="2930" y="11898"/>
                  </a:cubicBezTo>
                  <a:cubicBezTo>
                    <a:pt x="1463" y="14598"/>
                    <a:pt x="663" y="16698"/>
                    <a:pt x="263" y="18198"/>
                  </a:cubicBezTo>
                  <a:cubicBezTo>
                    <a:pt x="-137" y="19698"/>
                    <a:pt x="-137" y="20598"/>
                    <a:pt x="663" y="21048"/>
                  </a:cubicBezTo>
                  <a:cubicBezTo>
                    <a:pt x="1463" y="21498"/>
                    <a:pt x="3063" y="21498"/>
                    <a:pt x="6396" y="21273"/>
                  </a:cubicBezTo>
                  <a:cubicBezTo>
                    <a:pt x="9730" y="21048"/>
                    <a:pt x="14796" y="20598"/>
                    <a:pt x="19863" y="201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2153899" y="641350"/>
              <a:ext cx="88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338858" y="1374515"/>
              <a:ext cx="111793" cy="45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2" h="21562" fill="norm" stroke="1" extrusionOk="0">
                  <a:moveTo>
                    <a:pt x="6750" y="5945"/>
                  </a:moveTo>
                  <a:cubicBezTo>
                    <a:pt x="7521" y="9494"/>
                    <a:pt x="8293" y="13044"/>
                    <a:pt x="8678" y="15376"/>
                  </a:cubicBezTo>
                  <a:cubicBezTo>
                    <a:pt x="9064" y="17708"/>
                    <a:pt x="9064" y="18824"/>
                    <a:pt x="9064" y="19787"/>
                  </a:cubicBezTo>
                  <a:cubicBezTo>
                    <a:pt x="9064" y="20751"/>
                    <a:pt x="9064" y="21562"/>
                    <a:pt x="8293" y="21562"/>
                  </a:cubicBezTo>
                  <a:cubicBezTo>
                    <a:pt x="7521" y="21562"/>
                    <a:pt x="5978" y="20751"/>
                    <a:pt x="4436" y="18672"/>
                  </a:cubicBezTo>
                  <a:cubicBezTo>
                    <a:pt x="2893" y="16593"/>
                    <a:pt x="1350" y="13247"/>
                    <a:pt x="578" y="10204"/>
                  </a:cubicBezTo>
                  <a:cubicBezTo>
                    <a:pt x="-193" y="7162"/>
                    <a:pt x="-193" y="4424"/>
                    <a:pt x="578" y="2801"/>
                  </a:cubicBezTo>
                  <a:cubicBezTo>
                    <a:pt x="1350" y="1179"/>
                    <a:pt x="2893" y="672"/>
                    <a:pt x="5014" y="368"/>
                  </a:cubicBezTo>
                  <a:cubicBezTo>
                    <a:pt x="7136" y="63"/>
                    <a:pt x="9836" y="-38"/>
                    <a:pt x="12150" y="13"/>
                  </a:cubicBezTo>
                  <a:cubicBezTo>
                    <a:pt x="14464" y="63"/>
                    <a:pt x="16393" y="266"/>
                    <a:pt x="18128" y="1179"/>
                  </a:cubicBezTo>
                  <a:cubicBezTo>
                    <a:pt x="19864" y="2092"/>
                    <a:pt x="21407" y="3714"/>
                    <a:pt x="19478" y="5286"/>
                  </a:cubicBezTo>
                  <a:cubicBezTo>
                    <a:pt x="17550" y="6858"/>
                    <a:pt x="12150" y="8379"/>
                    <a:pt x="6750" y="9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421055" y="1593850"/>
              <a:ext cx="145345" cy="17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47" fill="norm" stroke="1" extrusionOk="0">
                  <a:moveTo>
                    <a:pt x="823" y="9148"/>
                  </a:moveTo>
                  <a:cubicBezTo>
                    <a:pt x="206" y="7624"/>
                    <a:pt x="-411" y="6099"/>
                    <a:pt x="360" y="5209"/>
                  </a:cubicBezTo>
                  <a:cubicBezTo>
                    <a:pt x="1132" y="4320"/>
                    <a:pt x="3292" y="4066"/>
                    <a:pt x="5606" y="4955"/>
                  </a:cubicBezTo>
                  <a:cubicBezTo>
                    <a:pt x="7920" y="5845"/>
                    <a:pt x="10389" y="7878"/>
                    <a:pt x="11932" y="10292"/>
                  </a:cubicBezTo>
                  <a:cubicBezTo>
                    <a:pt x="13475" y="12706"/>
                    <a:pt x="14092" y="15501"/>
                    <a:pt x="14092" y="17534"/>
                  </a:cubicBezTo>
                  <a:cubicBezTo>
                    <a:pt x="14092" y="19567"/>
                    <a:pt x="13475" y="20838"/>
                    <a:pt x="12395" y="21219"/>
                  </a:cubicBezTo>
                  <a:cubicBezTo>
                    <a:pt x="11315" y="21600"/>
                    <a:pt x="9772" y="21092"/>
                    <a:pt x="9000" y="20202"/>
                  </a:cubicBezTo>
                  <a:cubicBezTo>
                    <a:pt x="8229" y="19313"/>
                    <a:pt x="8229" y="18042"/>
                    <a:pt x="9772" y="14993"/>
                  </a:cubicBezTo>
                  <a:cubicBezTo>
                    <a:pt x="11315" y="11944"/>
                    <a:pt x="14400" y="7115"/>
                    <a:pt x="16560" y="4320"/>
                  </a:cubicBezTo>
                  <a:cubicBezTo>
                    <a:pt x="18720" y="1525"/>
                    <a:pt x="19955" y="762"/>
                    <a:pt x="2118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0596694" y="1485427"/>
              <a:ext cx="141157" cy="28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00" fill="norm" stroke="1" extrusionOk="0">
                  <a:moveTo>
                    <a:pt x="17371" y="1476"/>
                  </a:moveTo>
                  <a:cubicBezTo>
                    <a:pt x="16418" y="836"/>
                    <a:pt x="15465" y="196"/>
                    <a:pt x="14036" y="36"/>
                  </a:cubicBezTo>
                  <a:cubicBezTo>
                    <a:pt x="12607" y="-124"/>
                    <a:pt x="10701" y="196"/>
                    <a:pt x="8318" y="2196"/>
                  </a:cubicBezTo>
                  <a:cubicBezTo>
                    <a:pt x="5936" y="4196"/>
                    <a:pt x="3077" y="7876"/>
                    <a:pt x="1489" y="10916"/>
                  </a:cubicBezTo>
                  <a:cubicBezTo>
                    <a:pt x="-99" y="13956"/>
                    <a:pt x="-417" y="16356"/>
                    <a:pt x="536" y="18196"/>
                  </a:cubicBezTo>
                  <a:cubicBezTo>
                    <a:pt x="1489" y="20036"/>
                    <a:pt x="3712" y="21316"/>
                    <a:pt x="7365" y="21396"/>
                  </a:cubicBezTo>
                  <a:cubicBezTo>
                    <a:pt x="11018" y="21476"/>
                    <a:pt x="16101" y="20356"/>
                    <a:pt x="21183" y="192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0719810" y="1500250"/>
              <a:ext cx="157741" cy="22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49" fill="norm" stroke="1" extrusionOk="0">
                  <a:moveTo>
                    <a:pt x="18870" y="2844"/>
                  </a:moveTo>
                  <a:cubicBezTo>
                    <a:pt x="18870" y="1844"/>
                    <a:pt x="18870" y="844"/>
                    <a:pt x="18150" y="344"/>
                  </a:cubicBezTo>
                  <a:cubicBezTo>
                    <a:pt x="17430" y="-156"/>
                    <a:pt x="15990" y="-156"/>
                    <a:pt x="14262" y="644"/>
                  </a:cubicBezTo>
                  <a:cubicBezTo>
                    <a:pt x="12534" y="1444"/>
                    <a:pt x="10518" y="3044"/>
                    <a:pt x="8070" y="5644"/>
                  </a:cubicBezTo>
                  <a:cubicBezTo>
                    <a:pt x="5622" y="8244"/>
                    <a:pt x="2742" y="11844"/>
                    <a:pt x="1302" y="14144"/>
                  </a:cubicBezTo>
                  <a:cubicBezTo>
                    <a:pt x="-138" y="16444"/>
                    <a:pt x="-138" y="17444"/>
                    <a:pt x="150" y="18444"/>
                  </a:cubicBezTo>
                  <a:cubicBezTo>
                    <a:pt x="438" y="19444"/>
                    <a:pt x="1014" y="20444"/>
                    <a:pt x="3606" y="20944"/>
                  </a:cubicBezTo>
                  <a:cubicBezTo>
                    <a:pt x="6198" y="21444"/>
                    <a:pt x="10806" y="21444"/>
                    <a:pt x="14118" y="21144"/>
                  </a:cubicBezTo>
                  <a:cubicBezTo>
                    <a:pt x="17430" y="20844"/>
                    <a:pt x="19446" y="20244"/>
                    <a:pt x="21462" y="196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0782299" y="1600200"/>
              <a:ext cx="889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7600"/>
                    <a:pt x="9257" y="13600"/>
                    <a:pt x="12857" y="10000"/>
                  </a:cubicBezTo>
                  <a:cubicBezTo>
                    <a:pt x="16457" y="6400"/>
                    <a:pt x="19029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0868206" y="1358900"/>
              <a:ext cx="98244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650" y="0"/>
                  </a:moveTo>
                  <a:cubicBezTo>
                    <a:pt x="191" y="4800"/>
                    <a:pt x="-269" y="9600"/>
                    <a:pt x="191" y="12960"/>
                  </a:cubicBezTo>
                  <a:cubicBezTo>
                    <a:pt x="650" y="16320"/>
                    <a:pt x="2029" y="18240"/>
                    <a:pt x="2718" y="18000"/>
                  </a:cubicBezTo>
                  <a:cubicBezTo>
                    <a:pt x="3408" y="17760"/>
                    <a:pt x="3408" y="15360"/>
                    <a:pt x="3408" y="12480"/>
                  </a:cubicBezTo>
                  <a:cubicBezTo>
                    <a:pt x="3408" y="9600"/>
                    <a:pt x="3408" y="6240"/>
                    <a:pt x="4327" y="3840"/>
                  </a:cubicBezTo>
                  <a:cubicBezTo>
                    <a:pt x="5246" y="1440"/>
                    <a:pt x="7084" y="0"/>
                    <a:pt x="8693" y="480"/>
                  </a:cubicBezTo>
                  <a:cubicBezTo>
                    <a:pt x="10301" y="960"/>
                    <a:pt x="11680" y="3360"/>
                    <a:pt x="13748" y="7200"/>
                  </a:cubicBezTo>
                  <a:cubicBezTo>
                    <a:pt x="15816" y="11040"/>
                    <a:pt x="18574" y="16320"/>
                    <a:pt x="2133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1125199" y="1411541"/>
              <a:ext cx="25401" cy="435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0" y="523"/>
                  </a:moveTo>
                  <a:cubicBezTo>
                    <a:pt x="0" y="13"/>
                    <a:pt x="0" y="-496"/>
                    <a:pt x="900" y="930"/>
                  </a:cubicBezTo>
                  <a:cubicBezTo>
                    <a:pt x="1800" y="2357"/>
                    <a:pt x="3600" y="5719"/>
                    <a:pt x="4500" y="9234"/>
                  </a:cubicBezTo>
                  <a:cubicBezTo>
                    <a:pt x="5400" y="12749"/>
                    <a:pt x="5400" y="16417"/>
                    <a:pt x="5400" y="18506"/>
                  </a:cubicBezTo>
                  <a:cubicBezTo>
                    <a:pt x="5400" y="20595"/>
                    <a:pt x="5400" y="21104"/>
                    <a:pt x="8100" y="20951"/>
                  </a:cubicBezTo>
                  <a:cubicBezTo>
                    <a:pt x="10800" y="20798"/>
                    <a:pt x="16200" y="19983"/>
                    <a:pt x="21600" y="191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1236036" y="1494071"/>
              <a:ext cx="124114" cy="25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050" fill="norm" stroke="1" extrusionOk="0">
                  <a:moveTo>
                    <a:pt x="2796" y="7109"/>
                  </a:moveTo>
                  <a:cubicBezTo>
                    <a:pt x="2064" y="10393"/>
                    <a:pt x="1331" y="13676"/>
                    <a:pt x="965" y="16268"/>
                  </a:cubicBezTo>
                  <a:cubicBezTo>
                    <a:pt x="599" y="18860"/>
                    <a:pt x="599" y="20761"/>
                    <a:pt x="416" y="21020"/>
                  </a:cubicBezTo>
                  <a:cubicBezTo>
                    <a:pt x="233" y="21279"/>
                    <a:pt x="-133" y="19897"/>
                    <a:pt x="50" y="16786"/>
                  </a:cubicBezTo>
                  <a:cubicBezTo>
                    <a:pt x="233" y="13676"/>
                    <a:pt x="965" y="8837"/>
                    <a:pt x="1698" y="5641"/>
                  </a:cubicBezTo>
                  <a:cubicBezTo>
                    <a:pt x="2430" y="2444"/>
                    <a:pt x="3162" y="889"/>
                    <a:pt x="4443" y="284"/>
                  </a:cubicBezTo>
                  <a:cubicBezTo>
                    <a:pt x="5725" y="-321"/>
                    <a:pt x="7555" y="25"/>
                    <a:pt x="9386" y="1493"/>
                  </a:cubicBezTo>
                  <a:cubicBezTo>
                    <a:pt x="11216" y="2962"/>
                    <a:pt x="13047" y="5554"/>
                    <a:pt x="13596" y="7714"/>
                  </a:cubicBezTo>
                  <a:cubicBezTo>
                    <a:pt x="14145" y="9874"/>
                    <a:pt x="13413" y="11602"/>
                    <a:pt x="11765" y="12553"/>
                  </a:cubicBezTo>
                  <a:cubicBezTo>
                    <a:pt x="10118" y="13503"/>
                    <a:pt x="7555" y="13676"/>
                    <a:pt x="7006" y="14194"/>
                  </a:cubicBezTo>
                  <a:cubicBezTo>
                    <a:pt x="6457" y="14713"/>
                    <a:pt x="7921" y="15577"/>
                    <a:pt x="10667" y="16441"/>
                  </a:cubicBezTo>
                  <a:cubicBezTo>
                    <a:pt x="13413" y="17305"/>
                    <a:pt x="17440" y="18169"/>
                    <a:pt x="21467" y="190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1220449" y="142240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5600"/>
                    <a:pt x="4985" y="9600"/>
                    <a:pt x="8585" y="6000"/>
                  </a:cubicBezTo>
                  <a:cubicBezTo>
                    <a:pt x="12185" y="2400"/>
                    <a:pt x="1689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1410949" y="1384300"/>
              <a:ext cx="90998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600" fill="norm" stroke="1" extrusionOk="0">
                  <a:moveTo>
                    <a:pt x="0" y="0"/>
                  </a:moveTo>
                  <a:cubicBezTo>
                    <a:pt x="2880" y="1029"/>
                    <a:pt x="5760" y="2057"/>
                    <a:pt x="9600" y="4057"/>
                  </a:cubicBezTo>
                  <a:cubicBezTo>
                    <a:pt x="13440" y="6057"/>
                    <a:pt x="18240" y="9029"/>
                    <a:pt x="19920" y="11657"/>
                  </a:cubicBezTo>
                  <a:cubicBezTo>
                    <a:pt x="21600" y="14286"/>
                    <a:pt x="20160" y="16571"/>
                    <a:pt x="17280" y="18171"/>
                  </a:cubicBezTo>
                  <a:cubicBezTo>
                    <a:pt x="14400" y="19771"/>
                    <a:pt x="10080" y="20686"/>
                    <a:pt x="57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10153649" y="2355850"/>
              <a:ext cx="209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5300"/>
                    <a:pt x="12218" y="9000"/>
                    <a:pt x="15818" y="5400"/>
                  </a:cubicBezTo>
                  <a:cubicBezTo>
                    <a:pt x="19418" y="1800"/>
                    <a:pt x="2050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0210799" y="2451100"/>
              <a:ext cx="1524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10569305" y="2214933"/>
              <a:ext cx="79917" cy="403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440" fill="norm" stroke="1" extrusionOk="0">
                  <a:moveTo>
                    <a:pt x="902" y="6140"/>
                  </a:moveTo>
                  <a:cubicBezTo>
                    <a:pt x="2563" y="9740"/>
                    <a:pt x="4225" y="13340"/>
                    <a:pt x="5332" y="15702"/>
                  </a:cubicBezTo>
                  <a:cubicBezTo>
                    <a:pt x="6440" y="18065"/>
                    <a:pt x="6994" y="19190"/>
                    <a:pt x="7271" y="20034"/>
                  </a:cubicBezTo>
                  <a:cubicBezTo>
                    <a:pt x="7548" y="20878"/>
                    <a:pt x="7548" y="21440"/>
                    <a:pt x="6717" y="21440"/>
                  </a:cubicBezTo>
                  <a:cubicBezTo>
                    <a:pt x="5886" y="21440"/>
                    <a:pt x="4225" y="20878"/>
                    <a:pt x="2840" y="18459"/>
                  </a:cubicBezTo>
                  <a:cubicBezTo>
                    <a:pt x="1456" y="16040"/>
                    <a:pt x="348" y="11765"/>
                    <a:pt x="71" y="8728"/>
                  </a:cubicBezTo>
                  <a:cubicBezTo>
                    <a:pt x="-206" y="5690"/>
                    <a:pt x="348" y="3890"/>
                    <a:pt x="1456" y="2596"/>
                  </a:cubicBezTo>
                  <a:cubicBezTo>
                    <a:pt x="2563" y="1303"/>
                    <a:pt x="4225" y="515"/>
                    <a:pt x="6717" y="178"/>
                  </a:cubicBezTo>
                  <a:cubicBezTo>
                    <a:pt x="9209" y="-160"/>
                    <a:pt x="12532" y="-47"/>
                    <a:pt x="15579" y="796"/>
                  </a:cubicBezTo>
                  <a:cubicBezTo>
                    <a:pt x="18625" y="1640"/>
                    <a:pt x="21394" y="3215"/>
                    <a:pt x="20840" y="4565"/>
                  </a:cubicBezTo>
                  <a:cubicBezTo>
                    <a:pt x="20286" y="5915"/>
                    <a:pt x="16409" y="7040"/>
                    <a:pt x="12256" y="7603"/>
                  </a:cubicBezTo>
                  <a:cubicBezTo>
                    <a:pt x="8102" y="8165"/>
                    <a:pt x="3671" y="8165"/>
                    <a:pt x="2840" y="8165"/>
                  </a:cubicBezTo>
                  <a:cubicBezTo>
                    <a:pt x="2009" y="8165"/>
                    <a:pt x="4779" y="8165"/>
                    <a:pt x="7548" y="81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0674349" y="2349500"/>
              <a:ext cx="152401" cy="211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9624"/>
                  </a:moveTo>
                  <a:cubicBezTo>
                    <a:pt x="900" y="8768"/>
                    <a:pt x="1800" y="7913"/>
                    <a:pt x="3300" y="7913"/>
                  </a:cubicBezTo>
                  <a:cubicBezTo>
                    <a:pt x="4800" y="7913"/>
                    <a:pt x="6900" y="8768"/>
                    <a:pt x="8400" y="10586"/>
                  </a:cubicBezTo>
                  <a:cubicBezTo>
                    <a:pt x="9900" y="12404"/>
                    <a:pt x="10800" y="15184"/>
                    <a:pt x="11100" y="17109"/>
                  </a:cubicBezTo>
                  <a:cubicBezTo>
                    <a:pt x="11400" y="19034"/>
                    <a:pt x="11100" y="20103"/>
                    <a:pt x="10200" y="20745"/>
                  </a:cubicBezTo>
                  <a:cubicBezTo>
                    <a:pt x="9300" y="21386"/>
                    <a:pt x="7800" y="21600"/>
                    <a:pt x="6600" y="21172"/>
                  </a:cubicBezTo>
                  <a:cubicBezTo>
                    <a:pt x="5400" y="20745"/>
                    <a:pt x="4500" y="19675"/>
                    <a:pt x="4200" y="17537"/>
                  </a:cubicBezTo>
                  <a:cubicBezTo>
                    <a:pt x="3900" y="15398"/>
                    <a:pt x="4200" y="12190"/>
                    <a:pt x="7200" y="9089"/>
                  </a:cubicBezTo>
                  <a:cubicBezTo>
                    <a:pt x="10200" y="5988"/>
                    <a:pt x="15900" y="29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0834040" y="2276162"/>
              <a:ext cx="75261" cy="29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261" fill="norm" stroke="1" extrusionOk="0">
                  <a:moveTo>
                    <a:pt x="17733" y="717"/>
                  </a:moveTo>
                  <a:cubicBezTo>
                    <a:pt x="15333" y="254"/>
                    <a:pt x="12933" y="-209"/>
                    <a:pt x="10533" y="100"/>
                  </a:cubicBezTo>
                  <a:cubicBezTo>
                    <a:pt x="8133" y="408"/>
                    <a:pt x="5733" y="1488"/>
                    <a:pt x="3933" y="4342"/>
                  </a:cubicBezTo>
                  <a:cubicBezTo>
                    <a:pt x="2133" y="7197"/>
                    <a:pt x="933" y="11825"/>
                    <a:pt x="333" y="14602"/>
                  </a:cubicBezTo>
                  <a:cubicBezTo>
                    <a:pt x="-267" y="17380"/>
                    <a:pt x="-267" y="18305"/>
                    <a:pt x="2133" y="19231"/>
                  </a:cubicBezTo>
                  <a:cubicBezTo>
                    <a:pt x="4533" y="20157"/>
                    <a:pt x="9333" y="21082"/>
                    <a:pt x="12933" y="21237"/>
                  </a:cubicBezTo>
                  <a:cubicBezTo>
                    <a:pt x="16533" y="21391"/>
                    <a:pt x="18933" y="20774"/>
                    <a:pt x="21333" y="20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0937081" y="2330450"/>
              <a:ext cx="124619" cy="180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41" fill="norm" stroke="1" extrusionOk="0">
                  <a:moveTo>
                    <a:pt x="14715" y="0"/>
                  </a:moveTo>
                  <a:cubicBezTo>
                    <a:pt x="12915" y="0"/>
                    <a:pt x="11115" y="0"/>
                    <a:pt x="9855" y="628"/>
                  </a:cubicBezTo>
                  <a:cubicBezTo>
                    <a:pt x="8595" y="1256"/>
                    <a:pt x="7875" y="2512"/>
                    <a:pt x="6255" y="5274"/>
                  </a:cubicBezTo>
                  <a:cubicBezTo>
                    <a:pt x="4635" y="8037"/>
                    <a:pt x="2115" y="12307"/>
                    <a:pt x="855" y="15195"/>
                  </a:cubicBezTo>
                  <a:cubicBezTo>
                    <a:pt x="-405" y="18084"/>
                    <a:pt x="-405" y="19591"/>
                    <a:pt x="1755" y="20470"/>
                  </a:cubicBezTo>
                  <a:cubicBezTo>
                    <a:pt x="3915" y="21349"/>
                    <a:pt x="8235" y="21600"/>
                    <a:pt x="11655" y="21349"/>
                  </a:cubicBezTo>
                  <a:cubicBezTo>
                    <a:pt x="15075" y="21098"/>
                    <a:pt x="17595" y="20344"/>
                    <a:pt x="19035" y="19340"/>
                  </a:cubicBezTo>
                  <a:cubicBezTo>
                    <a:pt x="20475" y="18335"/>
                    <a:pt x="20835" y="17079"/>
                    <a:pt x="21195" y="158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0979149" y="2374900"/>
              <a:ext cx="1079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2329" y="13569"/>
                  </a:cubicBezTo>
                  <a:cubicBezTo>
                    <a:pt x="4659" y="11077"/>
                    <a:pt x="9318" y="8862"/>
                    <a:pt x="12918" y="6646"/>
                  </a:cubicBezTo>
                  <a:cubicBezTo>
                    <a:pt x="16518" y="4431"/>
                    <a:pt x="19059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1125199" y="2222500"/>
              <a:ext cx="2540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922"/>
                    <a:pt x="3600" y="5843"/>
                    <a:pt x="6300" y="8922"/>
                  </a:cubicBezTo>
                  <a:cubicBezTo>
                    <a:pt x="9000" y="12000"/>
                    <a:pt x="12600" y="15235"/>
                    <a:pt x="15300" y="17374"/>
                  </a:cubicBezTo>
                  <a:cubicBezTo>
                    <a:pt x="18000" y="19513"/>
                    <a:pt x="19800" y="205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1181219" y="2336791"/>
              <a:ext cx="115432" cy="209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199" fill="norm" stroke="1" extrusionOk="0">
                  <a:moveTo>
                    <a:pt x="1388" y="3850"/>
                  </a:moveTo>
                  <a:cubicBezTo>
                    <a:pt x="2173" y="8983"/>
                    <a:pt x="2959" y="14116"/>
                    <a:pt x="3155" y="17217"/>
                  </a:cubicBezTo>
                  <a:cubicBezTo>
                    <a:pt x="3352" y="20318"/>
                    <a:pt x="2959" y="21387"/>
                    <a:pt x="2370" y="21173"/>
                  </a:cubicBezTo>
                  <a:cubicBezTo>
                    <a:pt x="1781" y="20959"/>
                    <a:pt x="995" y="19462"/>
                    <a:pt x="602" y="16361"/>
                  </a:cubicBezTo>
                  <a:cubicBezTo>
                    <a:pt x="210" y="13260"/>
                    <a:pt x="210" y="8555"/>
                    <a:pt x="602" y="5668"/>
                  </a:cubicBezTo>
                  <a:cubicBezTo>
                    <a:pt x="995" y="2781"/>
                    <a:pt x="1781" y="1712"/>
                    <a:pt x="3155" y="963"/>
                  </a:cubicBezTo>
                  <a:cubicBezTo>
                    <a:pt x="4530" y="215"/>
                    <a:pt x="6493" y="-213"/>
                    <a:pt x="7868" y="108"/>
                  </a:cubicBezTo>
                  <a:cubicBezTo>
                    <a:pt x="9242" y="429"/>
                    <a:pt x="10028" y="1498"/>
                    <a:pt x="9439" y="3102"/>
                  </a:cubicBezTo>
                  <a:cubicBezTo>
                    <a:pt x="8850" y="4706"/>
                    <a:pt x="6886" y="6844"/>
                    <a:pt x="4726" y="8341"/>
                  </a:cubicBezTo>
                  <a:cubicBezTo>
                    <a:pt x="2566" y="9838"/>
                    <a:pt x="210" y="10694"/>
                    <a:pt x="13" y="11336"/>
                  </a:cubicBezTo>
                  <a:cubicBezTo>
                    <a:pt x="-183" y="11977"/>
                    <a:pt x="1781" y="12405"/>
                    <a:pt x="5708" y="13367"/>
                  </a:cubicBezTo>
                  <a:cubicBezTo>
                    <a:pt x="9635" y="14330"/>
                    <a:pt x="15526" y="15827"/>
                    <a:pt x="21417" y="17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1180939" y="2292350"/>
              <a:ext cx="103012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288" y="21600"/>
                  </a:moveTo>
                  <a:cubicBezTo>
                    <a:pt x="-144" y="17100"/>
                    <a:pt x="-576" y="12600"/>
                    <a:pt x="2880" y="9000"/>
                  </a:cubicBezTo>
                  <a:cubicBezTo>
                    <a:pt x="6336" y="5400"/>
                    <a:pt x="13680" y="2700"/>
                    <a:pt x="2102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11283949" y="2209800"/>
              <a:ext cx="78495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5" h="21600" fill="norm" stroke="1" extrusionOk="0">
                  <a:moveTo>
                    <a:pt x="0" y="0"/>
                  </a:moveTo>
                  <a:cubicBezTo>
                    <a:pt x="8100" y="3900"/>
                    <a:pt x="16200" y="7800"/>
                    <a:pt x="18900" y="11025"/>
                  </a:cubicBezTo>
                  <a:cubicBezTo>
                    <a:pt x="21600" y="14250"/>
                    <a:pt x="18900" y="16800"/>
                    <a:pt x="16470" y="18450"/>
                  </a:cubicBezTo>
                  <a:cubicBezTo>
                    <a:pt x="14040" y="20100"/>
                    <a:pt x="11880" y="20850"/>
                    <a:pt x="972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1423649" y="24574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1474449" y="2155736"/>
              <a:ext cx="107335" cy="35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541" fill="norm" stroke="1" extrusionOk="0">
                  <a:moveTo>
                    <a:pt x="3738" y="21541"/>
                  </a:moveTo>
                  <a:cubicBezTo>
                    <a:pt x="2908" y="17790"/>
                    <a:pt x="2077" y="14039"/>
                    <a:pt x="1662" y="11000"/>
                  </a:cubicBezTo>
                  <a:cubicBezTo>
                    <a:pt x="1246" y="7960"/>
                    <a:pt x="1246" y="5632"/>
                    <a:pt x="1454" y="4145"/>
                  </a:cubicBezTo>
                  <a:cubicBezTo>
                    <a:pt x="1662" y="2657"/>
                    <a:pt x="2077" y="2010"/>
                    <a:pt x="3115" y="1364"/>
                  </a:cubicBezTo>
                  <a:cubicBezTo>
                    <a:pt x="4154" y="717"/>
                    <a:pt x="5815" y="70"/>
                    <a:pt x="7892" y="6"/>
                  </a:cubicBezTo>
                  <a:cubicBezTo>
                    <a:pt x="9969" y="-59"/>
                    <a:pt x="12462" y="458"/>
                    <a:pt x="14954" y="1428"/>
                  </a:cubicBezTo>
                  <a:cubicBezTo>
                    <a:pt x="17446" y="2398"/>
                    <a:pt x="19938" y="3821"/>
                    <a:pt x="20769" y="5179"/>
                  </a:cubicBezTo>
                  <a:cubicBezTo>
                    <a:pt x="21600" y="6537"/>
                    <a:pt x="20769" y="7831"/>
                    <a:pt x="17031" y="8736"/>
                  </a:cubicBezTo>
                  <a:cubicBezTo>
                    <a:pt x="13292" y="9642"/>
                    <a:pt x="6646" y="10159"/>
                    <a:pt x="0" y="106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1569699" y="2273300"/>
              <a:ext cx="133351" cy="23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9663"/>
                  </a:moveTo>
                  <a:cubicBezTo>
                    <a:pt x="1714" y="9474"/>
                    <a:pt x="3429" y="9284"/>
                    <a:pt x="4971" y="9663"/>
                  </a:cubicBezTo>
                  <a:cubicBezTo>
                    <a:pt x="6514" y="10042"/>
                    <a:pt x="7886" y="10989"/>
                    <a:pt x="8400" y="12884"/>
                  </a:cubicBezTo>
                  <a:cubicBezTo>
                    <a:pt x="8914" y="14779"/>
                    <a:pt x="8571" y="17621"/>
                    <a:pt x="7714" y="19326"/>
                  </a:cubicBezTo>
                  <a:cubicBezTo>
                    <a:pt x="6857" y="21032"/>
                    <a:pt x="5486" y="21600"/>
                    <a:pt x="4457" y="21316"/>
                  </a:cubicBezTo>
                  <a:cubicBezTo>
                    <a:pt x="3429" y="21032"/>
                    <a:pt x="2743" y="19895"/>
                    <a:pt x="3600" y="17432"/>
                  </a:cubicBezTo>
                  <a:cubicBezTo>
                    <a:pt x="4457" y="14968"/>
                    <a:pt x="6857" y="11179"/>
                    <a:pt x="10114" y="8053"/>
                  </a:cubicBezTo>
                  <a:cubicBezTo>
                    <a:pt x="13371" y="4926"/>
                    <a:pt x="17486" y="24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1728838" y="2245637"/>
              <a:ext cx="63113" cy="24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427" fill="norm" stroke="1" extrusionOk="0">
                  <a:moveTo>
                    <a:pt x="20775" y="199"/>
                  </a:moveTo>
                  <a:cubicBezTo>
                    <a:pt x="16594" y="13"/>
                    <a:pt x="12414" y="-173"/>
                    <a:pt x="9278" y="293"/>
                  </a:cubicBezTo>
                  <a:cubicBezTo>
                    <a:pt x="6143" y="758"/>
                    <a:pt x="4052" y="1875"/>
                    <a:pt x="2310" y="4668"/>
                  </a:cubicBezTo>
                  <a:cubicBezTo>
                    <a:pt x="569" y="7461"/>
                    <a:pt x="-825" y="11930"/>
                    <a:pt x="569" y="15003"/>
                  </a:cubicBezTo>
                  <a:cubicBezTo>
                    <a:pt x="1962" y="18075"/>
                    <a:pt x="6143" y="19751"/>
                    <a:pt x="10323" y="21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1842742" y="2254250"/>
              <a:ext cx="101609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97" fill="norm" stroke="1" extrusionOk="0">
                  <a:moveTo>
                    <a:pt x="14549" y="0"/>
                  </a:moveTo>
                  <a:cubicBezTo>
                    <a:pt x="12345" y="0"/>
                    <a:pt x="10141" y="0"/>
                    <a:pt x="7937" y="1277"/>
                  </a:cubicBezTo>
                  <a:cubicBezTo>
                    <a:pt x="5732" y="2555"/>
                    <a:pt x="3528" y="5110"/>
                    <a:pt x="1985" y="8361"/>
                  </a:cubicBezTo>
                  <a:cubicBezTo>
                    <a:pt x="443" y="11613"/>
                    <a:pt x="-439" y="15561"/>
                    <a:pt x="222" y="18000"/>
                  </a:cubicBezTo>
                  <a:cubicBezTo>
                    <a:pt x="883" y="20439"/>
                    <a:pt x="3088" y="21368"/>
                    <a:pt x="6834" y="21484"/>
                  </a:cubicBezTo>
                  <a:cubicBezTo>
                    <a:pt x="10581" y="21600"/>
                    <a:pt x="15871" y="20903"/>
                    <a:pt x="21161" y="202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1842749" y="2336800"/>
              <a:ext cx="1206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1978962" y="2165350"/>
              <a:ext cx="3523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3051"/>
                    <a:pt x="-1623" y="6102"/>
                    <a:pt x="777" y="9702"/>
                  </a:cubicBezTo>
                  <a:cubicBezTo>
                    <a:pt x="3177" y="13302"/>
                    <a:pt x="11577" y="17451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2059075" y="2175933"/>
              <a:ext cx="107526" cy="30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31" fill="norm" stroke="1" extrusionOk="0">
                  <a:moveTo>
                    <a:pt x="3727" y="12575"/>
                  </a:moveTo>
                  <a:cubicBezTo>
                    <a:pt x="2456" y="15090"/>
                    <a:pt x="1186" y="17605"/>
                    <a:pt x="550" y="19233"/>
                  </a:cubicBezTo>
                  <a:cubicBezTo>
                    <a:pt x="-85" y="20860"/>
                    <a:pt x="-85" y="21600"/>
                    <a:pt x="127" y="21526"/>
                  </a:cubicBezTo>
                  <a:cubicBezTo>
                    <a:pt x="339" y="21452"/>
                    <a:pt x="762" y="20564"/>
                    <a:pt x="2244" y="17532"/>
                  </a:cubicBezTo>
                  <a:cubicBezTo>
                    <a:pt x="3727" y="14499"/>
                    <a:pt x="6268" y="9321"/>
                    <a:pt x="7750" y="6288"/>
                  </a:cubicBezTo>
                  <a:cubicBezTo>
                    <a:pt x="9233" y="3255"/>
                    <a:pt x="9656" y="2367"/>
                    <a:pt x="10715" y="1553"/>
                  </a:cubicBezTo>
                  <a:cubicBezTo>
                    <a:pt x="11774" y="740"/>
                    <a:pt x="13468" y="0"/>
                    <a:pt x="14527" y="0"/>
                  </a:cubicBezTo>
                  <a:cubicBezTo>
                    <a:pt x="15586" y="0"/>
                    <a:pt x="16009" y="740"/>
                    <a:pt x="16221" y="2293"/>
                  </a:cubicBezTo>
                  <a:cubicBezTo>
                    <a:pt x="16433" y="3847"/>
                    <a:pt x="16433" y="6214"/>
                    <a:pt x="15797" y="7767"/>
                  </a:cubicBezTo>
                  <a:cubicBezTo>
                    <a:pt x="15162" y="9321"/>
                    <a:pt x="13891" y="10060"/>
                    <a:pt x="11562" y="10726"/>
                  </a:cubicBezTo>
                  <a:cubicBezTo>
                    <a:pt x="9233" y="11392"/>
                    <a:pt x="5844" y="11984"/>
                    <a:pt x="5209" y="12353"/>
                  </a:cubicBezTo>
                  <a:cubicBezTo>
                    <a:pt x="4574" y="12723"/>
                    <a:pt x="6691" y="12871"/>
                    <a:pt x="9868" y="13315"/>
                  </a:cubicBezTo>
                  <a:cubicBezTo>
                    <a:pt x="13044" y="13759"/>
                    <a:pt x="17280" y="14499"/>
                    <a:pt x="21515" y="152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2039599" y="215900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4400"/>
                    <a:pt x="5635" y="7200"/>
                    <a:pt x="9235" y="3600"/>
                  </a:cubicBezTo>
                  <a:cubicBezTo>
                    <a:pt x="12835" y="0"/>
                    <a:pt x="172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2191999" y="2108200"/>
              <a:ext cx="78247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600" fill="norm" stroke="1" extrusionOk="0">
                  <a:moveTo>
                    <a:pt x="0" y="0"/>
                  </a:moveTo>
                  <a:cubicBezTo>
                    <a:pt x="6092" y="2700"/>
                    <a:pt x="12185" y="5400"/>
                    <a:pt x="16062" y="8100"/>
                  </a:cubicBezTo>
                  <a:cubicBezTo>
                    <a:pt x="19938" y="10800"/>
                    <a:pt x="21600" y="13500"/>
                    <a:pt x="19662" y="15750"/>
                  </a:cubicBezTo>
                  <a:cubicBezTo>
                    <a:pt x="17723" y="18000"/>
                    <a:pt x="12185" y="19800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1639549" y="2768600"/>
              <a:ext cx="63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1868149" y="2736850"/>
              <a:ext cx="38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82550" y="6699250"/>
              <a:ext cx="222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4400"/>
                    <a:pt x="12343" y="7200"/>
                    <a:pt x="15943" y="3600"/>
                  </a:cubicBezTo>
                  <a:cubicBezTo>
                    <a:pt x="19543" y="0"/>
                    <a:pt x="205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63500" y="684530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565226" y="6499636"/>
              <a:ext cx="126925" cy="290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175" fill="norm" stroke="1" extrusionOk="0">
                  <a:moveTo>
                    <a:pt x="21233" y="2979"/>
                  </a:moveTo>
                  <a:cubicBezTo>
                    <a:pt x="20525" y="1745"/>
                    <a:pt x="19817" y="510"/>
                    <a:pt x="18754" y="125"/>
                  </a:cubicBezTo>
                  <a:cubicBezTo>
                    <a:pt x="17692" y="-261"/>
                    <a:pt x="16276" y="202"/>
                    <a:pt x="13266" y="2208"/>
                  </a:cubicBezTo>
                  <a:cubicBezTo>
                    <a:pt x="10256" y="4213"/>
                    <a:pt x="5653" y="7762"/>
                    <a:pt x="2997" y="10616"/>
                  </a:cubicBezTo>
                  <a:cubicBezTo>
                    <a:pt x="341" y="13470"/>
                    <a:pt x="-367" y="15630"/>
                    <a:pt x="164" y="17328"/>
                  </a:cubicBezTo>
                  <a:cubicBezTo>
                    <a:pt x="695" y="19025"/>
                    <a:pt x="2466" y="20259"/>
                    <a:pt x="4413" y="20799"/>
                  </a:cubicBezTo>
                  <a:cubicBezTo>
                    <a:pt x="6361" y="21339"/>
                    <a:pt x="8485" y="21185"/>
                    <a:pt x="10610" y="21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726236" y="6597599"/>
              <a:ext cx="68059" cy="15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078" fill="norm" stroke="1" extrusionOk="0">
                  <a:moveTo>
                    <a:pt x="20264" y="860"/>
                  </a:moveTo>
                  <a:cubicBezTo>
                    <a:pt x="17087" y="291"/>
                    <a:pt x="13911" y="-277"/>
                    <a:pt x="11052" y="149"/>
                  </a:cubicBezTo>
                  <a:cubicBezTo>
                    <a:pt x="8193" y="576"/>
                    <a:pt x="5652" y="1997"/>
                    <a:pt x="3428" y="4555"/>
                  </a:cubicBezTo>
                  <a:cubicBezTo>
                    <a:pt x="1205" y="7112"/>
                    <a:pt x="-701" y="10807"/>
                    <a:pt x="252" y="13791"/>
                  </a:cubicBezTo>
                  <a:cubicBezTo>
                    <a:pt x="1205" y="16776"/>
                    <a:pt x="5017" y="19049"/>
                    <a:pt x="8511" y="20186"/>
                  </a:cubicBezTo>
                  <a:cubicBezTo>
                    <a:pt x="12005" y="21323"/>
                    <a:pt x="15181" y="21323"/>
                    <a:pt x="17405" y="20470"/>
                  </a:cubicBezTo>
                  <a:cubicBezTo>
                    <a:pt x="19628" y="19618"/>
                    <a:pt x="20899" y="17912"/>
                    <a:pt x="20264" y="14644"/>
                  </a:cubicBezTo>
                  <a:cubicBezTo>
                    <a:pt x="19628" y="11376"/>
                    <a:pt x="17087" y="6544"/>
                    <a:pt x="14546" y="1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914400" y="668020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000869" y="6537983"/>
              <a:ext cx="140544" cy="21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34" fill="norm" stroke="1" extrusionOk="0">
                  <a:moveTo>
                    <a:pt x="12753" y="4653"/>
                  </a:moveTo>
                  <a:cubicBezTo>
                    <a:pt x="9894" y="3395"/>
                    <a:pt x="7035" y="2137"/>
                    <a:pt x="4653" y="1613"/>
                  </a:cubicBezTo>
                  <a:cubicBezTo>
                    <a:pt x="2270" y="1088"/>
                    <a:pt x="364" y="1298"/>
                    <a:pt x="47" y="1822"/>
                  </a:cubicBezTo>
                  <a:cubicBezTo>
                    <a:pt x="-271" y="2347"/>
                    <a:pt x="1000" y="3185"/>
                    <a:pt x="4494" y="4758"/>
                  </a:cubicBezTo>
                  <a:cubicBezTo>
                    <a:pt x="7988" y="6331"/>
                    <a:pt x="13705" y="8638"/>
                    <a:pt x="16564" y="11049"/>
                  </a:cubicBezTo>
                  <a:cubicBezTo>
                    <a:pt x="19423" y="13461"/>
                    <a:pt x="19423" y="15978"/>
                    <a:pt x="18470" y="17655"/>
                  </a:cubicBezTo>
                  <a:cubicBezTo>
                    <a:pt x="17517" y="19333"/>
                    <a:pt x="15611" y="20172"/>
                    <a:pt x="13864" y="20696"/>
                  </a:cubicBezTo>
                  <a:cubicBezTo>
                    <a:pt x="12117" y="21220"/>
                    <a:pt x="10529" y="21430"/>
                    <a:pt x="9576" y="21011"/>
                  </a:cubicBezTo>
                  <a:cubicBezTo>
                    <a:pt x="8623" y="20591"/>
                    <a:pt x="8305" y="19543"/>
                    <a:pt x="9417" y="17446"/>
                  </a:cubicBezTo>
                  <a:cubicBezTo>
                    <a:pt x="10529" y="15348"/>
                    <a:pt x="13070" y="12203"/>
                    <a:pt x="15294" y="9686"/>
                  </a:cubicBezTo>
                  <a:cubicBezTo>
                    <a:pt x="17517" y="7170"/>
                    <a:pt x="19423" y="5282"/>
                    <a:pt x="20376" y="3814"/>
                  </a:cubicBezTo>
                  <a:cubicBezTo>
                    <a:pt x="21329" y="2347"/>
                    <a:pt x="21329" y="1298"/>
                    <a:pt x="20376" y="669"/>
                  </a:cubicBezTo>
                  <a:cubicBezTo>
                    <a:pt x="19423" y="40"/>
                    <a:pt x="17517" y="-170"/>
                    <a:pt x="16088" y="145"/>
                  </a:cubicBezTo>
                  <a:cubicBezTo>
                    <a:pt x="14658" y="459"/>
                    <a:pt x="13705" y="1298"/>
                    <a:pt x="13229" y="1822"/>
                  </a:cubicBezTo>
                  <a:cubicBezTo>
                    <a:pt x="12753" y="2347"/>
                    <a:pt x="12753" y="2556"/>
                    <a:pt x="12753" y="2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231900" y="6478977"/>
              <a:ext cx="77290" cy="27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286" fill="norm" stroke="1" extrusionOk="0">
                  <a:moveTo>
                    <a:pt x="0" y="336"/>
                  </a:moveTo>
                  <a:cubicBezTo>
                    <a:pt x="3411" y="11"/>
                    <a:pt x="6821" y="-314"/>
                    <a:pt x="10800" y="579"/>
                  </a:cubicBezTo>
                  <a:cubicBezTo>
                    <a:pt x="14779" y="1472"/>
                    <a:pt x="19326" y="3584"/>
                    <a:pt x="20463" y="6507"/>
                  </a:cubicBezTo>
                  <a:cubicBezTo>
                    <a:pt x="21600" y="9430"/>
                    <a:pt x="19326" y="13166"/>
                    <a:pt x="15347" y="15764"/>
                  </a:cubicBezTo>
                  <a:cubicBezTo>
                    <a:pt x="11368" y="18363"/>
                    <a:pt x="5684" y="19824"/>
                    <a:pt x="0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295400" y="6269097"/>
              <a:ext cx="177801" cy="119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4252"/>
                  </a:moveTo>
                  <a:cubicBezTo>
                    <a:pt x="771" y="2737"/>
                    <a:pt x="1543" y="1221"/>
                    <a:pt x="3086" y="463"/>
                  </a:cubicBezTo>
                  <a:cubicBezTo>
                    <a:pt x="4629" y="-295"/>
                    <a:pt x="6943" y="-295"/>
                    <a:pt x="8486" y="1789"/>
                  </a:cubicBezTo>
                  <a:cubicBezTo>
                    <a:pt x="10029" y="3873"/>
                    <a:pt x="10800" y="8042"/>
                    <a:pt x="10800" y="10884"/>
                  </a:cubicBezTo>
                  <a:cubicBezTo>
                    <a:pt x="10800" y="13726"/>
                    <a:pt x="10029" y="15242"/>
                    <a:pt x="9129" y="16568"/>
                  </a:cubicBezTo>
                  <a:cubicBezTo>
                    <a:pt x="8229" y="17894"/>
                    <a:pt x="7200" y="19031"/>
                    <a:pt x="7971" y="19410"/>
                  </a:cubicBezTo>
                  <a:cubicBezTo>
                    <a:pt x="8743" y="19789"/>
                    <a:pt x="11314" y="19410"/>
                    <a:pt x="13886" y="19600"/>
                  </a:cubicBezTo>
                  <a:cubicBezTo>
                    <a:pt x="16457" y="19789"/>
                    <a:pt x="19029" y="20547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460500" y="6654236"/>
              <a:ext cx="635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80" y="11375"/>
                    <a:pt x="5760" y="2735"/>
                    <a:pt x="9360" y="575"/>
                  </a:cubicBezTo>
                  <a:cubicBezTo>
                    <a:pt x="12960" y="-1585"/>
                    <a:pt x="172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746250" y="6362700"/>
              <a:ext cx="1961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114"/>
                    <a:pt x="17280" y="8229"/>
                    <a:pt x="19440" y="11829"/>
                  </a:cubicBezTo>
                  <a:cubicBezTo>
                    <a:pt x="21600" y="15429"/>
                    <a:pt x="17280" y="1851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784350" y="6419850"/>
              <a:ext cx="952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755"/>
                    <a:pt x="10080" y="9509"/>
                    <a:pt x="6480" y="13109"/>
                  </a:cubicBezTo>
                  <a:cubicBezTo>
                    <a:pt x="2880" y="16709"/>
                    <a:pt x="1440" y="191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885950" y="6576521"/>
              <a:ext cx="228601" cy="154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7292"/>
                  </a:moveTo>
                  <a:cubicBezTo>
                    <a:pt x="1600" y="4957"/>
                    <a:pt x="3200" y="2622"/>
                    <a:pt x="4600" y="1308"/>
                  </a:cubicBezTo>
                  <a:cubicBezTo>
                    <a:pt x="6000" y="-5"/>
                    <a:pt x="7200" y="-297"/>
                    <a:pt x="8000" y="287"/>
                  </a:cubicBezTo>
                  <a:cubicBezTo>
                    <a:pt x="8800" y="871"/>
                    <a:pt x="9200" y="2330"/>
                    <a:pt x="8900" y="4519"/>
                  </a:cubicBezTo>
                  <a:cubicBezTo>
                    <a:pt x="8600" y="6708"/>
                    <a:pt x="7600" y="9627"/>
                    <a:pt x="6700" y="12108"/>
                  </a:cubicBezTo>
                  <a:cubicBezTo>
                    <a:pt x="5800" y="14589"/>
                    <a:pt x="5000" y="16633"/>
                    <a:pt x="5100" y="17654"/>
                  </a:cubicBezTo>
                  <a:cubicBezTo>
                    <a:pt x="5200" y="18676"/>
                    <a:pt x="6200" y="18676"/>
                    <a:pt x="9100" y="19114"/>
                  </a:cubicBezTo>
                  <a:cubicBezTo>
                    <a:pt x="12000" y="19552"/>
                    <a:pt x="16800" y="20427"/>
                    <a:pt x="21600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666750" y="6915575"/>
              <a:ext cx="2387600" cy="3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359"/>
                  </a:moveTo>
                  <a:cubicBezTo>
                    <a:pt x="785" y="21359"/>
                    <a:pt x="1570" y="21359"/>
                    <a:pt x="2365" y="21359"/>
                  </a:cubicBezTo>
                  <a:cubicBezTo>
                    <a:pt x="3160" y="21359"/>
                    <a:pt x="3964" y="21359"/>
                    <a:pt x="4701" y="21359"/>
                  </a:cubicBezTo>
                  <a:cubicBezTo>
                    <a:pt x="5438" y="21359"/>
                    <a:pt x="6109" y="21359"/>
                    <a:pt x="6827" y="20159"/>
                  </a:cubicBezTo>
                  <a:cubicBezTo>
                    <a:pt x="7545" y="18959"/>
                    <a:pt x="8311" y="16559"/>
                    <a:pt x="8990" y="14759"/>
                  </a:cubicBezTo>
                  <a:cubicBezTo>
                    <a:pt x="9670" y="12959"/>
                    <a:pt x="10264" y="11759"/>
                    <a:pt x="10848" y="10559"/>
                  </a:cubicBezTo>
                  <a:cubicBezTo>
                    <a:pt x="11432" y="9359"/>
                    <a:pt x="12006" y="8159"/>
                    <a:pt x="12581" y="6959"/>
                  </a:cubicBezTo>
                  <a:cubicBezTo>
                    <a:pt x="13155" y="5759"/>
                    <a:pt x="13730" y="4559"/>
                    <a:pt x="14429" y="3359"/>
                  </a:cubicBezTo>
                  <a:cubicBezTo>
                    <a:pt x="15128" y="2159"/>
                    <a:pt x="15951" y="959"/>
                    <a:pt x="16784" y="359"/>
                  </a:cubicBezTo>
                  <a:cubicBezTo>
                    <a:pt x="17617" y="-241"/>
                    <a:pt x="18460" y="-241"/>
                    <a:pt x="19264" y="1559"/>
                  </a:cubicBezTo>
                  <a:cubicBezTo>
                    <a:pt x="20068" y="3359"/>
                    <a:pt x="20834" y="6959"/>
                    <a:pt x="21600" y="1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68506" y="7186617"/>
              <a:ext cx="136345" cy="274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231" fill="norm" stroke="1" extrusionOk="0">
                  <a:moveTo>
                    <a:pt x="21081" y="3067"/>
                  </a:moveTo>
                  <a:cubicBezTo>
                    <a:pt x="20754" y="2249"/>
                    <a:pt x="20426" y="1431"/>
                    <a:pt x="19445" y="776"/>
                  </a:cubicBezTo>
                  <a:cubicBezTo>
                    <a:pt x="18463" y="122"/>
                    <a:pt x="16826" y="-369"/>
                    <a:pt x="14536" y="367"/>
                  </a:cubicBezTo>
                  <a:cubicBezTo>
                    <a:pt x="12245" y="1104"/>
                    <a:pt x="9299" y="3067"/>
                    <a:pt x="6517" y="5931"/>
                  </a:cubicBezTo>
                  <a:cubicBezTo>
                    <a:pt x="3736" y="8795"/>
                    <a:pt x="1117" y="12558"/>
                    <a:pt x="299" y="15176"/>
                  </a:cubicBezTo>
                  <a:cubicBezTo>
                    <a:pt x="-519" y="17795"/>
                    <a:pt x="463" y="19267"/>
                    <a:pt x="1772" y="20086"/>
                  </a:cubicBezTo>
                  <a:cubicBezTo>
                    <a:pt x="3081" y="20904"/>
                    <a:pt x="4717" y="21067"/>
                    <a:pt x="6354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693094" y="7296150"/>
              <a:ext cx="96509" cy="156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0968" fill="norm" stroke="1" extrusionOk="0">
                  <a:moveTo>
                    <a:pt x="16340" y="1705"/>
                  </a:moveTo>
                  <a:cubicBezTo>
                    <a:pt x="14501" y="853"/>
                    <a:pt x="12663" y="0"/>
                    <a:pt x="10595" y="0"/>
                  </a:cubicBezTo>
                  <a:cubicBezTo>
                    <a:pt x="8527" y="0"/>
                    <a:pt x="6229" y="853"/>
                    <a:pt x="4161" y="2700"/>
                  </a:cubicBezTo>
                  <a:cubicBezTo>
                    <a:pt x="2093" y="4547"/>
                    <a:pt x="255" y="7389"/>
                    <a:pt x="25" y="10516"/>
                  </a:cubicBezTo>
                  <a:cubicBezTo>
                    <a:pt x="-205" y="13642"/>
                    <a:pt x="1174" y="17053"/>
                    <a:pt x="3931" y="19042"/>
                  </a:cubicBezTo>
                  <a:cubicBezTo>
                    <a:pt x="6689" y="21032"/>
                    <a:pt x="10825" y="21600"/>
                    <a:pt x="14042" y="20179"/>
                  </a:cubicBezTo>
                  <a:cubicBezTo>
                    <a:pt x="17259" y="18758"/>
                    <a:pt x="19557" y="15347"/>
                    <a:pt x="20476" y="12221"/>
                  </a:cubicBezTo>
                  <a:cubicBezTo>
                    <a:pt x="21395" y="9095"/>
                    <a:pt x="20935" y="6253"/>
                    <a:pt x="19557" y="4547"/>
                  </a:cubicBezTo>
                  <a:cubicBezTo>
                    <a:pt x="18178" y="2842"/>
                    <a:pt x="15880" y="2274"/>
                    <a:pt x="13582" y="1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882650" y="73660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948037" y="7233658"/>
              <a:ext cx="143074" cy="22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288" fill="norm" stroke="1" extrusionOk="0">
                  <a:moveTo>
                    <a:pt x="13808" y="1705"/>
                  </a:moveTo>
                  <a:cubicBezTo>
                    <a:pt x="10678" y="1105"/>
                    <a:pt x="7547" y="505"/>
                    <a:pt x="5199" y="205"/>
                  </a:cubicBezTo>
                  <a:cubicBezTo>
                    <a:pt x="2851" y="-95"/>
                    <a:pt x="1286" y="-95"/>
                    <a:pt x="504" y="405"/>
                  </a:cubicBezTo>
                  <a:cubicBezTo>
                    <a:pt x="-279" y="905"/>
                    <a:pt x="-279" y="1905"/>
                    <a:pt x="1443" y="3305"/>
                  </a:cubicBezTo>
                  <a:cubicBezTo>
                    <a:pt x="3164" y="4705"/>
                    <a:pt x="6608" y="6505"/>
                    <a:pt x="9112" y="8505"/>
                  </a:cubicBezTo>
                  <a:cubicBezTo>
                    <a:pt x="11617" y="10505"/>
                    <a:pt x="13182" y="12705"/>
                    <a:pt x="13025" y="14905"/>
                  </a:cubicBezTo>
                  <a:cubicBezTo>
                    <a:pt x="12869" y="17105"/>
                    <a:pt x="10991" y="19305"/>
                    <a:pt x="9269" y="20405"/>
                  </a:cubicBezTo>
                  <a:cubicBezTo>
                    <a:pt x="7547" y="21505"/>
                    <a:pt x="5982" y="21505"/>
                    <a:pt x="5199" y="20805"/>
                  </a:cubicBezTo>
                  <a:cubicBezTo>
                    <a:pt x="4417" y="20105"/>
                    <a:pt x="4417" y="18705"/>
                    <a:pt x="6764" y="16405"/>
                  </a:cubicBezTo>
                  <a:cubicBezTo>
                    <a:pt x="9112" y="14105"/>
                    <a:pt x="13808" y="10905"/>
                    <a:pt x="16625" y="8905"/>
                  </a:cubicBezTo>
                  <a:cubicBezTo>
                    <a:pt x="19443" y="6905"/>
                    <a:pt x="20382" y="6105"/>
                    <a:pt x="20851" y="5205"/>
                  </a:cubicBezTo>
                  <a:cubicBezTo>
                    <a:pt x="21321" y="4305"/>
                    <a:pt x="21321" y="3305"/>
                    <a:pt x="20382" y="2605"/>
                  </a:cubicBezTo>
                  <a:cubicBezTo>
                    <a:pt x="19443" y="1905"/>
                    <a:pt x="17564" y="1505"/>
                    <a:pt x="15843" y="1605"/>
                  </a:cubicBezTo>
                  <a:cubicBezTo>
                    <a:pt x="14121" y="1705"/>
                    <a:pt x="12556" y="2305"/>
                    <a:pt x="10991" y="2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130300" y="7219950"/>
              <a:ext cx="77332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5254" y="0"/>
                  </a:moveTo>
                  <a:cubicBezTo>
                    <a:pt x="8173" y="335"/>
                    <a:pt x="11092" y="670"/>
                    <a:pt x="14303" y="1926"/>
                  </a:cubicBezTo>
                  <a:cubicBezTo>
                    <a:pt x="17514" y="3181"/>
                    <a:pt x="21016" y="5358"/>
                    <a:pt x="21308" y="8205"/>
                  </a:cubicBezTo>
                  <a:cubicBezTo>
                    <a:pt x="21600" y="11051"/>
                    <a:pt x="18681" y="14567"/>
                    <a:pt x="14595" y="16912"/>
                  </a:cubicBezTo>
                  <a:cubicBezTo>
                    <a:pt x="10508" y="19256"/>
                    <a:pt x="5254" y="204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194979" y="7092950"/>
              <a:ext cx="81372" cy="13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273" fill="norm" stroke="1" extrusionOk="0">
                  <a:moveTo>
                    <a:pt x="4559" y="0"/>
                  </a:moveTo>
                  <a:cubicBezTo>
                    <a:pt x="7259" y="337"/>
                    <a:pt x="9959" y="675"/>
                    <a:pt x="12389" y="2531"/>
                  </a:cubicBezTo>
                  <a:cubicBezTo>
                    <a:pt x="14819" y="4387"/>
                    <a:pt x="16979" y="7762"/>
                    <a:pt x="16709" y="10462"/>
                  </a:cubicBezTo>
                  <a:cubicBezTo>
                    <a:pt x="16439" y="13162"/>
                    <a:pt x="13739" y="15187"/>
                    <a:pt x="9959" y="17044"/>
                  </a:cubicBezTo>
                  <a:cubicBezTo>
                    <a:pt x="6179" y="18900"/>
                    <a:pt x="1319" y="20588"/>
                    <a:pt x="239" y="21094"/>
                  </a:cubicBezTo>
                  <a:cubicBezTo>
                    <a:pt x="-841" y="21600"/>
                    <a:pt x="1859" y="20925"/>
                    <a:pt x="5909" y="20419"/>
                  </a:cubicBezTo>
                  <a:cubicBezTo>
                    <a:pt x="9959" y="19912"/>
                    <a:pt x="15359" y="19575"/>
                    <a:pt x="20759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327150" y="7340600"/>
              <a:ext cx="38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511300" y="7162800"/>
              <a:ext cx="18108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2880"/>
                    <a:pt x="21600" y="5760"/>
                    <a:pt x="20400" y="9360"/>
                  </a:cubicBezTo>
                  <a:cubicBezTo>
                    <a:pt x="19200" y="12960"/>
                    <a:pt x="96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555750" y="7188200"/>
              <a:ext cx="825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431"/>
                    <a:pt x="11631" y="8862"/>
                    <a:pt x="8031" y="12462"/>
                  </a:cubicBezTo>
                  <a:cubicBezTo>
                    <a:pt x="4431" y="16062"/>
                    <a:pt x="2215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612900" y="7323474"/>
              <a:ext cx="146051" cy="114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0" fill="norm" stroke="1" extrusionOk="0">
                  <a:moveTo>
                    <a:pt x="0" y="10063"/>
                  </a:moveTo>
                  <a:cubicBezTo>
                    <a:pt x="2504" y="6592"/>
                    <a:pt x="5009" y="3120"/>
                    <a:pt x="7200" y="1385"/>
                  </a:cubicBezTo>
                  <a:cubicBezTo>
                    <a:pt x="9391" y="-351"/>
                    <a:pt x="11270" y="-351"/>
                    <a:pt x="12365" y="806"/>
                  </a:cubicBezTo>
                  <a:cubicBezTo>
                    <a:pt x="13461" y="1963"/>
                    <a:pt x="13774" y="4278"/>
                    <a:pt x="13617" y="6399"/>
                  </a:cubicBezTo>
                  <a:cubicBezTo>
                    <a:pt x="13461" y="8520"/>
                    <a:pt x="12835" y="10449"/>
                    <a:pt x="11896" y="11992"/>
                  </a:cubicBezTo>
                  <a:cubicBezTo>
                    <a:pt x="10957" y="13535"/>
                    <a:pt x="9704" y="14692"/>
                    <a:pt x="8765" y="16235"/>
                  </a:cubicBezTo>
                  <a:cubicBezTo>
                    <a:pt x="7826" y="17778"/>
                    <a:pt x="7200" y="19706"/>
                    <a:pt x="8139" y="20478"/>
                  </a:cubicBezTo>
                  <a:cubicBezTo>
                    <a:pt x="9078" y="21249"/>
                    <a:pt x="11583" y="20863"/>
                    <a:pt x="14087" y="20285"/>
                  </a:cubicBezTo>
                  <a:cubicBezTo>
                    <a:pt x="16591" y="19706"/>
                    <a:pt x="19096" y="18935"/>
                    <a:pt x="21600" y="18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854200" y="7251700"/>
              <a:ext cx="158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930400" y="721995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1371"/>
                    <a:pt x="14400" y="2743"/>
                    <a:pt x="18000" y="6343"/>
                  </a:cubicBezTo>
                  <a:cubicBezTo>
                    <a:pt x="21600" y="9943"/>
                    <a:pt x="21600" y="15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2198663" y="7121293"/>
              <a:ext cx="119088" cy="257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531" fill="norm" stroke="1" extrusionOk="0">
                  <a:moveTo>
                    <a:pt x="20952" y="816"/>
                  </a:moveTo>
                  <a:cubicBezTo>
                    <a:pt x="19090" y="462"/>
                    <a:pt x="17228" y="108"/>
                    <a:pt x="15366" y="20"/>
                  </a:cubicBezTo>
                  <a:cubicBezTo>
                    <a:pt x="13504" y="-69"/>
                    <a:pt x="11642" y="108"/>
                    <a:pt x="9221" y="1347"/>
                  </a:cubicBezTo>
                  <a:cubicBezTo>
                    <a:pt x="6800" y="2587"/>
                    <a:pt x="3821" y="4888"/>
                    <a:pt x="1959" y="7810"/>
                  </a:cubicBezTo>
                  <a:cubicBezTo>
                    <a:pt x="97" y="10731"/>
                    <a:pt x="-648" y="14272"/>
                    <a:pt x="655" y="16662"/>
                  </a:cubicBezTo>
                  <a:cubicBezTo>
                    <a:pt x="1959" y="19052"/>
                    <a:pt x="5311" y="20292"/>
                    <a:pt x="8662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2320835" y="7185522"/>
              <a:ext cx="89977" cy="12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4" h="21039" fill="norm" stroke="1" extrusionOk="0">
                  <a:moveTo>
                    <a:pt x="16580" y="448"/>
                  </a:moveTo>
                  <a:cubicBezTo>
                    <a:pt x="14180" y="94"/>
                    <a:pt x="11780" y="-260"/>
                    <a:pt x="9620" y="271"/>
                  </a:cubicBezTo>
                  <a:cubicBezTo>
                    <a:pt x="7460" y="802"/>
                    <a:pt x="5540" y="2219"/>
                    <a:pt x="3620" y="5406"/>
                  </a:cubicBezTo>
                  <a:cubicBezTo>
                    <a:pt x="1700" y="8592"/>
                    <a:pt x="-220" y="13550"/>
                    <a:pt x="20" y="16737"/>
                  </a:cubicBezTo>
                  <a:cubicBezTo>
                    <a:pt x="260" y="19924"/>
                    <a:pt x="2660" y="21340"/>
                    <a:pt x="6740" y="20986"/>
                  </a:cubicBezTo>
                  <a:cubicBezTo>
                    <a:pt x="10820" y="20632"/>
                    <a:pt x="16580" y="18507"/>
                    <a:pt x="18980" y="15143"/>
                  </a:cubicBezTo>
                  <a:cubicBezTo>
                    <a:pt x="21380" y="11779"/>
                    <a:pt x="20420" y="7176"/>
                    <a:pt x="18500" y="4697"/>
                  </a:cubicBezTo>
                  <a:cubicBezTo>
                    <a:pt x="16580" y="2219"/>
                    <a:pt x="13700" y="1865"/>
                    <a:pt x="11540" y="2396"/>
                  </a:cubicBezTo>
                  <a:cubicBezTo>
                    <a:pt x="9380" y="2927"/>
                    <a:pt x="7940" y="4343"/>
                    <a:pt x="6500" y="5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2514600" y="72644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576453" y="7124700"/>
              <a:ext cx="128647" cy="20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370" fill="norm" stroke="1" extrusionOk="0">
                  <a:moveTo>
                    <a:pt x="21174" y="0"/>
                  </a:moveTo>
                  <a:cubicBezTo>
                    <a:pt x="15948" y="2449"/>
                    <a:pt x="10722" y="4899"/>
                    <a:pt x="7064" y="8016"/>
                  </a:cubicBezTo>
                  <a:cubicBezTo>
                    <a:pt x="3406" y="11134"/>
                    <a:pt x="1316" y="14920"/>
                    <a:pt x="445" y="17369"/>
                  </a:cubicBezTo>
                  <a:cubicBezTo>
                    <a:pt x="-426" y="19819"/>
                    <a:pt x="-78" y="20932"/>
                    <a:pt x="2013" y="21266"/>
                  </a:cubicBezTo>
                  <a:cubicBezTo>
                    <a:pt x="4103" y="21600"/>
                    <a:pt x="7935" y="21155"/>
                    <a:pt x="9677" y="19596"/>
                  </a:cubicBezTo>
                  <a:cubicBezTo>
                    <a:pt x="11419" y="18037"/>
                    <a:pt x="11071" y="15365"/>
                    <a:pt x="10722" y="12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2768600" y="7131992"/>
              <a:ext cx="55612" cy="20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500" fill="norm" stroke="1" extrusionOk="0">
                  <a:moveTo>
                    <a:pt x="0" y="1250"/>
                  </a:moveTo>
                  <a:cubicBezTo>
                    <a:pt x="3857" y="575"/>
                    <a:pt x="7714" y="-100"/>
                    <a:pt x="10800" y="12"/>
                  </a:cubicBezTo>
                  <a:cubicBezTo>
                    <a:pt x="13886" y="125"/>
                    <a:pt x="16200" y="1025"/>
                    <a:pt x="18129" y="3162"/>
                  </a:cubicBezTo>
                  <a:cubicBezTo>
                    <a:pt x="20057" y="5300"/>
                    <a:pt x="21600" y="8675"/>
                    <a:pt x="18514" y="11937"/>
                  </a:cubicBezTo>
                  <a:cubicBezTo>
                    <a:pt x="15429" y="15200"/>
                    <a:pt x="7714" y="18350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832100" y="7014072"/>
              <a:ext cx="101601" cy="78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719"/>
                  </a:moveTo>
                  <a:cubicBezTo>
                    <a:pt x="2250" y="150"/>
                    <a:pt x="4500" y="-418"/>
                    <a:pt x="6300" y="435"/>
                  </a:cubicBezTo>
                  <a:cubicBezTo>
                    <a:pt x="8100" y="1287"/>
                    <a:pt x="9450" y="3561"/>
                    <a:pt x="9900" y="6119"/>
                  </a:cubicBezTo>
                  <a:cubicBezTo>
                    <a:pt x="10350" y="8677"/>
                    <a:pt x="9900" y="11519"/>
                    <a:pt x="8775" y="13793"/>
                  </a:cubicBezTo>
                  <a:cubicBezTo>
                    <a:pt x="7650" y="16066"/>
                    <a:pt x="5850" y="17771"/>
                    <a:pt x="6075" y="18624"/>
                  </a:cubicBezTo>
                  <a:cubicBezTo>
                    <a:pt x="6300" y="19477"/>
                    <a:pt x="8550" y="19477"/>
                    <a:pt x="11475" y="19761"/>
                  </a:cubicBezTo>
                  <a:cubicBezTo>
                    <a:pt x="14400" y="20045"/>
                    <a:pt x="18000" y="20614"/>
                    <a:pt x="21600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940050" y="7232650"/>
              <a:ext cx="31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143250" y="7042150"/>
              <a:ext cx="1569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5806"/>
                    <a:pt x="16200" y="11613"/>
                    <a:pt x="18900" y="15213"/>
                  </a:cubicBezTo>
                  <a:cubicBezTo>
                    <a:pt x="21600" y="18813"/>
                    <a:pt x="18900" y="20206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3162300" y="7054850"/>
              <a:ext cx="952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3429"/>
                    <a:pt x="14880" y="6857"/>
                    <a:pt x="11280" y="10457"/>
                  </a:cubicBezTo>
                  <a:cubicBezTo>
                    <a:pt x="7680" y="14057"/>
                    <a:pt x="3840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3219450" y="7243271"/>
              <a:ext cx="146051" cy="12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9146"/>
                  </a:moveTo>
                  <a:cubicBezTo>
                    <a:pt x="1878" y="6217"/>
                    <a:pt x="3757" y="3288"/>
                    <a:pt x="5635" y="1641"/>
                  </a:cubicBezTo>
                  <a:cubicBezTo>
                    <a:pt x="7513" y="-7"/>
                    <a:pt x="9391" y="-373"/>
                    <a:pt x="10800" y="359"/>
                  </a:cubicBezTo>
                  <a:cubicBezTo>
                    <a:pt x="12209" y="1091"/>
                    <a:pt x="13148" y="2922"/>
                    <a:pt x="12991" y="5668"/>
                  </a:cubicBezTo>
                  <a:cubicBezTo>
                    <a:pt x="12835" y="8413"/>
                    <a:pt x="11583" y="12074"/>
                    <a:pt x="10643" y="14820"/>
                  </a:cubicBezTo>
                  <a:cubicBezTo>
                    <a:pt x="9704" y="17566"/>
                    <a:pt x="9078" y="19396"/>
                    <a:pt x="10017" y="20312"/>
                  </a:cubicBezTo>
                  <a:cubicBezTo>
                    <a:pt x="10957" y="21227"/>
                    <a:pt x="13461" y="21227"/>
                    <a:pt x="15652" y="21044"/>
                  </a:cubicBezTo>
                  <a:cubicBezTo>
                    <a:pt x="17843" y="20861"/>
                    <a:pt x="19722" y="20495"/>
                    <a:pt x="21600" y="20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0" y="7981950"/>
              <a:ext cx="2032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3375" y="15429"/>
                    <a:pt x="6750" y="21600"/>
                    <a:pt x="10350" y="20057"/>
                  </a:cubicBezTo>
                  <a:cubicBezTo>
                    <a:pt x="13950" y="18514"/>
                    <a:pt x="17775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57150" y="8083550"/>
              <a:ext cx="133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678318" y="7794357"/>
              <a:ext cx="115433" cy="21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974" fill="norm" stroke="1" extrusionOk="0">
                  <a:moveTo>
                    <a:pt x="21417" y="5222"/>
                  </a:moveTo>
                  <a:cubicBezTo>
                    <a:pt x="21024" y="4203"/>
                    <a:pt x="20632" y="3184"/>
                    <a:pt x="19453" y="2165"/>
                  </a:cubicBezTo>
                  <a:cubicBezTo>
                    <a:pt x="18275" y="1146"/>
                    <a:pt x="16312" y="128"/>
                    <a:pt x="13759" y="739"/>
                  </a:cubicBezTo>
                  <a:cubicBezTo>
                    <a:pt x="11206" y="1350"/>
                    <a:pt x="8064" y="3592"/>
                    <a:pt x="5315" y="6343"/>
                  </a:cubicBezTo>
                  <a:cubicBezTo>
                    <a:pt x="2566" y="9094"/>
                    <a:pt x="210" y="12354"/>
                    <a:pt x="13" y="15207"/>
                  </a:cubicBezTo>
                  <a:cubicBezTo>
                    <a:pt x="-183" y="18060"/>
                    <a:pt x="1781" y="20505"/>
                    <a:pt x="4726" y="20912"/>
                  </a:cubicBezTo>
                  <a:cubicBezTo>
                    <a:pt x="7672" y="21320"/>
                    <a:pt x="11599" y="19690"/>
                    <a:pt x="13955" y="16735"/>
                  </a:cubicBezTo>
                  <a:cubicBezTo>
                    <a:pt x="16312" y="13780"/>
                    <a:pt x="17097" y="9501"/>
                    <a:pt x="17097" y="6648"/>
                  </a:cubicBezTo>
                  <a:cubicBezTo>
                    <a:pt x="17097" y="3795"/>
                    <a:pt x="16312" y="2369"/>
                    <a:pt x="15133" y="1350"/>
                  </a:cubicBezTo>
                  <a:cubicBezTo>
                    <a:pt x="13955" y="331"/>
                    <a:pt x="12384" y="-280"/>
                    <a:pt x="11402" y="128"/>
                  </a:cubicBezTo>
                  <a:cubicBezTo>
                    <a:pt x="10421" y="535"/>
                    <a:pt x="10028" y="1962"/>
                    <a:pt x="9635" y="3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901700" y="790575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991759" y="7747000"/>
              <a:ext cx="138542" cy="25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68" fill="norm" stroke="1" extrusionOk="0">
                  <a:moveTo>
                    <a:pt x="21421" y="0"/>
                  </a:moveTo>
                  <a:cubicBezTo>
                    <a:pt x="16512" y="1428"/>
                    <a:pt x="11603" y="2856"/>
                    <a:pt x="8003" y="5177"/>
                  </a:cubicBezTo>
                  <a:cubicBezTo>
                    <a:pt x="4403" y="7498"/>
                    <a:pt x="2112" y="10711"/>
                    <a:pt x="966" y="13121"/>
                  </a:cubicBezTo>
                  <a:cubicBezTo>
                    <a:pt x="-179" y="15531"/>
                    <a:pt x="-179" y="17137"/>
                    <a:pt x="312" y="18298"/>
                  </a:cubicBezTo>
                  <a:cubicBezTo>
                    <a:pt x="803" y="19458"/>
                    <a:pt x="1785" y="20172"/>
                    <a:pt x="3094" y="20707"/>
                  </a:cubicBezTo>
                  <a:cubicBezTo>
                    <a:pt x="4403" y="21243"/>
                    <a:pt x="6039" y="21600"/>
                    <a:pt x="7348" y="21421"/>
                  </a:cubicBezTo>
                  <a:cubicBezTo>
                    <a:pt x="8657" y="21243"/>
                    <a:pt x="9639" y="20529"/>
                    <a:pt x="9312" y="18655"/>
                  </a:cubicBezTo>
                  <a:cubicBezTo>
                    <a:pt x="8985" y="16780"/>
                    <a:pt x="7348" y="13745"/>
                    <a:pt x="5712" y="10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159139" y="7752219"/>
              <a:ext cx="91216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19" fill="norm" stroke="1" extrusionOk="0">
                  <a:moveTo>
                    <a:pt x="10984" y="2184"/>
                  </a:moveTo>
                  <a:cubicBezTo>
                    <a:pt x="10002" y="1138"/>
                    <a:pt x="9020" y="93"/>
                    <a:pt x="7793" y="6"/>
                  </a:cubicBezTo>
                  <a:cubicBezTo>
                    <a:pt x="6566" y="-81"/>
                    <a:pt x="5093" y="790"/>
                    <a:pt x="3620" y="2358"/>
                  </a:cubicBezTo>
                  <a:cubicBezTo>
                    <a:pt x="2148" y="3925"/>
                    <a:pt x="675" y="6190"/>
                    <a:pt x="184" y="7845"/>
                  </a:cubicBezTo>
                  <a:cubicBezTo>
                    <a:pt x="-307" y="9500"/>
                    <a:pt x="184" y="10545"/>
                    <a:pt x="1657" y="11154"/>
                  </a:cubicBezTo>
                  <a:cubicBezTo>
                    <a:pt x="3129" y="11764"/>
                    <a:pt x="5584" y="11938"/>
                    <a:pt x="9020" y="11503"/>
                  </a:cubicBezTo>
                  <a:cubicBezTo>
                    <a:pt x="12457" y="11067"/>
                    <a:pt x="16875" y="10022"/>
                    <a:pt x="19084" y="10196"/>
                  </a:cubicBezTo>
                  <a:cubicBezTo>
                    <a:pt x="21293" y="10371"/>
                    <a:pt x="21293" y="11764"/>
                    <a:pt x="21048" y="13854"/>
                  </a:cubicBezTo>
                  <a:cubicBezTo>
                    <a:pt x="20802" y="15945"/>
                    <a:pt x="20311" y="18732"/>
                    <a:pt x="1982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647700" y="8073760"/>
              <a:ext cx="984251" cy="60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21321"/>
                  </a:moveTo>
                  <a:cubicBezTo>
                    <a:pt x="1533" y="17597"/>
                    <a:pt x="3066" y="13873"/>
                    <a:pt x="4668" y="10521"/>
                  </a:cubicBezTo>
                  <a:cubicBezTo>
                    <a:pt x="6271" y="7169"/>
                    <a:pt x="7943" y="4190"/>
                    <a:pt x="9755" y="2328"/>
                  </a:cubicBezTo>
                  <a:cubicBezTo>
                    <a:pt x="11566" y="466"/>
                    <a:pt x="13517" y="-279"/>
                    <a:pt x="15515" y="93"/>
                  </a:cubicBezTo>
                  <a:cubicBezTo>
                    <a:pt x="17512" y="466"/>
                    <a:pt x="19556" y="1955"/>
                    <a:pt x="21600" y="3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614306" y="8283487"/>
              <a:ext cx="92624" cy="138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119" fill="norm" stroke="1" extrusionOk="0">
                  <a:moveTo>
                    <a:pt x="18677" y="3398"/>
                  </a:moveTo>
                  <a:cubicBezTo>
                    <a:pt x="17738" y="1786"/>
                    <a:pt x="16799" y="174"/>
                    <a:pt x="15155" y="13"/>
                  </a:cubicBezTo>
                  <a:cubicBezTo>
                    <a:pt x="13512" y="-148"/>
                    <a:pt x="11164" y="1142"/>
                    <a:pt x="8347" y="4204"/>
                  </a:cubicBezTo>
                  <a:cubicBezTo>
                    <a:pt x="5529" y="7267"/>
                    <a:pt x="2242" y="12103"/>
                    <a:pt x="834" y="15327"/>
                  </a:cubicBezTo>
                  <a:cubicBezTo>
                    <a:pt x="-575" y="18551"/>
                    <a:pt x="-105" y="20162"/>
                    <a:pt x="1538" y="20807"/>
                  </a:cubicBezTo>
                  <a:cubicBezTo>
                    <a:pt x="3182" y="21452"/>
                    <a:pt x="5999" y="21130"/>
                    <a:pt x="9286" y="19518"/>
                  </a:cubicBezTo>
                  <a:cubicBezTo>
                    <a:pt x="12573" y="17906"/>
                    <a:pt x="16329" y="15004"/>
                    <a:pt x="18442" y="11780"/>
                  </a:cubicBezTo>
                  <a:cubicBezTo>
                    <a:pt x="20555" y="8556"/>
                    <a:pt x="21025" y="5010"/>
                    <a:pt x="20086" y="2915"/>
                  </a:cubicBezTo>
                  <a:cubicBezTo>
                    <a:pt x="19147" y="819"/>
                    <a:pt x="16799" y="174"/>
                    <a:pt x="15625" y="658"/>
                  </a:cubicBezTo>
                  <a:cubicBezTo>
                    <a:pt x="14451" y="1142"/>
                    <a:pt x="14451" y="2753"/>
                    <a:pt x="14451" y="4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774700" y="83566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873389" y="8218361"/>
              <a:ext cx="104512" cy="167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49" fill="norm" stroke="1" extrusionOk="0">
                  <a:moveTo>
                    <a:pt x="21330" y="616"/>
                  </a:moveTo>
                  <a:cubicBezTo>
                    <a:pt x="18738" y="82"/>
                    <a:pt x="16146" y="-451"/>
                    <a:pt x="13122" y="616"/>
                  </a:cubicBezTo>
                  <a:cubicBezTo>
                    <a:pt x="10098" y="1682"/>
                    <a:pt x="6642" y="4349"/>
                    <a:pt x="4266" y="7149"/>
                  </a:cubicBezTo>
                  <a:cubicBezTo>
                    <a:pt x="1890" y="9949"/>
                    <a:pt x="594" y="12882"/>
                    <a:pt x="162" y="15149"/>
                  </a:cubicBezTo>
                  <a:cubicBezTo>
                    <a:pt x="-270" y="17416"/>
                    <a:pt x="162" y="19016"/>
                    <a:pt x="1458" y="19949"/>
                  </a:cubicBezTo>
                  <a:cubicBezTo>
                    <a:pt x="2754" y="20882"/>
                    <a:pt x="4914" y="21149"/>
                    <a:pt x="7074" y="21149"/>
                  </a:cubicBezTo>
                  <a:cubicBezTo>
                    <a:pt x="9234" y="21149"/>
                    <a:pt x="11394" y="20882"/>
                    <a:pt x="11394" y="19282"/>
                  </a:cubicBezTo>
                  <a:cubicBezTo>
                    <a:pt x="11394" y="17682"/>
                    <a:pt x="9234" y="14749"/>
                    <a:pt x="7074" y="11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023290" y="8227483"/>
              <a:ext cx="45680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7" h="21600" fill="norm" stroke="1" extrusionOk="0">
                  <a:moveTo>
                    <a:pt x="5218" y="2374"/>
                  </a:moveTo>
                  <a:cubicBezTo>
                    <a:pt x="5218" y="1187"/>
                    <a:pt x="5218" y="0"/>
                    <a:pt x="4279" y="0"/>
                  </a:cubicBezTo>
                  <a:cubicBezTo>
                    <a:pt x="3340" y="0"/>
                    <a:pt x="1461" y="1187"/>
                    <a:pt x="522" y="2374"/>
                  </a:cubicBezTo>
                  <a:cubicBezTo>
                    <a:pt x="-417" y="3560"/>
                    <a:pt x="-417" y="4747"/>
                    <a:pt x="3340" y="5222"/>
                  </a:cubicBezTo>
                  <a:cubicBezTo>
                    <a:pt x="7096" y="5697"/>
                    <a:pt x="14609" y="5459"/>
                    <a:pt x="17896" y="5934"/>
                  </a:cubicBezTo>
                  <a:cubicBezTo>
                    <a:pt x="21183" y="6409"/>
                    <a:pt x="20244" y="7596"/>
                    <a:pt x="19774" y="10325"/>
                  </a:cubicBezTo>
                  <a:cubicBezTo>
                    <a:pt x="19305" y="13055"/>
                    <a:pt x="19305" y="17327"/>
                    <a:pt x="193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149350" y="8312150"/>
              <a:ext cx="1143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206449" y="8274050"/>
              <a:ext cx="25452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168"/>
                    <a:pt x="-1622" y="8337"/>
                    <a:pt x="870" y="11937"/>
                  </a:cubicBezTo>
                  <a:cubicBezTo>
                    <a:pt x="3363" y="15537"/>
                    <a:pt x="11670" y="18568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309042" y="8272245"/>
              <a:ext cx="82740" cy="10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0518" fill="norm" stroke="1" extrusionOk="0">
                  <a:moveTo>
                    <a:pt x="11099" y="354"/>
                  </a:moveTo>
                  <a:cubicBezTo>
                    <a:pt x="8399" y="769"/>
                    <a:pt x="5699" y="1185"/>
                    <a:pt x="3539" y="2431"/>
                  </a:cubicBezTo>
                  <a:cubicBezTo>
                    <a:pt x="1379" y="3677"/>
                    <a:pt x="-241" y="5754"/>
                    <a:pt x="29" y="8869"/>
                  </a:cubicBezTo>
                  <a:cubicBezTo>
                    <a:pt x="299" y="11985"/>
                    <a:pt x="2459" y="16138"/>
                    <a:pt x="5159" y="18423"/>
                  </a:cubicBezTo>
                  <a:cubicBezTo>
                    <a:pt x="7859" y="20708"/>
                    <a:pt x="11099" y="21123"/>
                    <a:pt x="14339" y="19669"/>
                  </a:cubicBezTo>
                  <a:cubicBezTo>
                    <a:pt x="17579" y="18215"/>
                    <a:pt x="20819" y="14892"/>
                    <a:pt x="21089" y="11154"/>
                  </a:cubicBezTo>
                  <a:cubicBezTo>
                    <a:pt x="21359" y="7415"/>
                    <a:pt x="18659" y="3261"/>
                    <a:pt x="15959" y="1392"/>
                  </a:cubicBezTo>
                  <a:cubicBezTo>
                    <a:pt x="13259" y="-477"/>
                    <a:pt x="10559" y="-62"/>
                    <a:pt x="7859" y="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466850" y="834390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1536700" y="8191491"/>
              <a:ext cx="87103" cy="21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91" fill="norm" stroke="1" extrusionOk="0">
                  <a:moveTo>
                    <a:pt x="1543" y="3775"/>
                  </a:moveTo>
                  <a:cubicBezTo>
                    <a:pt x="2057" y="2727"/>
                    <a:pt x="2571" y="1678"/>
                    <a:pt x="4371" y="944"/>
                  </a:cubicBezTo>
                  <a:cubicBezTo>
                    <a:pt x="6171" y="210"/>
                    <a:pt x="9257" y="-209"/>
                    <a:pt x="11314" y="106"/>
                  </a:cubicBezTo>
                  <a:cubicBezTo>
                    <a:pt x="13371" y="420"/>
                    <a:pt x="14400" y="1469"/>
                    <a:pt x="14657" y="3041"/>
                  </a:cubicBezTo>
                  <a:cubicBezTo>
                    <a:pt x="14914" y="4614"/>
                    <a:pt x="14400" y="6711"/>
                    <a:pt x="13114" y="8179"/>
                  </a:cubicBezTo>
                  <a:cubicBezTo>
                    <a:pt x="11829" y="9647"/>
                    <a:pt x="9771" y="10486"/>
                    <a:pt x="10029" y="10906"/>
                  </a:cubicBezTo>
                  <a:cubicBezTo>
                    <a:pt x="10286" y="11325"/>
                    <a:pt x="12857" y="11325"/>
                    <a:pt x="15171" y="11640"/>
                  </a:cubicBezTo>
                  <a:cubicBezTo>
                    <a:pt x="17486" y="11954"/>
                    <a:pt x="19543" y="12583"/>
                    <a:pt x="20571" y="13527"/>
                  </a:cubicBezTo>
                  <a:cubicBezTo>
                    <a:pt x="21600" y="14471"/>
                    <a:pt x="21600" y="15729"/>
                    <a:pt x="18000" y="17092"/>
                  </a:cubicBezTo>
                  <a:cubicBezTo>
                    <a:pt x="14400" y="18455"/>
                    <a:pt x="7200" y="19923"/>
                    <a:pt x="0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658806" y="8172450"/>
              <a:ext cx="122707" cy="22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1505" fill="norm" stroke="1" extrusionOk="0">
                  <a:moveTo>
                    <a:pt x="16753" y="0"/>
                  </a:moveTo>
                  <a:cubicBezTo>
                    <a:pt x="11441" y="4279"/>
                    <a:pt x="6130" y="8558"/>
                    <a:pt x="3120" y="11717"/>
                  </a:cubicBezTo>
                  <a:cubicBezTo>
                    <a:pt x="110" y="14875"/>
                    <a:pt x="-598" y="16913"/>
                    <a:pt x="464" y="18543"/>
                  </a:cubicBezTo>
                  <a:cubicBezTo>
                    <a:pt x="1527" y="20174"/>
                    <a:pt x="4359" y="21396"/>
                    <a:pt x="8077" y="21498"/>
                  </a:cubicBezTo>
                  <a:cubicBezTo>
                    <a:pt x="11795" y="21600"/>
                    <a:pt x="16399" y="20581"/>
                    <a:pt x="18700" y="19562"/>
                  </a:cubicBezTo>
                  <a:cubicBezTo>
                    <a:pt x="21002" y="18543"/>
                    <a:pt x="21002" y="17525"/>
                    <a:pt x="19409" y="16608"/>
                  </a:cubicBezTo>
                  <a:cubicBezTo>
                    <a:pt x="17815" y="15691"/>
                    <a:pt x="14628" y="14875"/>
                    <a:pt x="12150" y="14366"/>
                  </a:cubicBezTo>
                  <a:cubicBezTo>
                    <a:pt x="9671" y="13857"/>
                    <a:pt x="7900" y="13653"/>
                    <a:pt x="6838" y="13653"/>
                  </a:cubicBezTo>
                  <a:cubicBezTo>
                    <a:pt x="5776" y="13653"/>
                    <a:pt x="5422" y="13857"/>
                    <a:pt x="5068" y="14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2032000" y="809625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2082800" y="8172450"/>
              <a:ext cx="76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2331896" y="7971366"/>
              <a:ext cx="119205" cy="24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112" fill="norm" stroke="1" extrusionOk="0">
                  <a:moveTo>
                    <a:pt x="17930" y="1477"/>
                  </a:moveTo>
                  <a:cubicBezTo>
                    <a:pt x="15657" y="738"/>
                    <a:pt x="13383" y="0"/>
                    <a:pt x="11488" y="0"/>
                  </a:cubicBezTo>
                  <a:cubicBezTo>
                    <a:pt x="9594" y="0"/>
                    <a:pt x="8078" y="738"/>
                    <a:pt x="6183" y="3231"/>
                  </a:cubicBezTo>
                  <a:cubicBezTo>
                    <a:pt x="4288" y="5723"/>
                    <a:pt x="2015" y="9969"/>
                    <a:pt x="878" y="13200"/>
                  </a:cubicBezTo>
                  <a:cubicBezTo>
                    <a:pt x="-259" y="16431"/>
                    <a:pt x="-259" y="18646"/>
                    <a:pt x="688" y="19938"/>
                  </a:cubicBezTo>
                  <a:cubicBezTo>
                    <a:pt x="1636" y="21231"/>
                    <a:pt x="3530" y="21600"/>
                    <a:pt x="7130" y="20308"/>
                  </a:cubicBezTo>
                  <a:cubicBezTo>
                    <a:pt x="10730" y="19015"/>
                    <a:pt x="16036" y="16062"/>
                    <a:pt x="18688" y="13662"/>
                  </a:cubicBezTo>
                  <a:cubicBezTo>
                    <a:pt x="21341" y="11262"/>
                    <a:pt x="21341" y="9415"/>
                    <a:pt x="21341" y="7938"/>
                  </a:cubicBezTo>
                  <a:cubicBezTo>
                    <a:pt x="21341" y="6462"/>
                    <a:pt x="21341" y="5354"/>
                    <a:pt x="20394" y="4800"/>
                  </a:cubicBezTo>
                  <a:cubicBezTo>
                    <a:pt x="19446" y="4246"/>
                    <a:pt x="17552" y="4246"/>
                    <a:pt x="15657" y="4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2533650" y="81343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2642237" y="7943850"/>
              <a:ext cx="145413" cy="231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71" fill="norm" stroke="1" extrusionOk="0">
                  <a:moveTo>
                    <a:pt x="21506" y="0"/>
                  </a:moveTo>
                  <a:cubicBezTo>
                    <a:pt x="18063" y="589"/>
                    <a:pt x="14619" y="1178"/>
                    <a:pt x="11019" y="3240"/>
                  </a:cubicBezTo>
                  <a:cubicBezTo>
                    <a:pt x="7419" y="5302"/>
                    <a:pt x="3663" y="8836"/>
                    <a:pt x="1784" y="11291"/>
                  </a:cubicBezTo>
                  <a:cubicBezTo>
                    <a:pt x="-94" y="13745"/>
                    <a:pt x="-94" y="15120"/>
                    <a:pt x="63" y="16396"/>
                  </a:cubicBezTo>
                  <a:cubicBezTo>
                    <a:pt x="219" y="17673"/>
                    <a:pt x="532" y="18851"/>
                    <a:pt x="1628" y="19735"/>
                  </a:cubicBezTo>
                  <a:cubicBezTo>
                    <a:pt x="2723" y="20618"/>
                    <a:pt x="4602" y="21207"/>
                    <a:pt x="6323" y="21404"/>
                  </a:cubicBezTo>
                  <a:cubicBezTo>
                    <a:pt x="8045" y="21600"/>
                    <a:pt x="9610" y="21404"/>
                    <a:pt x="10236" y="20324"/>
                  </a:cubicBezTo>
                  <a:cubicBezTo>
                    <a:pt x="10863" y="19244"/>
                    <a:pt x="10549" y="17280"/>
                    <a:pt x="9610" y="16004"/>
                  </a:cubicBezTo>
                  <a:cubicBezTo>
                    <a:pt x="8671" y="14727"/>
                    <a:pt x="7106" y="14138"/>
                    <a:pt x="7263" y="13844"/>
                  </a:cubicBezTo>
                  <a:cubicBezTo>
                    <a:pt x="7419" y="13549"/>
                    <a:pt x="9297" y="13549"/>
                    <a:pt x="11176" y="13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2833110" y="7975600"/>
              <a:ext cx="8480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600" fill="norm" stroke="1" extrusionOk="0">
                  <a:moveTo>
                    <a:pt x="10811" y="0"/>
                  </a:moveTo>
                  <a:cubicBezTo>
                    <a:pt x="8177" y="180"/>
                    <a:pt x="5543" y="360"/>
                    <a:pt x="3699" y="1260"/>
                  </a:cubicBezTo>
                  <a:cubicBezTo>
                    <a:pt x="1855" y="2160"/>
                    <a:pt x="802" y="3780"/>
                    <a:pt x="275" y="5130"/>
                  </a:cubicBezTo>
                  <a:cubicBezTo>
                    <a:pt x="-252" y="6480"/>
                    <a:pt x="-252" y="7560"/>
                    <a:pt x="2382" y="8190"/>
                  </a:cubicBezTo>
                  <a:cubicBezTo>
                    <a:pt x="5016" y="8820"/>
                    <a:pt x="10285" y="9000"/>
                    <a:pt x="14236" y="9000"/>
                  </a:cubicBezTo>
                  <a:cubicBezTo>
                    <a:pt x="18187" y="9000"/>
                    <a:pt x="20821" y="8820"/>
                    <a:pt x="21085" y="9270"/>
                  </a:cubicBezTo>
                  <a:cubicBezTo>
                    <a:pt x="21348" y="9720"/>
                    <a:pt x="19241" y="10800"/>
                    <a:pt x="17660" y="12960"/>
                  </a:cubicBezTo>
                  <a:cubicBezTo>
                    <a:pt x="16080" y="15120"/>
                    <a:pt x="15026" y="18360"/>
                    <a:pt x="139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3079750" y="8001000"/>
              <a:ext cx="168403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0" y="0"/>
                  </a:moveTo>
                  <a:cubicBezTo>
                    <a:pt x="5067" y="900"/>
                    <a:pt x="10133" y="1800"/>
                    <a:pt x="13733" y="3060"/>
                  </a:cubicBezTo>
                  <a:cubicBezTo>
                    <a:pt x="17333" y="4320"/>
                    <a:pt x="19467" y="5940"/>
                    <a:pt x="20533" y="7200"/>
                  </a:cubicBezTo>
                  <a:cubicBezTo>
                    <a:pt x="21600" y="8460"/>
                    <a:pt x="21600" y="9360"/>
                    <a:pt x="19200" y="11700"/>
                  </a:cubicBezTo>
                  <a:cubicBezTo>
                    <a:pt x="16800" y="14040"/>
                    <a:pt x="12000" y="17820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3386666" y="7994650"/>
              <a:ext cx="110537" cy="170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258" fill="norm" stroke="1" extrusionOk="0">
                  <a:moveTo>
                    <a:pt x="19155" y="4741"/>
                  </a:moveTo>
                  <a:cubicBezTo>
                    <a:pt x="17932" y="3688"/>
                    <a:pt x="16709" y="2634"/>
                    <a:pt x="15079" y="2239"/>
                  </a:cubicBezTo>
                  <a:cubicBezTo>
                    <a:pt x="13449" y="1844"/>
                    <a:pt x="11411" y="2107"/>
                    <a:pt x="8966" y="3820"/>
                  </a:cubicBezTo>
                  <a:cubicBezTo>
                    <a:pt x="6521" y="5532"/>
                    <a:pt x="3668" y="8693"/>
                    <a:pt x="2038" y="11195"/>
                  </a:cubicBezTo>
                  <a:cubicBezTo>
                    <a:pt x="408" y="13698"/>
                    <a:pt x="0" y="15541"/>
                    <a:pt x="0" y="17254"/>
                  </a:cubicBezTo>
                  <a:cubicBezTo>
                    <a:pt x="0" y="18966"/>
                    <a:pt x="408" y="20546"/>
                    <a:pt x="1834" y="21073"/>
                  </a:cubicBezTo>
                  <a:cubicBezTo>
                    <a:pt x="3260" y="21600"/>
                    <a:pt x="5706" y="21073"/>
                    <a:pt x="9170" y="18571"/>
                  </a:cubicBezTo>
                  <a:cubicBezTo>
                    <a:pt x="12634" y="16068"/>
                    <a:pt x="17117" y="11590"/>
                    <a:pt x="19358" y="8561"/>
                  </a:cubicBezTo>
                  <a:cubicBezTo>
                    <a:pt x="21600" y="5532"/>
                    <a:pt x="21600" y="3951"/>
                    <a:pt x="20785" y="2766"/>
                  </a:cubicBezTo>
                  <a:cubicBezTo>
                    <a:pt x="19970" y="1580"/>
                    <a:pt x="18340" y="790"/>
                    <a:pt x="167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3511550" y="80962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3665402" y="7935606"/>
              <a:ext cx="144599" cy="25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64" fill="norm" stroke="1" extrusionOk="0">
                  <a:moveTo>
                    <a:pt x="21385" y="158"/>
                  </a:moveTo>
                  <a:cubicBezTo>
                    <a:pt x="19820" y="-19"/>
                    <a:pt x="18255" y="-196"/>
                    <a:pt x="15907" y="512"/>
                  </a:cubicBezTo>
                  <a:cubicBezTo>
                    <a:pt x="13559" y="1220"/>
                    <a:pt x="10428" y="2814"/>
                    <a:pt x="7611" y="5470"/>
                  </a:cubicBezTo>
                  <a:cubicBezTo>
                    <a:pt x="4794" y="8125"/>
                    <a:pt x="2289" y="11843"/>
                    <a:pt x="1037" y="14145"/>
                  </a:cubicBezTo>
                  <a:cubicBezTo>
                    <a:pt x="-215" y="16447"/>
                    <a:pt x="-215" y="17332"/>
                    <a:pt x="411" y="18394"/>
                  </a:cubicBezTo>
                  <a:cubicBezTo>
                    <a:pt x="1037" y="19456"/>
                    <a:pt x="2289" y="20696"/>
                    <a:pt x="5107" y="21050"/>
                  </a:cubicBezTo>
                  <a:cubicBezTo>
                    <a:pt x="7924" y="21404"/>
                    <a:pt x="12307" y="20873"/>
                    <a:pt x="15124" y="20253"/>
                  </a:cubicBezTo>
                  <a:cubicBezTo>
                    <a:pt x="17942" y="19634"/>
                    <a:pt x="19194" y="18925"/>
                    <a:pt x="19350" y="17774"/>
                  </a:cubicBezTo>
                  <a:cubicBezTo>
                    <a:pt x="19507" y="16624"/>
                    <a:pt x="18568" y="15030"/>
                    <a:pt x="15437" y="13879"/>
                  </a:cubicBezTo>
                  <a:cubicBezTo>
                    <a:pt x="12307" y="12729"/>
                    <a:pt x="6985" y="12020"/>
                    <a:pt x="1663" y="1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6550" y="297574"/>
            <a:ext cx="9791700" cy="1612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19" name="Drawing"/>
          <p:cNvGrpSpPr/>
          <p:nvPr/>
        </p:nvGrpSpPr>
        <p:grpSpPr>
          <a:xfrm>
            <a:off x="1023316" y="2139048"/>
            <a:ext cx="11519635" cy="7451317"/>
            <a:chOff x="0" y="0"/>
            <a:chExt cx="11519633" cy="7451316"/>
          </a:xfrm>
        </p:grpSpPr>
        <p:sp>
          <p:nvSpPr>
            <p:cNvPr id="841" name="Line"/>
            <p:cNvSpPr/>
            <p:nvPr/>
          </p:nvSpPr>
          <p:spPr>
            <a:xfrm>
              <a:off x="641530" y="67431"/>
              <a:ext cx="282531" cy="23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0878" fill="norm" stroke="1" extrusionOk="0">
                  <a:moveTo>
                    <a:pt x="12756" y="8913"/>
                  </a:moveTo>
                  <a:cubicBezTo>
                    <a:pt x="12756" y="6213"/>
                    <a:pt x="12756" y="3513"/>
                    <a:pt x="12270" y="1825"/>
                  </a:cubicBezTo>
                  <a:cubicBezTo>
                    <a:pt x="11783" y="138"/>
                    <a:pt x="10810" y="-537"/>
                    <a:pt x="8864" y="475"/>
                  </a:cubicBezTo>
                  <a:cubicBezTo>
                    <a:pt x="6918" y="1488"/>
                    <a:pt x="3999" y="4188"/>
                    <a:pt x="2248" y="7450"/>
                  </a:cubicBezTo>
                  <a:cubicBezTo>
                    <a:pt x="497" y="10713"/>
                    <a:pt x="-87" y="14538"/>
                    <a:pt x="10" y="17013"/>
                  </a:cubicBezTo>
                  <a:cubicBezTo>
                    <a:pt x="108" y="19488"/>
                    <a:pt x="886" y="20613"/>
                    <a:pt x="2248" y="20838"/>
                  </a:cubicBezTo>
                  <a:cubicBezTo>
                    <a:pt x="3610" y="21063"/>
                    <a:pt x="5556" y="20388"/>
                    <a:pt x="7405" y="17688"/>
                  </a:cubicBezTo>
                  <a:cubicBezTo>
                    <a:pt x="9254" y="14988"/>
                    <a:pt x="11005" y="10263"/>
                    <a:pt x="11978" y="7338"/>
                  </a:cubicBezTo>
                  <a:cubicBezTo>
                    <a:pt x="12951" y="4413"/>
                    <a:pt x="13145" y="3288"/>
                    <a:pt x="13145" y="3288"/>
                  </a:cubicBezTo>
                  <a:cubicBezTo>
                    <a:pt x="13145" y="3288"/>
                    <a:pt x="12951" y="4413"/>
                    <a:pt x="12951" y="6326"/>
                  </a:cubicBezTo>
                  <a:cubicBezTo>
                    <a:pt x="12951" y="8238"/>
                    <a:pt x="13145" y="10938"/>
                    <a:pt x="14118" y="13076"/>
                  </a:cubicBezTo>
                  <a:cubicBezTo>
                    <a:pt x="15091" y="15213"/>
                    <a:pt x="16843" y="16788"/>
                    <a:pt x="18205" y="17576"/>
                  </a:cubicBezTo>
                  <a:cubicBezTo>
                    <a:pt x="19567" y="18363"/>
                    <a:pt x="20540" y="18363"/>
                    <a:pt x="21513" y="18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939394" y="53667"/>
              <a:ext cx="72901" cy="26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0" y="0"/>
                  </a:moveTo>
                  <a:cubicBezTo>
                    <a:pt x="3724" y="206"/>
                    <a:pt x="7448" y="411"/>
                    <a:pt x="11917" y="2983"/>
                  </a:cubicBezTo>
                  <a:cubicBezTo>
                    <a:pt x="16386" y="5554"/>
                    <a:pt x="21600" y="10491"/>
                    <a:pt x="21228" y="13989"/>
                  </a:cubicBezTo>
                  <a:cubicBezTo>
                    <a:pt x="20855" y="17486"/>
                    <a:pt x="14897" y="19543"/>
                    <a:pt x="8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520273" y="29126"/>
              <a:ext cx="120115" cy="300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13328" y="109"/>
                  </a:moveTo>
                  <a:cubicBezTo>
                    <a:pt x="11030" y="-72"/>
                    <a:pt x="8732" y="-254"/>
                    <a:pt x="5974" y="1561"/>
                  </a:cubicBezTo>
                  <a:cubicBezTo>
                    <a:pt x="3217" y="3376"/>
                    <a:pt x="0" y="7188"/>
                    <a:pt x="0" y="10455"/>
                  </a:cubicBezTo>
                  <a:cubicBezTo>
                    <a:pt x="0" y="13722"/>
                    <a:pt x="3217" y="16445"/>
                    <a:pt x="7353" y="18170"/>
                  </a:cubicBezTo>
                  <a:cubicBezTo>
                    <a:pt x="11489" y="19894"/>
                    <a:pt x="16545" y="20620"/>
                    <a:pt x="21600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407071" y="0"/>
              <a:ext cx="61336" cy="39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953"/>
                    <a:pt x="9000" y="7906"/>
                    <a:pt x="11250" y="11224"/>
                  </a:cubicBezTo>
                  <a:cubicBezTo>
                    <a:pt x="13500" y="14541"/>
                    <a:pt x="13500" y="17224"/>
                    <a:pt x="14850" y="18847"/>
                  </a:cubicBezTo>
                  <a:cubicBezTo>
                    <a:pt x="16200" y="20471"/>
                    <a:pt x="18900" y="21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454496" y="46001"/>
              <a:ext cx="128914" cy="268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20093" y="0"/>
                  </a:moveTo>
                  <a:cubicBezTo>
                    <a:pt x="19246" y="2263"/>
                    <a:pt x="18399" y="4526"/>
                    <a:pt x="15858" y="7097"/>
                  </a:cubicBezTo>
                  <a:cubicBezTo>
                    <a:pt x="13317" y="9669"/>
                    <a:pt x="9082" y="12549"/>
                    <a:pt x="6117" y="14297"/>
                  </a:cubicBezTo>
                  <a:cubicBezTo>
                    <a:pt x="3152" y="16046"/>
                    <a:pt x="1458" y="16663"/>
                    <a:pt x="611" y="17486"/>
                  </a:cubicBezTo>
                  <a:cubicBezTo>
                    <a:pt x="-236" y="18309"/>
                    <a:pt x="-236" y="19337"/>
                    <a:pt x="823" y="19851"/>
                  </a:cubicBezTo>
                  <a:cubicBezTo>
                    <a:pt x="1882" y="20366"/>
                    <a:pt x="3999" y="20366"/>
                    <a:pt x="7599" y="20571"/>
                  </a:cubicBezTo>
                  <a:cubicBezTo>
                    <a:pt x="11199" y="20777"/>
                    <a:pt x="16282" y="21189"/>
                    <a:pt x="213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767413" y="176337"/>
              <a:ext cx="115003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767413" y="260672"/>
              <a:ext cx="191672" cy="6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072610" y="55092"/>
              <a:ext cx="331151" cy="25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54" fill="norm" stroke="1" extrusionOk="0">
                  <a:moveTo>
                    <a:pt x="595" y="5600"/>
                  </a:moveTo>
                  <a:cubicBezTo>
                    <a:pt x="262" y="4541"/>
                    <a:pt x="-70" y="3482"/>
                    <a:pt x="13" y="2529"/>
                  </a:cubicBezTo>
                  <a:cubicBezTo>
                    <a:pt x="96" y="1576"/>
                    <a:pt x="595" y="729"/>
                    <a:pt x="1259" y="306"/>
                  </a:cubicBezTo>
                  <a:cubicBezTo>
                    <a:pt x="1924" y="-118"/>
                    <a:pt x="2755" y="-118"/>
                    <a:pt x="3918" y="411"/>
                  </a:cubicBezTo>
                  <a:cubicBezTo>
                    <a:pt x="5081" y="941"/>
                    <a:pt x="6576" y="2000"/>
                    <a:pt x="6825" y="4435"/>
                  </a:cubicBezTo>
                  <a:cubicBezTo>
                    <a:pt x="7075" y="6870"/>
                    <a:pt x="6078" y="10682"/>
                    <a:pt x="5330" y="13117"/>
                  </a:cubicBezTo>
                  <a:cubicBezTo>
                    <a:pt x="4582" y="15553"/>
                    <a:pt x="4084" y="16611"/>
                    <a:pt x="3752" y="17776"/>
                  </a:cubicBezTo>
                  <a:cubicBezTo>
                    <a:pt x="3419" y="18941"/>
                    <a:pt x="3253" y="20211"/>
                    <a:pt x="3585" y="20847"/>
                  </a:cubicBezTo>
                  <a:cubicBezTo>
                    <a:pt x="3918" y="21482"/>
                    <a:pt x="4748" y="21482"/>
                    <a:pt x="6908" y="21058"/>
                  </a:cubicBezTo>
                  <a:cubicBezTo>
                    <a:pt x="9068" y="20635"/>
                    <a:pt x="12558" y="19788"/>
                    <a:pt x="15216" y="19153"/>
                  </a:cubicBezTo>
                  <a:cubicBezTo>
                    <a:pt x="17875" y="18517"/>
                    <a:pt x="19702" y="18094"/>
                    <a:pt x="21530" y="17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204219" y="958354"/>
              <a:ext cx="218187" cy="28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1443" y="0"/>
                  </a:moveTo>
                  <a:cubicBezTo>
                    <a:pt x="20187" y="3697"/>
                    <a:pt x="18931" y="7395"/>
                    <a:pt x="16294" y="10411"/>
                  </a:cubicBezTo>
                  <a:cubicBezTo>
                    <a:pt x="13657" y="13427"/>
                    <a:pt x="9638" y="15762"/>
                    <a:pt x="7001" y="16832"/>
                  </a:cubicBezTo>
                  <a:cubicBezTo>
                    <a:pt x="4364" y="17903"/>
                    <a:pt x="3108" y="17708"/>
                    <a:pt x="2103" y="17222"/>
                  </a:cubicBezTo>
                  <a:cubicBezTo>
                    <a:pt x="1099" y="16735"/>
                    <a:pt x="345" y="15957"/>
                    <a:pt x="94" y="15081"/>
                  </a:cubicBezTo>
                  <a:cubicBezTo>
                    <a:pt x="-157" y="14205"/>
                    <a:pt x="94" y="13232"/>
                    <a:pt x="848" y="12649"/>
                  </a:cubicBezTo>
                  <a:cubicBezTo>
                    <a:pt x="1601" y="12065"/>
                    <a:pt x="2857" y="11870"/>
                    <a:pt x="4992" y="12649"/>
                  </a:cubicBezTo>
                  <a:cubicBezTo>
                    <a:pt x="7127" y="13427"/>
                    <a:pt x="10141" y="15178"/>
                    <a:pt x="12276" y="16832"/>
                  </a:cubicBezTo>
                  <a:cubicBezTo>
                    <a:pt x="14410" y="18486"/>
                    <a:pt x="15666" y="20043"/>
                    <a:pt x="169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460739" y="1165359"/>
              <a:ext cx="1" cy="161005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200067" y="806733"/>
              <a:ext cx="161004" cy="189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21125"/>
                  </a:moveTo>
                  <a:cubicBezTo>
                    <a:pt x="2743" y="15725"/>
                    <a:pt x="5486" y="10325"/>
                    <a:pt x="7200" y="6914"/>
                  </a:cubicBezTo>
                  <a:cubicBezTo>
                    <a:pt x="8914" y="3504"/>
                    <a:pt x="9600" y="2083"/>
                    <a:pt x="10800" y="1088"/>
                  </a:cubicBezTo>
                  <a:cubicBezTo>
                    <a:pt x="12000" y="93"/>
                    <a:pt x="13714" y="-475"/>
                    <a:pt x="14914" y="520"/>
                  </a:cubicBezTo>
                  <a:cubicBezTo>
                    <a:pt x="16114" y="1514"/>
                    <a:pt x="16800" y="4072"/>
                    <a:pt x="17143" y="6346"/>
                  </a:cubicBezTo>
                  <a:cubicBezTo>
                    <a:pt x="17486" y="8620"/>
                    <a:pt x="17486" y="10609"/>
                    <a:pt x="18171" y="12030"/>
                  </a:cubicBezTo>
                  <a:cubicBezTo>
                    <a:pt x="18857" y="13451"/>
                    <a:pt x="20229" y="14304"/>
                    <a:pt x="21600" y="15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713745" y="1096358"/>
              <a:ext cx="13800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1690744" y="1188360"/>
              <a:ext cx="207006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6800"/>
                    <a:pt x="11733" y="12000"/>
                    <a:pt x="15333" y="8400"/>
                  </a:cubicBezTo>
                  <a:cubicBezTo>
                    <a:pt x="18933" y="4800"/>
                    <a:pt x="202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2342426" y="958354"/>
              <a:ext cx="15334" cy="21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2250424" y="1226694"/>
              <a:ext cx="199338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2329648" y="1310572"/>
              <a:ext cx="143115" cy="17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55" fill="norm" stroke="1" extrusionOk="0">
                  <a:moveTo>
                    <a:pt x="771" y="7356"/>
                  </a:moveTo>
                  <a:cubicBezTo>
                    <a:pt x="386" y="10702"/>
                    <a:pt x="0" y="14049"/>
                    <a:pt x="0" y="16635"/>
                  </a:cubicBezTo>
                  <a:cubicBezTo>
                    <a:pt x="0" y="19221"/>
                    <a:pt x="386" y="21046"/>
                    <a:pt x="771" y="20438"/>
                  </a:cubicBezTo>
                  <a:cubicBezTo>
                    <a:pt x="1157" y="19829"/>
                    <a:pt x="1543" y="16787"/>
                    <a:pt x="2314" y="13592"/>
                  </a:cubicBezTo>
                  <a:cubicBezTo>
                    <a:pt x="3086" y="10398"/>
                    <a:pt x="4243" y="7052"/>
                    <a:pt x="5400" y="4770"/>
                  </a:cubicBezTo>
                  <a:cubicBezTo>
                    <a:pt x="6557" y="2488"/>
                    <a:pt x="7714" y="1271"/>
                    <a:pt x="9257" y="511"/>
                  </a:cubicBezTo>
                  <a:cubicBezTo>
                    <a:pt x="10800" y="-250"/>
                    <a:pt x="12729" y="-554"/>
                    <a:pt x="14850" y="2488"/>
                  </a:cubicBezTo>
                  <a:cubicBezTo>
                    <a:pt x="16971" y="5531"/>
                    <a:pt x="19286" y="11919"/>
                    <a:pt x="21600" y="18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2614894" y="981355"/>
              <a:ext cx="218211" cy="25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68" fill="norm" stroke="1" extrusionOk="0">
                  <a:moveTo>
                    <a:pt x="15985" y="0"/>
                  </a:moveTo>
                  <a:cubicBezTo>
                    <a:pt x="11765" y="1527"/>
                    <a:pt x="7544" y="3055"/>
                    <a:pt x="4937" y="4145"/>
                  </a:cubicBezTo>
                  <a:cubicBezTo>
                    <a:pt x="2330" y="5236"/>
                    <a:pt x="1337" y="5891"/>
                    <a:pt x="716" y="6764"/>
                  </a:cubicBezTo>
                  <a:cubicBezTo>
                    <a:pt x="96" y="7636"/>
                    <a:pt x="-153" y="8727"/>
                    <a:pt x="344" y="9382"/>
                  </a:cubicBezTo>
                  <a:cubicBezTo>
                    <a:pt x="840" y="10036"/>
                    <a:pt x="2082" y="10255"/>
                    <a:pt x="3323" y="10364"/>
                  </a:cubicBezTo>
                  <a:cubicBezTo>
                    <a:pt x="4565" y="10473"/>
                    <a:pt x="5806" y="10473"/>
                    <a:pt x="7047" y="10473"/>
                  </a:cubicBezTo>
                  <a:cubicBezTo>
                    <a:pt x="8289" y="10473"/>
                    <a:pt x="9530" y="10473"/>
                    <a:pt x="10275" y="11018"/>
                  </a:cubicBezTo>
                  <a:cubicBezTo>
                    <a:pt x="11020" y="11564"/>
                    <a:pt x="11268" y="12655"/>
                    <a:pt x="10771" y="13527"/>
                  </a:cubicBezTo>
                  <a:cubicBezTo>
                    <a:pt x="10275" y="14400"/>
                    <a:pt x="9033" y="15055"/>
                    <a:pt x="7296" y="15927"/>
                  </a:cubicBezTo>
                  <a:cubicBezTo>
                    <a:pt x="5558" y="16800"/>
                    <a:pt x="3323" y="17891"/>
                    <a:pt x="1833" y="18873"/>
                  </a:cubicBezTo>
                  <a:cubicBezTo>
                    <a:pt x="344" y="19855"/>
                    <a:pt x="-401" y="20727"/>
                    <a:pt x="220" y="21164"/>
                  </a:cubicBezTo>
                  <a:cubicBezTo>
                    <a:pt x="840" y="21600"/>
                    <a:pt x="2827" y="21600"/>
                    <a:pt x="6551" y="20945"/>
                  </a:cubicBezTo>
                  <a:cubicBezTo>
                    <a:pt x="10275" y="20291"/>
                    <a:pt x="15737" y="18982"/>
                    <a:pt x="21199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2848437" y="996689"/>
              <a:ext cx="168671" cy="245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5175"/>
                    <a:pt x="9818" y="10350"/>
                    <a:pt x="13418" y="13950"/>
                  </a:cubicBezTo>
                  <a:cubicBezTo>
                    <a:pt x="17018" y="17550"/>
                    <a:pt x="19309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2853818" y="958354"/>
              <a:ext cx="186291" cy="29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21277" y="0"/>
                  </a:moveTo>
                  <a:cubicBezTo>
                    <a:pt x="19818" y="185"/>
                    <a:pt x="18358" y="369"/>
                    <a:pt x="16023" y="2123"/>
                  </a:cubicBezTo>
                  <a:cubicBezTo>
                    <a:pt x="13688" y="3877"/>
                    <a:pt x="10477" y="7200"/>
                    <a:pt x="7558" y="10246"/>
                  </a:cubicBezTo>
                  <a:cubicBezTo>
                    <a:pt x="4639" y="13292"/>
                    <a:pt x="2012" y="16062"/>
                    <a:pt x="845" y="17908"/>
                  </a:cubicBezTo>
                  <a:cubicBezTo>
                    <a:pt x="-323" y="19754"/>
                    <a:pt x="-31" y="20677"/>
                    <a:pt x="2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3040108" y="1203693"/>
              <a:ext cx="1" cy="84336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3075210" y="1067744"/>
              <a:ext cx="26234" cy="28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153" fill="norm" stroke="1" extrusionOk="0">
                  <a:moveTo>
                    <a:pt x="2484" y="20153"/>
                  </a:moveTo>
                  <a:cubicBezTo>
                    <a:pt x="521" y="11153"/>
                    <a:pt x="-1443" y="2153"/>
                    <a:pt x="1502" y="353"/>
                  </a:cubicBezTo>
                  <a:cubicBezTo>
                    <a:pt x="4448" y="-1447"/>
                    <a:pt x="12302" y="3953"/>
                    <a:pt x="20157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3385116" y="1134692"/>
              <a:ext cx="99670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3377449" y="1234361"/>
              <a:ext cx="184005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3891127" y="996689"/>
              <a:ext cx="291341" cy="276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3" y="1400"/>
                    <a:pt x="4926" y="2800"/>
                    <a:pt x="8053" y="5600"/>
                  </a:cubicBezTo>
                  <a:cubicBezTo>
                    <a:pt x="11179" y="8400"/>
                    <a:pt x="14968" y="12600"/>
                    <a:pt x="17337" y="15500"/>
                  </a:cubicBezTo>
                  <a:cubicBezTo>
                    <a:pt x="19705" y="18400"/>
                    <a:pt x="20653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3998463" y="950688"/>
              <a:ext cx="191672" cy="34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2240"/>
                    <a:pt x="15264" y="4480"/>
                    <a:pt x="12096" y="7600"/>
                  </a:cubicBezTo>
                  <a:cubicBezTo>
                    <a:pt x="8928" y="10720"/>
                    <a:pt x="5760" y="14720"/>
                    <a:pt x="3744" y="17200"/>
                  </a:cubicBezTo>
                  <a:cubicBezTo>
                    <a:pt x="1728" y="19680"/>
                    <a:pt x="864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845126" y="797351"/>
              <a:ext cx="360343" cy="6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9" y="15300"/>
                    <a:pt x="10417" y="9000"/>
                    <a:pt x="14017" y="5400"/>
                  </a:cubicBezTo>
                  <a:cubicBezTo>
                    <a:pt x="17617" y="1800"/>
                    <a:pt x="1960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041255" y="2162048"/>
              <a:ext cx="235481" cy="25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1401" y="0"/>
                  </a:moveTo>
                  <a:cubicBezTo>
                    <a:pt x="20936" y="2618"/>
                    <a:pt x="20472" y="5236"/>
                    <a:pt x="18730" y="8291"/>
                  </a:cubicBezTo>
                  <a:cubicBezTo>
                    <a:pt x="16988" y="11345"/>
                    <a:pt x="13969" y="14836"/>
                    <a:pt x="11182" y="16691"/>
                  </a:cubicBezTo>
                  <a:cubicBezTo>
                    <a:pt x="8395" y="18545"/>
                    <a:pt x="5840" y="18764"/>
                    <a:pt x="3982" y="17782"/>
                  </a:cubicBezTo>
                  <a:cubicBezTo>
                    <a:pt x="2124" y="16800"/>
                    <a:pt x="962" y="14618"/>
                    <a:pt x="382" y="12873"/>
                  </a:cubicBezTo>
                  <a:cubicBezTo>
                    <a:pt x="-199" y="11127"/>
                    <a:pt x="-199" y="9818"/>
                    <a:pt x="962" y="8945"/>
                  </a:cubicBezTo>
                  <a:cubicBezTo>
                    <a:pt x="2124" y="8073"/>
                    <a:pt x="4446" y="7636"/>
                    <a:pt x="6536" y="8073"/>
                  </a:cubicBezTo>
                  <a:cubicBezTo>
                    <a:pt x="8627" y="8509"/>
                    <a:pt x="10485" y="9818"/>
                    <a:pt x="12459" y="12218"/>
                  </a:cubicBezTo>
                  <a:cubicBezTo>
                    <a:pt x="14433" y="14618"/>
                    <a:pt x="16524" y="18109"/>
                    <a:pt x="186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307402" y="2370192"/>
              <a:ext cx="115004" cy="158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2933"/>
                  </a:moveTo>
                  <a:cubicBezTo>
                    <a:pt x="1440" y="1561"/>
                    <a:pt x="2880" y="190"/>
                    <a:pt x="4800" y="18"/>
                  </a:cubicBezTo>
                  <a:cubicBezTo>
                    <a:pt x="6720" y="-153"/>
                    <a:pt x="9120" y="876"/>
                    <a:pt x="10560" y="2247"/>
                  </a:cubicBezTo>
                  <a:cubicBezTo>
                    <a:pt x="12000" y="3618"/>
                    <a:pt x="12480" y="5333"/>
                    <a:pt x="11040" y="7733"/>
                  </a:cubicBezTo>
                  <a:cubicBezTo>
                    <a:pt x="9600" y="10133"/>
                    <a:pt x="6240" y="13218"/>
                    <a:pt x="4320" y="15618"/>
                  </a:cubicBezTo>
                  <a:cubicBezTo>
                    <a:pt x="2400" y="18018"/>
                    <a:pt x="1920" y="19733"/>
                    <a:pt x="3360" y="20590"/>
                  </a:cubicBezTo>
                  <a:cubicBezTo>
                    <a:pt x="4800" y="21447"/>
                    <a:pt x="8160" y="21447"/>
                    <a:pt x="11520" y="20933"/>
                  </a:cubicBezTo>
                  <a:cubicBezTo>
                    <a:pt x="14880" y="20418"/>
                    <a:pt x="18240" y="19390"/>
                    <a:pt x="21600" y="18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154066" y="1948355"/>
              <a:ext cx="176338" cy="17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21173"/>
                  </a:moveTo>
                  <a:cubicBezTo>
                    <a:pt x="3443" y="15927"/>
                    <a:pt x="6887" y="10682"/>
                    <a:pt x="9078" y="7287"/>
                  </a:cubicBezTo>
                  <a:cubicBezTo>
                    <a:pt x="11270" y="3893"/>
                    <a:pt x="12209" y="2350"/>
                    <a:pt x="13461" y="1270"/>
                  </a:cubicBezTo>
                  <a:cubicBezTo>
                    <a:pt x="14713" y="190"/>
                    <a:pt x="16278" y="-427"/>
                    <a:pt x="17217" y="344"/>
                  </a:cubicBezTo>
                  <a:cubicBezTo>
                    <a:pt x="18157" y="1116"/>
                    <a:pt x="18470" y="3276"/>
                    <a:pt x="19096" y="6053"/>
                  </a:cubicBezTo>
                  <a:cubicBezTo>
                    <a:pt x="19722" y="8830"/>
                    <a:pt x="20661" y="12224"/>
                    <a:pt x="21600" y="15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683077" y="2300051"/>
              <a:ext cx="115004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698411" y="2415054"/>
              <a:ext cx="161005" cy="2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3086" y="14400"/>
                    <a:pt x="6171" y="21600"/>
                    <a:pt x="9771" y="20400"/>
                  </a:cubicBezTo>
                  <a:cubicBezTo>
                    <a:pt x="13371" y="19200"/>
                    <a:pt x="17486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2340949" y="2093047"/>
              <a:ext cx="16811" cy="26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9" y="5506"/>
                    <a:pt x="-1303" y="11012"/>
                    <a:pt x="240" y="14612"/>
                  </a:cubicBezTo>
                  <a:cubicBezTo>
                    <a:pt x="1783" y="18212"/>
                    <a:pt x="11040" y="19906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250424" y="2392053"/>
              <a:ext cx="222339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331701" y="2482434"/>
              <a:ext cx="141062" cy="188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07" fill="norm" stroke="1" extrusionOk="0">
                  <a:moveTo>
                    <a:pt x="2776" y="2775"/>
                  </a:moveTo>
                  <a:cubicBezTo>
                    <a:pt x="2004" y="7959"/>
                    <a:pt x="1233" y="13143"/>
                    <a:pt x="847" y="16455"/>
                  </a:cubicBezTo>
                  <a:cubicBezTo>
                    <a:pt x="461" y="19767"/>
                    <a:pt x="461" y="21207"/>
                    <a:pt x="269" y="21207"/>
                  </a:cubicBezTo>
                  <a:cubicBezTo>
                    <a:pt x="76" y="21207"/>
                    <a:pt x="-310" y="19767"/>
                    <a:pt x="461" y="16743"/>
                  </a:cubicBezTo>
                  <a:cubicBezTo>
                    <a:pt x="1233" y="13719"/>
                    <a:pt x="3161" y="9111"/>
                    <a:pt x="5669" y="5943"/>
                  </a:cubicBezTo>
                  <a:cubicBezTo>
                    <a:pt x="8176" y="2775"/>
                    <a:pt x="11261" y="1047"/>
                    <a:pt x="13769" y="327"/>
                  </a:cubicBezTo>
                  <a:cubicBezTo>
                    <a:pt x="16276" y="-393"/>
                    <a:pt x="18204" y="-105"/>
                    <a:pt x="19361" y="3063"/>
                  </a:cubicBezTo>
                  <a:cubicBezTo>
                    <a:pt x="20519" y="6231"/>
                    <a:pt x="20904" y="12279"/>
                    <a:pt x="21290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623543" y="2133257"/>
              <a:ext cx="209562" cy="292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21600" y="2656"/>
                  </a:moveTo>
                  <a:cubicBezTo>
                    <a:pt x="21600" y="1725"/>
                    <a:pt x="21600" y="794"/>
                    <a:pt x="20810" y="329"/>
                  </a:cubicBezTo>
                  <a:cubicBezTo>
                    <a:pt x="20020" y="-137"/>
                    <a:pt x="18439" y="-137"/>
                    <a:pt x="15937" y="515"/>
                  </a:cubicBezTo>
                  <a:cubicBezTo>
                    <a:pt x="13434" y="1166"/>
                    <a:pt x="10010" y="2470"/>
                    <a:pt x="7507" y="3587"/>
                  </a:cubicBezTo>
                  <a:cubicBezTo>
                    <a:pt x="5005" y="4704"/>
                    <a:pt x="3424" y="5635"/>
                    <a:pt x="2371" y="6566"/>
                  </a:cubicBezTo>
                  <a:cubicBezTo>
                    <a:pt x="1317" y="7497"/>
                    <a:pt x="790" y="8429"/>
                    <a:pt x="1317" y="9080"/>
                  </a:cubicBezTo>
                  <a:cubicBezTo>
                    <a:pt x="1844" y="9732"/>
                    <a:pt x="3424" y="10104"/>
                    <a:pt x="5795" y="10384"/>
                  </a:cubicBezTo>
                  <a:cubicBezTo>
                    <a:pt x="8166" y="10663"/>
                    <a:pt x="11327" y="10849"/>
                    <a:pt x="13698" y="11129"/>
                  </a:cubicBezTo>
                  <a:cubicBezTo>
                    <a:pt x="16068" y="11408"/>
                    <a:pt x="17649" y="11780"/>
                    <a:pt x="17912" y="12246"/>
                  </a:cubicBezTo>
                  <a:cubicBezTo>
                    <a:pt x="18176" y="12711"/>
                    <a:pt x="17122" y="13270"/>
                    <a:pt x="14356" y="14201"/>
                  </a:cubicBezTo>
                  <a:cubicBezTo>
                    <a:pt x="11590" y="15132"/>
                    <a:pt x="7112" y="16435"/>
                    <a:pt x="4215" y="17646"/>
                  </a:cubicBezTo>
                  <a:cubicBezTo>
                    <a:pt x="1317" y="18856"/>
                    <a:pt x="0" y="19973"/>
                    <a:pt x="0" y="20625"/>
                  </a:cubicBezTo>
                  <a:cubicBezTo>
                    <a:pt x="0" y="21277"/>
                    <a:pt x="1317" y="21463"/>
                    <a:pt x="5137" y="21277"/>
                  </a:cubicBezTo>
                  <a:cubicBezTo>
                    <a:pt x="8956" y="21091"/>
                    <a:pt x="15278" y="20532"/>
                    <a:pt x="21600" y="19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2955773" y="2185049"/>
              <a:ext cx="176338" cy="23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2787"/>
                    <a:pt x="6887" y="5574"/>
                    <a:pt x="10487" y="9174"/>
                  </a:cubicBezTo>
                  <a:cubicBezTo>
                    <a:pt x="14087" y="12774"/>
                    <a:pt x="17843" y="171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986440" y="2185049"/>
              <a:ext cx="191672" cy="28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68"/>
                  </a:moveTo>
                  <a:cubicBezTo>
                    <a:pt x="20448" y="584"/>
                    <a:pt x="19296" y="0"/>
                    <a:pt x="18144" y="0"/>
                  </a:cubicBezTo>
                  <a:cubicBezTo>
                    <a:pt x="16992" y="0"/>
                    <a:pt x="15840" y="584"/>
                    <a:pt x="12960" y="3114"/>
                  </a:cubicBezTo>
                  <a:cubicBezTo>
                    <a:pt x="10080" y="5643"/>
                    <a:pt x="5472" y="10119"/>
                    <a:pt x="3024" y="13524"/>
                  </a:cubicBezTo>
                  <a:cubicBezTo>
                    <a:pt x="576" y="16930"/>
                    <a:pt x="288" y="19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193445" y="2376720"/>
              <a:ext cx="38335" cy="92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239446" y="2269384"/>
              <a:ext cx="23001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3231779" y="2004564"/>
              <a:ext cx="176338" cy="17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5130"/>
                  </a:moveTo>
                  <a:cubicBezTo>
                    <a:pt x="626" y="3587"/>
                    <a:pt x="1252" y="2044"/>
                    <a:pt x="2661" y="1118"/>
                  </a:cubicBezTo>
                  <a:cubicBezTo>
                    <a:pt x="4070" y="193"/>
                    <a:pt x="6261" y="-116"/>
                    <a:pt x="8139" y="38"/>
                  </a:cubicBezTo>
                  <a:cubicBezTo>
                    <a:pt x="10017" y="193"/>
                    <a:pt x="11583" y="810"/>
                    <a:pt x="11896" y="2815"/>
                  </a:cubicBezTo>
                  <a:cubicBezTo>
                    <a:pt x="12209" y="4821"/>
                    <a:pt x="11270" y="8215"/>
                    <a:pt x="10174" y="10530"/>
                  </a:cubicBezTo>
                  <a:cubicBezTo>
                    <a:pt x="9078" y="12844"/>
                    <a:pt x="7826" y="14078"/>
                    <a:pt x="6887" y="15621"/>
                  </a:cubicBezTo>
                  <a:cubicBezTo>
                    <a:pt x="5948" y="17164"/>
                    <a:pt x="5322" y="19015"/>
                    <a:pt x="5791" y="20095"/>
                  </a:cubicBezTo>
                  <a:cubicBezTo>
                    <a:pt x="6261" y="21175"/>
                    <a:pt x="7826" y="21484"/>
                    <a:pt x="10643" y="21484"/>
                  </a:cubicBezTo>
                  <a:cubicBezTo>
                    <a:pt x="13461" y="21484"/>
                    <a:pt x="17530" y="21175"/>
                    <a:pt x="21600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3638690" y="468273"/>
              <a:ext cx="846474" cy="108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64" fill="norm" stroke="1" extrusionOk="0">
                  <a:moveTo>
                    <a:pt x="16957" y="2254"/>
                  </a:moveTo>
                  <a:cubicBezTo>
                    <a:pt x="16057" y="1499"/>
                    <a:pt x="15157" y="744"/>
                    <a:pt x="14161" y="341"/>
                  </a:cubicBezTo>
                  <a:cubicBezTo>
                    <a:pt x="13164" y="-62"/>
                    <a:pt x="12072" y="-112"/>
                    <a:pt x="10786" y="215"/>
                  </a:cubicBezTo>
                  <a:cubicBezTo>
                    <a:pt x="9500" y="543"/>
                    <a:pt x="8022" y="1247"/>
                    <a:pt x="6575" y="2280"/>
                  </a:cubicBezTo>
                  <a:cubicBezTo>
                    <a:pt x="5129" y="3312"/>
                    <a:pt x="3714" y="4671"/>
                    <a:pt x="2654" y="6282"/>
                  </a:cubicBezTo>
                  <a:cubicBezTo>
                    <a:pt x="1593" y="7894"/>
                    <a:pt x="886" y="9757"/>
                    <a:pt x="436" y="11494"/>
                  </a:cubicBezTo>
                  <a:cubicBezTo>
                    <a:pt x="-14" y="13231"/>
                    <a:pt x="-207" y="14842"/>
                    <a:pt x="307" y="16151"/>
                  </a:cubicBezTo>
                  <a:cubicBezTo>
                    <a:pt x="822" y="17460"/>
                    <a:pt x="2043" y="18467"/>
                    <a:pt x="3297" y="19273"/>
                  </a:cubicBezTo>
                  <a:cubicBezTo>
                    <a:pt x="4550" y="20078"/>
                    <a:pt x="5836" y="20682"/>
                    <a:pt x="7314" y="21035"/>
                  </a:cubicBezTo>
                  <a:cubicBezTo>
                    <a:pt x="8793" y="21387"/>
                    <a:pt x="10464" y="21488"/>
                    <a:pt x="12039" y="21186"/>
                  </a:cubicBezTo>
                  <a:cubicBezTo>
                    <a:pt x="13614" y="20884"/>
                    <a:pt x="15093" y="20179"/>
                    <a:pt x="16379" y="19197"/>
                  </a:cubicBezTo>
                  <a:cubicBezTo>
                    <a:pt x="17664" y="18215"/>
                    <a:pt x="18757" y="16957"/>
                    <a:pt x="19561" y="15421"/>
                  </a:cubicBezTo>
                  <a:cubicBezTo>
                    <a:pt x="20364" y="13885"/>
                    <a:pt x="20879" y="12073"/>
                    <a:pt x="21136" y="10386"/>
                  </a:cubicBezTo>
                  <a:cubicBezTo>
                    <a:pt x="21393" y="8699"/>
                    <a:pt x="21393" y="7138"/>
                    <a:pt x="20686" y="5829"/>
                  </a:cubicBezTo>
                  <a:cubicBezTo>
                    <a:pt x="19979" y="4520"/>
                    <a:pt x="18564" y="3463"/>
                    <a:pt x="17279" y="2985"/>
                  </a:cubicBezTo>
                  <a:cubicBezTo>
                    <a:pt x="15993" y="2506"/>
                    <a:pt x="14836" y="2607"/>
                    <a:pt x="13679" y="2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2016167" y="1756383"/>
              <a:ext cx="1751758" cy="1174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31" fill="norm" stroke="1" extrusionOk="0">
                  <a:moveTo>
                    <a:pt x="13407" y="1807"/>
                  </a:moveTo>
                  <a:cubicBezTo>
                    <a:pt x="12811" y="1247"/>
                    <a:pt x="12216" y="687"/>
                    <a:pt x="11526" y="361"/>
                  </a:cubicBezTo>
                  <a:cubicBezTo>
                    <a:pt x="10836" y="34"/>
                    <a:pt x="10053" y="-59"/>
                    <a:pt x="9269" y="34"/>
                  </a:cubicBezTo>
                  <a:cubicBezTo>
                    <a:pt x="8485" y="128"/>
                    <a:pt x="7701" y="408"/>
                    <a:pt x="6855" y="804"/>
                  </a:cubicBezTo>
                  <a:cubicBezTo>
                    <a:pt x="6009" y="1201"/>
                    <a:pt x="5099" y="1714"/>
                    <a:pt x="4253" y="2390"/>
                  </a:cubicBezTo>
                  <a:cubicBezTo>
                    <a:pt x="3406" y="3067"/>
                    <a:pt x="2623" y="3906"/>
                    <a:pt x="2011" y="4723"/>
                  </a:cubicBezTo>
                  <a:cubicBezTo>
                    <a:pt x="1400" y="5539"/>
                    <a:pt x="961" y="6332"/>
                    <a:pt x="601" y="7499"/>
                  </a:cubicBezTo>
                  <a:cubicBezTo>
                    <a:pt x="240" y="8665"/>
                    <a:pt x="-42" y="10205"/>
                    <a:pt x="5" y="11511"/>
                  </a:cubicBezTo>
                  <a:cubicBezTo>
                    <a:pt x="52" y="12817"/>
                    <a:pt x="428" y="13890"/>
                    <a:pt x="1024" y="14940"/>
                  </a:cubicBezTo>
                  <a:cubicBezTo>
                    <a:pt x="1620" y="15989"/>
                    <a:pt x="2435" y="17016"/>
                    <a:pt x="3265" y="17832"/>
                  </a:cubicBezTo>
                  <a:cubicBezTo>
                    <a:pt x="4096" y="18649"/>
                    <a:pt x="4943" y="19255"/>
                    <a:pt x="5867" y="19792"/>
                  </a:cubicBezTo>
                  <a:cubicBezTo>
                    <a:pt x="6792" y="20328"/>
                    <a:pt x="7795" y="20795"/>
                    <a:pt x="8830" y="21098"/>
                  </a:cubicBezTo>
                  <a:cubicBezTo>
                    <a:pt x="9865" y="21401"/>
                    <a:pt x="10930" y="21541"/>
                    <a:pt x="12043" y="21331"/>
                  </a:cubicBezTo>
                  <a:cubicBezTo>
                    <a:pt x="13156" y="21121"/>
                    <a:pt x="14316" y="20561"/>
                    <a:pt x="15335" y="19908"/>
                  </a:cubicBezTo>
                  <a:cubicBezTo>
                    <a:pt x="16354" y="19255"/>
                    <a:pt x="17232" y="18509"/>
                    <a:pt x="18063" y="17482"/>
                  </a:cubicBezTo>
                  <a:cubicBezTo>
                    <a:pt x="18893" y="16456"/>
                    <a:pt x="19677" y="15150"/>
                    <a:pt x="20257" y="13843"/>
                  </a:cubicBezTo>
                  <a:cubicBezTo>
                    <a:pt x="20837" y="12537"/>
                    <a:pt x="21213" y="11231"/>
                    <a:pt x="21386" y="9831"/>
                  </a:cubicBezTo>
                  <a:cubicBezTo>
                    <a:pt x="21558" y="8432"/>
                    <a:pt x="21527" y="6939"/>
                    <a:pt x="21197" y="5563"/>
                  </a:cubicBezTo>
                  <a:cubicBezTo>
                    <a:pt x="20868" y="4186"/>
                    <a:pt x="20241" y="2927"/>
                    <a:pt x="19411" y="2110"/>
                  </a:cubicBezTo>
                  <a:cubicBezTo>
                    <a:pt x="18580" y="1294"/>
                    <a:pt x="17545" y="921"/>
                    <a:pt x="16370" y="804"/>
                  </a:cubicBezTo>
                  <a:cubicBezTo>
                    <a:pt x="15194" y="687"/>
                    <a:pt x="13877" y="827"/>
                    <a:pt x="13000" y="991"/>
                  </a:cubicBezTo>
                  <a:cubicBezTo>
                    <a:pt x="12122" y="1154"/>
                    <a:pt x="11683" y="1341"/>
                    <a:pt x="11244" y="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471717" y="3319741"/>
              <a:ext cx="23001" cy="30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220"/>
                    <a:pt x="4800" y="10440"/>
                    <a:pt x="8400" y="14040"/>
                  </a:cubicBezTo>
                  <a:cubicBezTo>
                    <a:pt x="12000" y="17640"/>
                    <a:pt x="16800" y="196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387382" y="3641748"/>
              <a:ext cx="199338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0"/>
                    <a:pt x="12185" y="0"/>
                    <a:pt x="15785" y="3600"/>
                  </a:cubicBezTo>
                  <a:cubicBezTo>
                    <a:pt x="19385" y="7200"/>
                    <a:pt x="2049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68068" y="3778779"/>
              <a:ext cx="133986" cy="20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0946" fill="norm" stroke="1" extrusionOk="0">
                  <a:moveTo>
                    <a:pt x="3027" y="99"/>
                  </a:moveTo>
                  <a:cubicBezTo>
                    <a:pt x="2212" y="6085"/>
                    <a:pt x="1397" y="12071"/>
                    <a:pt x="990" y="15844"/>
                  </a:cubicBezTo>
                  <a:cubicBezTo>
                    <a:pt x="582" y="19618"/>
                    <a:pt x="582" y="21179"/>
                    <a:pt x="378" y="20919"/>
                  </a:cubicBezTo>
                  <a:cubicBezTo>
                    <a:pt x="175" y="20659"/>
                    <a:pt x="-233" y="18577"/>
                    <a:pt x="175" y="15193"/>
                  </a:cubicBezTo>
                  <a:cubicBezTo>
                    <a:pt x="582" y="11810"/>
                    <a:pt x="1805" y="7126"/>
                    <a:pt x="3231" y="4393"/>
                  </a:cubicBezTo>
                  <a:cubicBezTo>
                    <a:pt x="4658" y="1661"/>
                    <a:pt x="6288" y="880"/>
                    <a:pt x="8325" y="360"/>
                  </a:cubicBezTo>
                  <a:cubicBezTo>
                    <a:pt x="10363" y="-161"/>
                    <a:pt x="12809" y="-421"/>
                    <a:pt x="14846" y="1791"/>
                  </a:cubicBezTo>
                  <a:cubicBezTo>
                    <a:pt x="16884" y="4003"/>
                    <a:pt x="18514" y="8687"/>
                    <a:pt x="19533" y="11680"/>
                  </a:cubicBezTo>
                  <a:cubicBezTo>
                    <a:pt x="20552" y="14673"/>
                    <a:pt x="20959" y="15974"/>
                    <a:pt x="21367" y="17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819594" y="3480087"/>
              <a:ext cx="178322" cy="221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295" fill="norm" stroke="1" extrusionOk="0">
                  <a:moveTo>
                    <a:pt x="19463" y="2273"/>
                  </a:moveTo>
                  <a:cubicBezTo>
                    <a:pt x="20363" y="1291"/>
                    <a:pt x="21263" y="309"/>
                    <a:pt x="20813" y="63"/>
                  </a:cubicBezTo>
                  <a:cubicBezTo>
                    <a:pt x="20363" y="-182"/>
                    <a:pt x="18563" y="309"/>
                    <a:pt x="16163" y="1168"/>
                  </a:cubicBezTo>
                  <a:cubicBezTo>
                    <a:pt x="13763" y="2027"/>
                    <a:pt x="10763" y="3254"/>
                    <a:pt x="8513" y="4236"/>
                  </a:cubicBezTo>
                  <a:cubicBezTo>
                    <a:pt x="6263" y="5218"/>
                    <a:pt x="4763" y="5954"/>
                    <a:pt x="4013" y="6936"/>
                  </a:cubicBezTo>
                  <a:cubicBezTo>
                    <a:pt x="3263" y="7918"/>
                    <a:pt x="3263" y="9145"/>
                    <a:pt x="4013" y="9759"/>
                  </a:cubicBezTo>
                  <a:cubicBezTo>
                    <a:pt x="4763" y="10373"/>
                    <a:pt x="6263" y="10373"/>
                    <a:pt x="7763" y="10373"/>
                  </a:cubicBezTo>
                  <a:cubicBezTo>
                    <a:pt x="9263" y="10373"/>
                    <a:pt x="10763" y="10373"/>
                    <a:pt x="12113" y="10741"/>
                  </a:cubicBezTo>
                  <a:cubicBezTo>
                    <a:pt x="13463" y="11109"/>
                    <a:pt x="14663" y="11845"/>
                    <a:pt x="14513" y="12582"/>
                  </a:cubicBezTo>
                  <a:cubicBezTo>
                    <a:pt x="14363" y="13318"/>
                    <a:pt x="12863" y="14054"/>
                    <a:pt x="10463" y="15036"/>
                  </a:cubicBezTo>
                  <a:cubicBezTo>
                    <a:pt x="8063" y="16018"/>
                    <a:pt x="4763" y="17245"/>
                    <a:pt x="2663" y="18350"/>
                  </a:cubicBezTo>
                  <a:cubicBezTo>
                    <a:pt x="563" y="19454"/>
                    <a:pt x="-337" y="20436"/>
                    <a:pt x="113" y="20927"/>
                  </a:cubicBezTo>
                  <a:cubicBezTo>
                    <a:pt x="563" y="21418"/>
                    <a:pt x="2363" y="21418"/>
                    <a:pt x="5963" y="20927"/>
                  </a:cubicBezTo>
                  <a:cubicBezTo>
                    <a:pt x="9563" y="20436"/>
                    <a:pt x="14963" y="19454"/>
                    <a:pt x="20363" y="18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123398" y="3473078"/>
              <a:ext cx="161005" cy="22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4717"/>
                    <a:pt x="10971" y="9434"/>
                    <a:pt x="14571" y="13034"/>
                  </a:cubicBezTo>
                  <a:cubicBezTo>
                    <a:pt x="18171" y="16634"/>
                    <a:pt x="19886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173552" y="3460592"/>
              <a:ext cx="156852" cy="265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69" fill="norm" stroke="1" extrusionOk="0">
                  <a:moveTo>
                    <a:pt x="21382" y="384"/>
                  </a:moveTo>
                  <a:cubicBezTo>
                    <a:pt x="19640" y="-23"/>
                    <a:pt x="17898" y="-431"/>
                    <a:pt x="15285" y="995"/>
                  </a:cubicBezTo>
                  <a:cubicBezTo>
                    <a:pt x="12672" y="2422"/>
                    <a:pt x="9188" y="5682"/>
                    <a:pt x="6576" y="8535"/>
                  </a:cubicBezTo>
                  <a:cubicBezTo>
                    <a:pt x="3963" y="11388"/>
                    <a:pt x="2221" y="13833"/>
                    <a:pt x="1176" y="15565"/>
                  </a:cubicBezTo>
                  <a:cubicBezTo>
                    <a:pt x="130" y="17297"/>
                    <a:pt x="-218" y="18316"/>
                    <a:pt x="130" y="19131"/>
                  </a:cubicBezTo>
                  <a:cubicBezTo>
                    <a:pt x="479" y="19946"/>
                    <a:pt x="1524" y="20558"/>
                    <a:pt x="2569" y="21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299736" y="3657082"/>
              <a:ext cx="7667" cy="13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353403" y="3565080"/>
              <a:ext cx="15335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407071" y="3308560"/>
              <a:ext cx="191672" cy="17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0" y="5053"/>
                  </a:moveTo>
                  <a:cubicBezTo>
                    <a:pt x="576" y="3510"/>
                    <a:pt x="1152" y="1967"/>
                    <a:pt x="2592" y="1041"/>
                  </a:cubicBezTo>
                  <a:cubicBezTo>
                    <a:pt x="4032" y="116"/>
                    <a:pt x="6336" y="-193"/>
                    <a:pt x="8064" y="116"/>
                  </a:cubicBezTo>
                  <a:cubicBezTo>
                    <a:pt x="9792" y="424"/>
                    <a:pt x="10944" y="1350"/>
                    <a:pt x="11232" y="3510"/>
                  </a:cubicBezTo>
                  <a:cubicBezTo>
                    <a:pt x="11520" y="5670"/>
                    <a:pt x="10944" y="9064"/>
                    <a:pt x="9792" y="11841"/>
                  </a:cubicBezTo>
                  <a:cubicBezTo>
                    <a:pt x="8640" y="14618"/>
                    <a:pt x="6912" y="16778"/>
                    <a:pt x="6624" y="18321"/>
                  </a:cubicBezTo>
                  <a:cubicBezTo>
                    <a:pt x="6336" y="19864"/>
                    <a:pt x="7488" y="20790"/>
                    <a:pt x="10224" y="21098"/>
                  </a:cubicBezTo>
                  <a:cubicBezTo>
                    <a:pt x="12960" y="21407"/>
                    <a:pt x="17280" y="21098"/>
                    <a:pt x="21600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767413" y="3611081"/>
              <a:ext cx="176338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782746" y="3726083"/>
              <a:ext cx="161005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4511483" y="429342"/>
              <a:ext cx="261332" cy="26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72" fill="norm" stroke="1" extrusionOk="0">
                  <a:moveTo>
                    <a:pt x="15782" y="0"/>
                  </a:moveTo>
                  <a:cubicBezTo>
                    <a:pt x="11797" y="4320"/>
                    <a:pt x="7813" y="8640"/>
                    <a:pt x="5296" y="11417"/>
                  </a:cubicBezTo>
                  <a:cubicBezTo>
                    <a:pt x="2780" y="14194"/>
                    <a:pt x="1731" y="15429"/>
                    <a:pt x="997" y="16663"/>
                  </a:cubicBezTo>
                  <a:cubicBezTo>
                    <a:pt x="263" y="17897"/>
                    <a:pt x="-156" y="19131"/>
                    <a:pt x="54" y="20057"/>
                  </a:cubicBezTo>
                  <a:cubicBezTo>
                    <a:pt x="263" y="20983"/>
                    <a:pt x="1102" y="21600"/>
                    <a:pt x="3619" y="21086"/>
                  </a:cubicBezTo>
                  <a:cubicBezTo>
                    <a:pt x="6135" y="20571"/>
                    <a:pt x="10329" y="18926"/>
                    <a:pt x="13580" y="17794"/>
                  </a:cubicBezTo>
                  <a:cubicBezTo>
                    <a:pt x="16830" y="16663"/>
                    <a:pt x="19137" y="16046"/>
                    <a:pt x="21444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2419094" y="3513520"/>
              <a:ext cx="214673" cy="312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1962"/>
                  </a:moveTo>
                  <a:cubicBezTo>
                    <a:pt x="0" y="1084"/>
                    <a:pt x="0" y="206"/>
                    <a:pt x="514" y="31"/>
                  </a:cubicBezTo>
                  <a:cubicBezTo>
                    <a:pt x="1029" y="-145"/>
                    <a:pt x="2057" y="382"/>
                    <a:pt x="4371" y="2928"/>
                  </a:cubicBezTo>
                  <a:cubicBezTo>
                    <a:pt x="6686" y="5475"/>
                    <a:pt x="10286" y="10040"/>
                    <a:pt x="13371" y="13465"/>
                  </a:cubicBezTo>
                  <a:cubicBezTo>
                    <a:pt x="16457" y="16889"/>
                    <a:pt x="19029" y="19172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2495083" y="3534413"/>
              <a:ext cx="177018" cy="374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31" fill="norm" stroke="1" extrusionOk="0">
                  <a:moveTo>
                    <a:pt x="21374" y="0"/>
                  </a:moveTo>
                  <a:cubicBezTo>
                    <a:pt x="17980" y="2645"/>
                    <a:pt x="14585" y="5290"/>
                    <a:pt x="11500" y="8522"/>
                  </a:cubicBezTo>
                  <a:cubicBezTo>
                    <a:pt x="8414" y="11755"/>
                    <a:pt x="5637" y="15575"/>
                    <a:pt x="3631" y="18000"/>
                  </a:cubicBezTo>
                  <a:cubicBezTo>
                    <a:pt x="1625" y="20424"/>
                    <a:pt x="391" y="21453"/>
                    <a:pt x="83" y="21527"/>
                  </a:cubicBezTo>
                  <a:cubicBezTo>
                    <a:pt x="-226" y="21600"/>
                    <a:pt x="391" y="20718"/>
                    <a:pt x="1008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2327092" y="3411743"/>
              <a:ext cx="375676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9" y="14400"/>
                    <a:pt x="5878" y="7200"/>
                    <a:pt x="9478" y="3600"/>
                  </a:cubicBezTo>
                  <a:cubicBezTo>
                    <a:pt x="13078" y="0"/>
                    <a:pt x="173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2825436" y="3745851"/>
              <a:ext cx="61336" cy="26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700" y="12302"/>
                    <a:pt x="5400" y="4448"/>
                    <a:pt x="9000" y="1502"/>
                  </a:cubicBezTo>
                  <a:cubicBezTo>
                    <a:pt x="12600" y="-1443"/>
                    <a:pt x="171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3079581" y="3460652"/>
              <a:ext cx="152199" cy="44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62" fill="norm" stroke="1" extrusionOk="0">
                  <a:moveTo>
                    <a:pt x="21440" y="3522"/>
                  </a:moveTo>
                  <a:cubicBezTo>
                    <a:pt x="21440" y="2912"/>
                    <a:pt x="21440" y="2302"/>
                    <a:pt x="21080" y="1630"/>
                  </a:cubicBezTo>
                  <a:cubicBezTo>
                    <a:pt x="20720" y="959"/>
                    <a:pt x="20000" y="227"/>
                    <a:pt x="18740" y="44"/>
                  </a:cubicBezTo>
                  <a:cubicBezTo>
                    <a:pt x="17480" y="-139"/>
                    <a:pt x="15680" y="227"/>
                    <a:pt x="12980" y="1508"/>
                  </a:cubicBezTo>
                  <a:cubicBezTo>
                    <a:pt x="10280" y="2790"/>
                    <a:pt x="6680" y="4986"/>
                    <a:pt x="4160" y="7732"/>
                  </a:cubicBezTo>
                  <a:cubicBezTo>
                    <a:pt x="1640" y="10478"/>
                    <a:pt x="200" y="13773"/>
                    <a:pt x="20" y="16030"/>
                  </a:cubicBezTo>
                  <a:cubicBezTo>
                    <a:pt x="-160" y="18288"/>
                    <a:pt x="920" y="19508"/>
                    <a:pt x="2360" y="20302"/>
                  </a:cubicBezTo>
                  <a:cubicBezTo>
                    <a:pt x="3800" y="21095"/>
                    <a:pt x="5600" y="21461"/>
                    <a:pt x="7760" y="21339"/>
                  </a:cubicBezTo>
                  <a:cubicBezTo>
                    <a:pt x="9920" y="21217"/>
                    <a:pt x="12440" y="20607"/>
                    <a:pt x="14960" y="19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3285447" y="3634081"/>
              <a:ext cx="23001" cy="2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950"/>
                    <a:pt x="4800" y="9900"/>
                    <a:pt x="8400" y="13500"/>
                  </a:cubicBezTo>
                  <a:cubicBezTo>
                    <a:pt x="12000" y="17100"/>
                    <a:pt x="168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3362115" y="3749084"/>
              <a:ext cx="199339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6800"/>
                    <a:pt x="2215" y="12000"/>
                    <a:pt x="5815" y="8400"/>
                  </a:cubicBezTo>
                  <a:cubicBezTo>
                    <a:pt x="9415" y="4800"/>
                    <a:pt x="1550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3676775" y="3532514"/>
              <a:ext cx="148290" cy="49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364" fill="norm" stroke="1" extrusionOk="0">
                  <a:moveTo>
                    <a:pt x="1035" y="9387"/>
                  </a:moveTo>
                  <a:cubicBezTo>
                    <a:pt x="675" y="12489"/>
                    <a:pt x="315" y="15590"/>
                    <a:pt x="135" y="17418"/>
                  </a:cubicBezTo>
                  <a:cubicBezTo>
                    <a:pt x="-45" y="19246"/>
                    <a:pt x="-45" y="19799"/>
                    <a:pt x="135" y="20353"/>
                  </a:cubicBezTo>
                  <a:cubicBezTo>
                    <a:pt x="315" y="20907"/>
                    <a:pt x="675" y="21461"/>
                    <a:pt x="855" y="21350"/>
                  </a:cubicBezTo>
                  <a:cubicBezTo>
                    <a:pt x="1035" y="21239"/>
                    <a:pt x="1035" y="20464"/>
                    <a:pt x="1215" y="17806"/>
                  </a:cubicBezTo>
                  <a:cubicBezTo>
                    <a:pt x="1395" y="15147"/>
                    <a:pt x="1755" y="10606"/>
                    <a:pt x="2295" y="7615"/>
                  </a:cubicBezTo>
                  <a:cubicBezTo>
                    <a:pt x="2835" y="4624"/>
                    <a:pt x="3555" y="3184"/>
                    <a:pt x="4455" y="2132"/>
                  </a:cubicBezTo>
                  <a:cubicBezTo>
                    <a:pt x="5355" y="1079"/>
                    <a:pt x="6435" y="415"/>
                    <a:pt x="7875" y="138"/>
                  </a:cubicBezTo>
                  <a:cubicBezTo>
                    <a:pt x="9315" y="-139"/>
                    <a:pt x="11115" y="-28"/>
                    <a:pt x="13635" y="747"/>
                  </a:cubicBezTo>
                  <a:cubicBezTo>
                    <a:pt x="16155" y="1523"/>
                    <a:pt x="19395" y="2963"/>
                    <a:pt x="20475" y="4569"/>
                  </a:cubicBezTo>
                  <a:cubicBezTo>
                    <a:pt x="21555" y="6175"/>
                    <a:pt x="20475" y="7947"/>
                    <a:pt x="17775" y="9166"/>
                  </a:cubicBezTo>
                  <a:cubicBezTo>
                    <a:pt x="15075" y="10384"/>
                    <a:pt x="10755" y="11049"/>
                    <a:pt x="6435" y="11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3860460" y="3423844"/>
              <a:ext cx="144738" cy="40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500" fill="norm" stroke="1" extrusionOk="0">
                  <a:moveTo>
                    <a:pt x="0" y="173"/>
                  </a:moveTo>
                  <a:cubicBezTo>
                    <a:pt x="1800" y="37"/>
                    <a:pt x="3600" y="-100"/>
                    <a:pt x="5040" y="105"/>
                  </a:cubicBezTo>
                  <a:cubicBezTo>
                    <a:pt x="6480" y="310"/>
                    <a:pt x="7560" y="857"/>
                    <a:pt x="9900" y="2497"/>
                  </a:cubicBezTo>
                  <a:cubicBezTo>
                    <a:pt x="12240" y="4138"/>
                    <a:pt x="15840" y="6872"/>
                    <a:pt x="18180" y="9265"/>
                  </a:cubicBezTo>
                  <a:cubicBezTo>
                    <a:pt x="20520" y="11657"/>
                    <a:pt x="21600" y="13708"/>
                    <a:pt x="18360" y="15690"/>
                  </a:cubicBezTo>
                  <a:cubicBezTo>
                    <a:pt x="15120" y="17672"/>
                    <a:pt x="7560" y="19586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220801" y="3680082"/>
              <a:ext cx="260674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364995" y="3572747"/>
              <a:ext cx="16811" cy="26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6141"/>
                    <a:pt x="-1303" y="12282"/>
                    <a:pt x="240" y="15882"/>
                  </a:cubicBezTo>
                  <a:cubicBezTo>
                    <a:pt x="1783" y="19482"/>
                    <a:pt x="11040" y="20541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4756858" y="3456268"/>
              <a:ext cx="169293" cy="437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64" fill="norm" stroke="1" extrusionOk="0">
                  <a:moveTo>
                    <a:pt x="21356" y="446"/>
                  </a:moveTo>
                  <a:cubicBezTo>
                    <a:pt x="19744" y="197"/>
                    <a:pt x="18132" y="-53"/>
                    <a:pt x="16520" y="9"/>
                  </a:cubicBezTo>
                  <a:cubicBezTo>
                    <a:pt x="14908" y="72"/>
                    <a:pt x="13296" y="446"/>
                    <a:pt x="10717" y="1757"/>
                  </a:cubicBezTo>
                  <a:cubicBezTo>
                    <a:pt x="8138" y="3068"/>
                    <a:pt x="4592" y="5316"/>
                    <a:pt x="2496" y="8312"/>
                  </a:cubicBezTo>
                  <a:cubicBezTo>
                    <a:pt x="401" y="11309"/>
                    <a:pt x="-244" y="15055"/>
                    <a:pt x="78" y="17427"/>
                  </a:cubicBezTo>
                  <a:cubicBezTo>
                    <a:pt x="401" y="19799"/>
                    <a:pt x="1690" y="20798"/>
                    <a:pt x="3625" y="21172"/>
                  </a:cubicBezTo>
                  <a:cubicBezTo>
                    <a:pt x="5559" y="21547"/>
                    <a:pt x="8138" y="21297"/>
                    <a:pt x="10717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4979819" y="3565080"/>
              <a:ext cx="234119" cy="355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0" y="0"/>
                  </a:moveTo>
                  <a:cubicBezTo>
                    <a:pt x="3991" y="3574"/>
                    <a:pt x="7983" y="7148"/>
                    <a:pt x="11504" y="10489"/>
                  </a:cubicBezTo>
                  <a:cubicBezTo>
                    <a:pt x="15026" y="13830"/>
                    <a:pt x="18078" y="16938"/>
                    <a:pt x="19722" y="18881"/>
                  </a:cubicBezTo>
                  <a:cubicBezTo>
                    <a:pt x="21365" y="20823"/>
                    <a:pt x="21600" y="21600"/>
                    <a:pt x="21483" y="21600"/>
                  </a:cubicBezTo>
                  <a:cubicBezTo>
                    <a:pt x="21365" y="21600"/>
                    <a:pt x="20896" y="20823"/>
                    <a:pt x="20426" y="2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5028375" y="3595747"/>
              <a:ext cx="173783" cy="337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21600" y="0"/>
                  </a:moveTo>
                  <a:cubicBezTo>
                    <a:pt x="19059" y="974"/>
                    <a:pt x="16518" y="1949"/>
                    <a:pt x="13341" y="4872"/>
                  </a:cubicBezTo>
                  <a:cubicBezTo>
                    <a:pt x="10165" y="7795"/>
                    <a:pt x="6353" y="12668"/>
                    <a:pt x="4129" y="15510"/>
                  </a:cubicBezTo>
                  <a:cubicBezTo>
                    <a:pt x="1906" y="18352"/>
                    <a:pt x="1271" y="19164"/>
                    <a:pt x="794" y="19976"/>
                  </a:cubicBezTo>
                  <a:cubicBezTo>
                    <a:pt x="318" y="20788"/>
                    <a:pt x="0" y="21600"/>
                    <a:pt x="0" y="21438"/>
                  </a:cubicBezTo>
                  <a:cubicBezTo>
                    <a:pt x="0" y="21275"/>
                    <a:pt x="318" y="20138"/>
                    <a:pt x="635" y="19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5002819" y="3503745"/>
              <a:ext cx="237673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5317159" y="3488411"/>
              <a:ext cx="119937" cy="43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475" fill="norm" stroke="1" extrusionOk="0">
                  <a:moveTo>
                    <a:pt x="6612" y="0"/>
                  </a:moveTo>
                  <a:cubicBezTo>
                    <a:pt x="11902" y="4245"/>
                    <a:pt x="17192" y="8490"/>
                    <a:pt x="19396" y="11612"/>
                  </a:cubicBezTo>
                  <a:cubicBezTo>
                    <a:pt x="21600" y="14733"/>
                    <a:pt x="20718" y="16731"/>
                    <a:pt x="18735" y="18166"/>
                  </a:cubicBezTo>
                  <a:cubicBezTo>
                    <a:pt x="16751" y="19602"/>
                    <a:pt x="13665" y="20476"/>
                    <a:pt x="11020" y="20976"/>
                  </a:cubicBezTo>
                  <a:cubicBezTo>
                    <a:pt x="8376" y="21475"/>
                    <a:pt x="6171" y="21600"/>
                    <a:pt x="4408" y="21350"/>
                  </a:cubicBezTo>
                  <a:cubicBezTo>
                    <a:pt x="2645" y="21101"/>
                    <a:pt x="1322" y="20476"/>
                    <a:pt x="0" y="19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430796" y="3236830"/>
              <a:ext cx="177704" cy="180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30" fill="norm" stroke="1" extrusionOk="0">
                  <a:moveTo>
                    <a:pt x="1090" y="4393"/>
                  </a:moveTo>
                  <a:cubicBezTo>
                    <a:pt x="1090" y="2872"/>
                    <a:pt x="1090" y="1351"/>
                    <a:pt x="2016" y="591"/>
                  </a:cubicBezTo>
                  <a:cubicBezTo>
                    <a:pt x="2942" y="-170"/>
                    <a:pt x="4793" y="-170"/>
                    <a:pt x="6182" y="438"/>
                  </a:cubicBezTo>
                  <a:cubicBezTo>
                    <a:pt x="7570" y="1047"/>
                    <a:pt x="8496" y="2264"/>
                    <a:pt x="8496" y="4241"/>
                  </a:cubicBezTo>
                  <a:cubicBezTo>
                    <a:pt x="8496" y="6219"/>
                    <a:pt x="7570" y="8957"/>
                    <a:pt x="6490" y="10782"/>
                  </a:cubicBezTo>
                  <a:cubicBezTo>
                    <a:pt x="5410" y="12607"/>
                    <a:pt x="4176" y="13520"/>
                    <a:pt x="2787" y="15041"/>
                  </a:cubicBezTo>
                  <a:cubicBezTo>
                    <a:pt x="1399" y="16562"/>
                    <a:pt x="-144" y="18692"/>
                    <a:pt x="10" y="19909"/>
                  </a:cubicBezTo>
                  <a:cubicBezTo>
                    <a:pt x="165" y="21126"/>
                    <a:pt x="2016" y="21430"/>
                    <a:pt x="5873" y="21430"/>
                  </a:cubicBezTo>
                  <a:cubicBezTo>
                    <a:pt x="9730" y="21430"/>
                    <a:pt x="15593" y="21126"/>
                    <a:pt x="21456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5987899" y="3772084"/>
              <a:ext cx="371951" cy="46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1116" y="0"/>
                  </a:moveTo>
                  <a:cubicBezTo>
                    <a:pt x="524" y="3600"/>
                    <a:pt x="-68" y="7200"/>
                    <a:pt x="6" y="9000"/>
                  </a:cubicBezTo>
                  <a:cubicBezTo>
                    <a:pt x="80" y="10800"/>
                    <a:pt x="820" y="10800"/>
                    <a:pt x="3779" y="10200"/>
                  </a:cubicBezTo>
                  <a:cubicBezTo>
                    <a:pt x="6737" y="9600"/>
                    <a:pt x="11916" y="8400"/>
                    <a:pt x="15244" y="10200"/>
                  </a:cubicBezTo>
                  <a:cubicBezTo>
                    <a:pt x="18573" y="12000"/>
                    <a:pt x="20053" y="16800"/>
                    <a:pt x="21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5999508" y="3825752"/>
              <a:ext cx="437011" cy="9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9385"/>
                    <a:pt x="8337" y="17169"/>
                    <a:pt x="11937" y="13569"/>
                  </a:cubicBezTo>
                  <a:cubicBezTo>
                    <a:pt x="15537" y="9969"/>
                    <a:pt x="18568" y="49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6375183" y="3741417"/>
              <a:ext cx="71184" cy="21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600" fill="norm" stroke="1" extrusionOk="0">
                  <a:moveTo>
                    <a:pt x="0" y="0"/>
                  </a:moveTo>
                  <a:cubicBezTo>
                    <a:pt x="7920" y="1543"/>
                    <a:pt x="15840" y="3086"/>
                    <a:pt x="18720" y="5529"/>
                  </a:cubicBezTo>
                  <a:cubicBezTo>
                    <a:pt x="21600" y="7971"/>
                    <a:pt x="19440" y="11314"/>
                    <a:pt x="15840" y="13886"/>
                  </a:cubicBezTo>
                  <a:cubicBezTo>
                    <a:pt x="12240" y="16457"/>
                    <a:pt x="7200" y="18257"/>
                    <a:pt x="4680" y="19414"/>
                  </a:cubicBezTo>
                  <a:cubicBezTo>
                    <a:pt x="2160" y="20571"/>
                    <a:pt x="2160" y="21086"/>
                    <a:pt x="2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6751468" y="3728620"/>
              <a:ext cx="164436" cy="41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04" fill="norm" stroke="1" extrusionOk="0">
                  <a:moveTo>
                    <a:pt x="904" y="12118"/>
                  </a:moveTo>
                  <a:cubicBezTo>
                    <a:pt x="577" y="16728"/>
                    <a:pt x="249" y="21337"/>
                    <a:pt x="86" y="21403"/>
                  </a:cubicBezTo>
                  <a:cubicBezTo>
                    <a:pt x="-78" y="21469"/>
                    <a:pt x="-78" y="16991"/>
                    <a:pt x="740" y="13040"/>
                  </a:cubicBezTo>
                  <a:cubicBezTo>
                    <a:pt x="1558" y="9089"/>
                    <a:pt x="3195" y="5664"/>
                    <a:pt x="4831" y="3557"/>
                  </a:cubicBezTo>
                  <a:cubicBezTo>
                    <a:pt x="6467" y="1449"/>
                    <a:pt x="8104" y="659"/>
                    <a:pt x="9904" y="264"/>
                  </a:cubicBezTo>
                  <a:cubicBezTo>
                    <a:pt x="11704" y="-131"/>
                    <a:pt x="13668" y="-131"/>
                    <a:pt x="15795" y="593"/>
                  </a:cubicBezTo>
                  <a:cubicBezTo>
                    <a:pt x="17922" y="1318"/>
                    <a:pt x="20213" y="2767"/>
                    <a:pt x="20867" y="4215"/>
                  </a:cubicBezTo>
                  <a:cubicBezTo>
                    <a:pt x="21522" y="5664"/>
                    <a:pt x="20540" y="7113"/>
                    <a:pt x="17104" y="8298"/>
                  </a:cubicBezTo>
                  <a:cubicBezTo>
                    <a:pt x="13667" y="9484"/>
                    <a:pt x="7777" y="10406"/>
                    <a:pt x="1886" y="1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6766192" y="3542069"/>
              <a:ext cx="122670" cy="176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21293"/>
                  </a:moveTo>
                  <a:cubicBezTo>
                    <a:pt x="1800" y="16047"/>
                    <a:pt x="3600" y="10802"/>
                    <a:pt x="4950" y="7407"/>
                  </a:cubicBezTo>
                  <a:cubicBezTo>
                    <a:pt x="6300" y="4013"/>
                    <a:pt x="7200" y="2470"/>
                    <a:pt x="8775" y="1390"/>
                  </a:cubicBezTo>
                  <a:cubicBezTo>
                    <a:pt x="10350" y="310"/>
                    <a:pt x="12600" y="-307"/>
                    <a:pt x="14175" y="156"/>
                  </a:cubicBezTo>
                  <a:cubicBezTo>
                    <a:pt x="15750" y="619"/>
                    <a:pt x="16650" y="2162"/>
                    <a:pt x="17775" y="5247"/>
                  </a:cubicBezTo>
                  <a:cubicBezTo>
                    <a:pt x="18900" y="8333"/>
                    <a:pt x="20250" y="12962"/>
                    <a:pt x="21600" y="17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7164868" y="3833419"/>
              <a:ext cx="1686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7187868" y="3940755"/>
              <a:ext cx="191672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8008221" y="3649415"/>
              <a:ext cx="30668" cy="37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0"/>
                  </a:moveTo>
                  <a:cubicBezTo>
                    <a:pt x="3600" y="4524"/>
                    <a:pt x="7200" y="9049"/>
                    <a:pt x="9900" y="12114"/>
                  </a:cubicBezTo>
                  <a:cubicBezTo>
                    <a:pt x="12600" y="15178"/>
                    <a:pt x="14400" y="16784"/>
                    <a:pt x="15300" y="18243"/>
                  </a:cubicBezTo>
                  <a:cubicBezTo>
                    <a:pt x="16200" y="19703"/>
                    <a:pt x="16200" y="21016"/>
                    <a:pt x="17100" y="21308"/>
                  </a:cubicBezTo>
                  <a:cubicBezTo>
                    <a:pt x="18000" y="21600"/>
                    <a:pt x="19800" y="20870"/>
                    <a:pt x="21600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8291894" y="3876187"/>
              <a:ext cx="245339" cy="26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850" y="12302"/>
                    <a:pt x="11700" y="4448"/>
                    <a:pt x="15300" y="1502"/>
                  </a:cubicBezTo>
                  <a:cubicBezTo>
                    <a:pt x="18900" y="-1443"/>
                    <a:pt x="202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9158246" y="3549746"/>
              <a:ext cx="5113" cy="2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075"/>
                    <a:pt x="21600" y="12150"/>
                    <a:pt x="21600" y="15750"/>
                  </a:cubicBezTo>
                  <a:cubicBezTo>
                    <a:pt x="21600" y="19350"/>
                    <a:pt x="1080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9043244" y="3851308"/>
              <a:ext cx="268340" cy="5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0800"/>
                    <a:pt x="12343" y="0"/>
                    <a:pt x="15943" y="0"/>
                  </a:cubicBezTo>
                  <a:cubicBezTo>
                    <a:pt x="19543" y="0"/>
                    <a:pt x="205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9084133" y="3949566"/>
              <a:ext cx="173783" cy="179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2541" y="7165"/>
                  </a:moveTo>
                  <a:cubicBezTo>
                    <a:pt x="1906" y="10208"/>
                    <a:pt x="1271" y="13250"/>
                    <a:pt x="794" y="15988"/>
                  </a:cubicBezTo>
                  <a:cubicBezTo>
                    <a:pt x="318" y="18726"/>
                    <a:pt x="0" y="21160"/>
                    <a:pt x="0" y="21312"/>
                  </a:cubicBezTo>
                  <a:cubicBezTo>
                    <a:pt x="0" y="21464"/>
                    <a:pt x="318" y="19334"/>
                    <a:pt x="1588" y="15684"/>
                  </a:cubicBezTo>
                  <a:cubicBezTo>
                    <a:pt x="2859" y="12033"/>
                    <a:pt x="5082" y="6861"/>
                    <a:pt x="6829" y="3819"/>
                  </a:cubicBezTo>
                  <a:cubicBezTo>
                    <a:pt x="8576" y="777"/>
                    <a:pt x="9847" y="-136"/>
                    <a:pt x="11912" y="16"/>
                  </a:cubicBezTo>
                  <a:cubicBezTo>
                    <a:pt x="13976" y="168"/>
                    <a:pt x="16835" y="1385"/>
                    <a:pt x="18582" y="3515"/>
                  </a:cubicBezTo>
                  <a:cubicBezTo>
                    <a:pt x="20329" y="5644"/>
                    <a:pt x="20965" y="8687"/>
                    <a:pt x="20965" y="10968"/>
                  </a:cubicBezTo>
                  <a:cubicBezTo>
                    <a:pt x="20965" y="13250"/>
                    <a:pt x="20329" y="14771"/>
                    <a:pt x="20329" y="15836"/>
                  </a:cubicBezTo>
                  <a:cubicBezTo>
                    <a:pt x="20329" y="16901"/>
                    <a:pt x="20965" y="17509"/>
                    <a:pt x="21600" y="18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9473112" y="3657082"/>
              <a:ext cx="183480" cy="243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59" fill="norm" stroke="1" extrusionOk="0">
                  <a:moveTo>
                    <a:pt x="21243" y="0"/>
                  </a:moveTo>
                  <a:cubicBezTo>
                    <a:pt x="18580" y="675"/>
                    <a:pt x="15917" y="1350"/>
                    <a:pt x="12958" y="2363"/>
                  </a:cubicBezTo>
                  <a:cubicBezTo>
                    <a:pt x="9999" y="3375"/>
                    <a:pt x="6744" y="4725"/>
                    <a:pt x="4673" y="5850"/>
                  </a:cubicBezTo>
                  <a:cubicBezTo>
                    <a:pt x="2602" y="6975"/>
                    <a:pt x="1714" y="7875"/>
                    <a:pt x="2602" y="8438"/>
                  </a:cubicBezTo>
                  <a:cubicBezTo>
                    <a:pt x="3490" y="9000"/>
                    <a:pt x="6153" y="9225"/>
                    <a:pt x="8224" y="9563"/>
                  </a:cubicBezTo>
                  <a:cubicBezTo>
                    <a:pt x="10295" y="9900"/>
                    <a:pt x="11774" y="10350"/>
                    <a:pt x="12070" y="11138"/>
                  </a:cubicBezTo>
                  <a:cubicBezTo>
                    <a:pt x="12366" y="11925"/>
                    <a:pt x="11479" y="13050"/>
                    <a:pt x="10147" y="13838"/>
                  </a:cubicBezTo>
                  <a:cubicBezTo>
                    <a:pt x="8816" y="14625"/>
                    <a:pt x="7040" y="15075"/>
                    <a:pt x="5413" y="15750"/>
                  </a:cubicBezTo>
                  <a:cubicBezTo>
                    <a:pt x="3785" y="16425"/>
                    <a:pt x="2306" y="17325"/>
                    <a:pt x="1270" y="18338"/>
                  </a:cubicBezTo>
                  <a:cubicBezTo>
                    <a:pt x="235" y="19350"/>
                    <a:pt x="-357" y="20475"/>
                    <a:pt x="235" y="21038"/>
                  </a:cubicBezTo>
                  <a:cubicBezTo>
                    <a:pt x="827" y="21600"/>
                    <a:pt x="2602" y="21600"/>
                    <a:pt x="6153" y="21038"/>
                  </a:cubicBezTo>
                  <a:cubicBezTo>
                    <a:pt x="9703" y="20475"/>
                    <a:pt x="15029" y="19350"/>
                    <a:pt x="20355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9717925" y="3664749"/>
              <a:ext cx="176339" cy="20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0"/>
                  </a:moveTo>
                  <a:cubicBezTo>
                    <a:pt x="5322" y="4533"/>
                    <a:pt x="10643" y="9067"/>
                    <a:pt x="13617" y="12000"/>
                  </a:cubicBezTo>
                  <a:cubicBezTo>
                    <a:pt x="16591" y="14933"/>
                    <a:pt x="17217" y="16267"/>
                    <a:pt x="18000" y="17733"/>
                  </a:cubicBezTo>
                  <a:cubicBezTo>
                    <a:pt x="18783" y="19200"/>
                    <a:pt x="19722" y="20800"/>
                    <a:pt x="20348" y="21200"/>
                  </a:cubicBezTo>
                  <a:cubicBezTo>
                    <a:pt x="20974" y="21600"/>
                    <a:pt x="21287" y="20800"/>
                    <a:pt x="21600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9771594" y="3665893"/>
              <a:ext cx="145671" cy="22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2053"/>
                  </a:moveTo>
                  <a:cubicBezTo>
                    <a:pt x="20463" y="1093"/>
                    <a:pt x="19326" y="133"/>
                    <a:pt x="18000" y="13"/>
                  </a:cubicBezTo>
                  <a:cubicBezTo>
                    <a:pt x="16674" y="-107"/>
                    <a:pt x="15158" y="613"/>
                    <a:pt x="12505" y="3013"/>
                  </a:cubicBezTo>
                  <a:cubicBezTo>
                    <a:pt x="9853" y="5413"/>
                    <a:pt x="6063" y="9493"/>
                    <a:pt x="3600" y="12133"/>
                  </a:cubicBezTo>
                  <a:cubicBezTo>
                    <a:pt x="1137" y="14773"/>
                    <a:pt x="0" y="15973"/>
                    <a:pt x="0" y="17293"/>
                  </a:cubicBezTo>
                  <a:cubicBezTo>
                    <a:pt x="0" y="18613"/>
                    <a:pt x="1137" y="20053"/>
                    <a:pt x="2274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9924931" y="3833419"/>
              <a:ext cx="7667" cy="115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9924931" y="3779751"/>
              <a:ext cx="23001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947931" y="3524086"/>
              <a:ext cx="122670" cy="12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0" fill="norm" stroke="1" extrusionOk="0">
                  <a:moveTo>
                    <a:pt x="0" y="6930"/>
                  </a:moveTo>
                  <a:cubicBezTo>
                    <a:pt x="450" y="4770"/>
                    <a:pt x="900" y="2610"/>
                    <a:pt x="2925" y="1314"/>
                  </a:cubicBezTo>
                  <a:cubicBezTo>
                    <a:pt x="4950" y="18"/>
                    <a:pt x="8550" y="-414"/>
                    <a:pt x="10800" y="450"/>
                  </a:cubicBezTo>
                  <a:cubicBezTo>
                    <a:pt x="13050" y="1314"/>
                    <a:pt x="13950" y="3474"/>
                    <a:pt x="13725" y="5634"/>
                  </a:cubicBezTo>
                  <a:cubicBezTo>
                    <a:pt x="13500" y="7794"/>
                    <a:pt x="12150" y="9954"/>
                    <a:pt x="10575" y="11682"/>
                  </a:cubicBezTo>
                  <a:cubicBezTo>
                    <a:pt x="9000" y="13410"/>
                    <a:pt x="7200" y="14706"/>
                    <a:pt x="5175" y="16218"/>
                  </a:cubicBezTo>
                  <a:cubicBezTo>
                    <a:pt x="3150" y="17730"/>
                    <a:pt x="900" y="19458"/>
                    <a:pt x="1350" y="20322"/>
                  </a:cubicBezTo>
                  <a:cubicBezTo>
                    <a:pt x="1800" y="21186"/>
                    <a:pt x="4950" y="21186"/>
                    <a:pt x="8775" y="20970"/>
                  </a:cubicBezTo>
                  <a:cubicBezTo>
                    <a:pt x="12600" y="20754"/>
                    <a:pt x="17100" y="20322"/>
                    <a:pt x="21600" y="19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0346606" y="3818086"/>
              <a:ext cx="15333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0724990" y="3647006"/>
              <a:ext cx="173630" cy="347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82" fill="norm" stroke="1" extrusionOk="0">
                  <a:moveTo>
                    <a:pt x="21268" y="148"/>
                  </a:moveTo>
                  <a:cubicBezTo>
                    <a:pt x="19077" y="-8"/>
                    <a:pt x="16885" y="-165"/>
                    <a:pt x="14538" y="383"/>
                  </a:cubicBezTo>
                  <a:cubicBezTo>
                    <a:pt x="12190" y="931"/>
                    <a:pt x="9685" y="2183"/>
                    <a:pt x="7181" y="4844"/>
                  </a:cubicBezTo>
                  <a:cubicBezTo>
                    <a:pt x="4677" y="7505"/>
                    <a:pt x="2172" y="11574"/>
                    <a:pt x="920" y="14235"/>
                  </a:cubicBezTo>
                  <a:cubicBezTo>
                    <a:pt x="-332" y="16896"/>
                    <a:pt x="-332" y="18148"/>
                    <a:pt x="1077" y="19165"/>
                  </a:cubicBezTo>
                  <a:cubicBezTo>
                    <a:pt x="2485" y="20183"/>
                    <a:pt x="5303" y="20965"/>
                    <a:pt x="7494" y="21200"/>
                  </a:cubicBezTo>
                  <a:cubicBezTo>
                    <a:pt x="9685" y="21435"/>
                    <a:pt x="11251" y="21122"/>
                    <a:pt x="12816" y="2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1005955" y="3749084"/>
              <a:ext cx="184005" cy="199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769"/>
                    <a:pt x="7200" y="5538"/>
                    <a:pt x="10800" y="9138"/>
                  </a:cubicBezTo>
                  <a:cubicBezTo>
                    <a:pt x="14400" y="12738"/>
                    <a:pt x="18000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1021289" y="3718416"/>
              <a:ext cx="161004" cy="25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808"/>
                    <a:pt x="13371" y="5616"/>
                    <a:pt x="9943" y="8856"/>
                  </a:cubicBezTo>
                  <a:cubicBezTo>
                    <a:pt x="6514" y="12096"/>
                    <a:pt x="3771" y="15768"/>
                    <a:pt x="2229" y="18144"/>
                  </a:cubicBezTo>
                  <a:cubicBezTo>
                    <a:pt x="686" y="20520"/>
                    <a:pt x="343" y="21600"/>
                    <a:pt x="171" y="21600"/>
                  </a:cubicBezTo>
                  <a:cubicBezTo>
                    <a:pt x="0" y="21600"/>
                    <a:pt x="0" y="20520"/>
                    <a:pt x="0" y="19332"/>
                  </a:cubicBezTo>
                  <a:cubicBezTo>
                    <a:pt x="0" y="18144"/>
                    <a:pt x="0" y="16848"/>
                    <a:pt x="0" y="15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0982954" y="3657082"/>
              <a:ext cx="230007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4400"/>
                    <a:pt x="4320" y="7200"/>
                    <a:pt x="7920" y="3600"/>
                  </a:cubicBezTo>
                  <a:cubicBezTo>
                    <a:pt x="11520" y="0"/>
                    <a:pt x="165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1274294" y="3672415"/>
              <a:ext cx="93830" cy="29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368" fill="norm" stroke="1" extrusionOk="0">
                  <a:moveTo>
                    <a:pt x="6821" y="0"/>
                  </a:moveTo>
                  <a:cubicBezTo>
                    <a:pt x="11368" y="1831"/>
                    <a:pt x="15916" y="3661"/>
                    <a:pt x="18474" y="6041"/>
                  </a:cubicBezTo>
                  <a:cubicBezTo>
                    <a:pt x="21032" y="8420"/>
                    <a:pt x="21600" y="11349"/>
                    <a:pt x="19895" y="13912"/>
                  </a:cubicBezTo>
                  <a:cubicBezTo>
                    <a:pt x="18189" y="16475"/>
                    <a:pt x="14211" y="18671"/>
                    <a:pt x="10800" y="19953"/>
                  </a:cubicBezTo>
                  <a:cubicBezTo>
                    <a:pt x="7389" y="21234"/>
                    <a:pt x="4547" y="21600"/>
                    <a:pt x="2842" y="21234"/>
                  </a:cubicBezTo>
                  <a:cubicBezTo>
                    <a:pt x="1137" y="20868"/>
                    <a:pt x="568" y="19769"/>
                    <a:pt x="0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1343296" y="3487732"/>
              <a:ext cx="176338" cy="16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102"/>
                  </a:moveTo>
                  <a:cubicBezTo>
                    <a:pt x="1565" y="427"/>
                    <a:pt x="3130" y="-248"/>
                    <a:pt x="5165" y="90"/>
                  </a:cubicBezTo>
                  <a:cubicBezTo>
                    <a:pt x="7200" y="427"/>
                    <a:pt x="9704" y="1777"/>
                    <a:pt x="10956" y="3296"/>
                  </a:cubicBezTo>
                  <a:cubicBezTo>
                    <a:pt x="12209" y="4815"/>
                    <a:pt x="12209" y="6502"/>
                    <a:pt x="11583" y="8021"/>
                  </a:cubicBezTo>
                  <a:cubicBezTo>
                    <a:pt x="10956" y="9540"/>
                    <a:pt x="9704" y="10890"/>
                    <a:pt x="8296" y="12071"/>
                  </a:cubicBezTo>
                  <a:cubicBezTo>
                    <a:pt x="6887" y="13252"/>
                    <a:pt x="5322" y="14265"/>
                    <a:pt x="5165" y="15277"/>
                  </a:cubicBezTo>
                  <a:cubicBezTo>
                    <a:pt x="5009" y="16289"/>
                    <a:pt x="6261" y="17302"/>
                    <a:pt x="9235" y="18314"/>
                  </a:cubicBezTo>
                  <a:cubicBezTo>
                    <a:pt x="12209" y="19327"/>
                    <a:pt x="16904" y="20339"/>
                    <a:pt x="2160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9196581" y="4235588"/>
              <a:ext cx="1824709" cy="34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1034"/>
                  </a:moveTo>
                  <a:cubicBezTo>
                    <a:pt x="1150" y="17948"/>
                    <a:pt x="2299" y="14863"/>
                    <a:pt x="3403" y="12548"/>
                  </a:cubicBezTo>
                  <a:cubicBezTo>
                    <a:pt x="4508" y="10234"/>
                    <a:pt x="5566" y="8691"/>
                    <a:pt x="6640" y="7148"/>
                  </a:cubicBezTo>
                  <a:cubicBezTo>
                    <a:pt x="7714" y="5605"/>
                    <a:pt x="8803" y="4063"/>
                    <a:pt x="9953" y="2520"/>
                  </a:cubicBezTo>
                  <a:cubicBezTo>
                    <a:pt x="11103" y="977"/>
                    <a:pt x="12313" y="-566"/>
                    <a:pt x="13447" y="205"/>
                  </a:cubicBezTo>
                  <a:cubicBezTo>
                    <a:pt x="14582" y="977"/>
                    <a:pt x="15640" y="4063"/>
                    <a:pt x="16578" y="6377"/>
                  </a:cubicBezTo>
                  <a:cubicBezTo>
                    <a:pt x="17516" y="8691"/>
                    <a:pt x="18333" y="10234"/>
                    <a:pt x="19150" y="10234"/>
                  </a:cubicBezTo>
                  <a:cubicBezTo>
                    <a:pt x="19966" y="10234"/>
                    <a:pt x="20783" y="8691"/>
                    <a:pt x="21600" y="7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9963265" y="4531101"/>
              <a:ext cx="161004" cy="253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927"/>
                    <a:pt x="6171" y="7855"/>
                    <a:pt x="9771" y="11455"/>
                  </a:cubicBezTo>
                  <a:cubicBezTo>
                    <a:pt x="13371" y="15055"/>
                    <a:pt x="17486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9901930" y="4546435"/>
              <a:ext cx="245340" cy="26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057"/>
                    <a:pt x="16200" y="4114"/>
                    <a:pt x="13050" y="7097"/>
                  </a:cubicBezTo>
                  <a:cubicBezTo>
                    <a:pt x="9900" y="10080"/>
                    <a:pt x="6300" y="13989"/>
                    <a:pt x="4050" y="16560"/>
                  </a:cubicBezTo>
                  <a:cubicBezTo>
                    <a:pt x="1800" y="19131"/>
                    <a:pt x="900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9855929" y="4408432"/>
              <a:ext cx="375676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4400"/>
                    <a:pt x="8229" y="7200"/>
                    <a:pt x="11829" y="3600"/>
                  </a:cubicBezTo>
                  <a:cubicBezTo>
                    <a:pt x="15429" y="0"/>
                    <a:pt x="185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2865086" y="5085285"/>
              <a:ext cx="265808" cy="284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264" fill="norm" stroke="1" extrusionOk="0">
                  <a:moveTo>
                    <a:pt x="511" y="4999"/>
                  </a:moveTo>
                  <a:cubicBezTo>
                    <a:pt x="717" y="4043"/>
                    <a:pt x="923" y="3088"/>
                    <a:pt x="1231" y="3183"/>
                  </a:cubicBezTo>
                  <a:cubicBezTo>
                    <a:pt x="1540" y="3279"/>
                    <a:pt x="1951" y="4426"/>
                    <a:pt x="2054" y="7006"/>
                  </a:cubicBezTo>
                  <a:cubicBezTo>
                    <a:pt x="2157" y="9587"/>
                    <a:pt x="1951" y="13601"/>
                    <a:pt x="1540" y="16468"/>
                  </a:cubicBezTo>
                  <a:cubicBezTo>
                    <a:pt x="1128" y="19335"/>
                    <a:pt x="511" y="21056"/>
                    <a:pt x="203" y="21247"/>
                  </a:cubicBezTo>
                  <a:cubicBezTo>
                    <a:pt x="-106" y="21438"/>
                    <a:pt x="-106" y="20100"/>
                    <a:pt x="511" y="16659"/>
                  </a:cubicBezTo>
                  <a:cubicBezTo>
                    <a:pt x="1128" y="13219"/>
                    <a:pt x="2363" y="7675"/>
                    <a:pt x="3288" y="4521"/>
                  </a:cubicBezTo>
                  <a:cubicBezTo>
                    <a:pt x="4214" y="1367"/>
                    <a:pt x="4831" y="603"/>
                    <a:pt x="5654" y="220"/>
                  </a:cubicBezTo>
                  <a:cubicBezTo>
                    <a:pt x="6477" y="-162"/>
                    <a:pt x="7505" y="-162"/>
                    <a:pt x="8637" y="1176"/>
                  </a:cubicBezTo>
                  <a:cubicBezTo>
                    <a:pt x="9768" y="2514"/>
                    <a:pt x="11003" y="5190"/>
                    <a:pt x="11517" y="7006"/>
                  </a:cubicBezTo>
                  <a:cubicBezTo>
                    <a:pt x="12031" y="8822"/>
                    <a:pt x="11825" y="9778"/>
                    <a:pt x="11825" y="9778"/>
                  </a:cubicBezTo>
                  <a:cubicBezTo>
                    <a:pt x="11825" y="9778"/>
                    <a:pt x="12031" y="8822"/>
                    <a:pt x="12751" y="7484"/>
                  </a:cubicBezTo>
                  <a:cubicBezTo>
                    <a:pt x="13471" y="6146"/>
                    <a:pt x="14705" y="4426"/>
                    <a:pt x="15734" y="3183"/>
                  </a:cubicBezTo>
                  <a:cubicBezTo>
                    <a:pt x="16763" y="1941"/>
                    <a:pt x="17585" y="1176"/>
                    <a:pt x="18511" y="985"/>
                  </a:cubicBezTo>
                  <a:cubicBezTo>
                    <a:pt x="19437" y="794"/>
                    <a:pt x="20465" y="1176"/>
                    <a:pt x="20980" y="3470"/>
                  </a:cubicBezTo>
                  <a:cubicBezTo>
                    <a:pt x="21494" y="5764"/>
                    <a:pt x="21494" y="9969"/>
                    <a:pt x="21185" y="12645"/>
                  </a:cubicBezTo>
                  <a:cubicBezTo>
                    <a:pt x="20877" y="15321"/>
                    <a:pt x="20260" y="16468"/>
                    <a:pt x="19643" y="17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2848437" y="4780630"/>
              <a:ext cx="245340" cy="25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1350" y="19538"/>
                    <a:pt x="2700" y="17613"/>
                    <a:pt x="4613" y="14299"/>
                  </a:cubicBezTo>
                  <a:cubicBezTo>
                    <a:pt x="6525" y="10984"/>
                    <a:pt x="9000" y="6279"/>
                    <a:pt x="10687" y="3606"/>
                  </a:cubicBezTo>
                  <a:cubicBezTo>
                    <a:pt x="12375" y="932"/>
                    <a:pt x="13275" y="291"/>
                    <a:pt x="14288" y="77"/>
                  </a:cubicBezTo>
                  <a:cubicBezTo>
                    <a:pt x="15300" y="-137"/>
                    <a:pt x="16425" y="77"/>
                    <a:pt x="17100" y="932"/>
                  </a:cubicBezTo>
                  <a:cubicBezTo>
                    <a:pt x="17775" y="1788"/>
                    <a:pt x="18000" y="3285"/>
                    <a:pt x="18675" y="6065"/>
                  </a:cubicBezTo>
                  <a:cubicBezTo>
                    <a:pt x="19350" y="8845"/>
                    <a:pt x="20475" y="12909"/>
                    <a:pt x="21600" y="16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3469451" y="5213450"/>
              <a:ext cx="184005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3477118" y="5359121"/>
              <a:ext cx="207005" cy="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4343471" y="5129115"/>
              <a:ext cx="199338" cy="352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913"/>
                    <a:pt x="9415" y="7826"/>
                    <a:pt x="13015" y="11426"/>
                  </a:cubicBezTo>
                  <a:cubicBezTo>
                    <a:pt x="16615" y="15026"/>
                    <a:pt x="19108" y="183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4374138" y="5211445"/>
              <a:ext cx="276007" cy="32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1600" y="133"/>
                  </a:moveTo>
                  <a:cubicBezTo>
                    <a:pt x="20200" y="-36"/>
                    <a:pt x="18800" y="-205"/>
                    <a:pt x="17200" y="723"/>
                  </a:cubicBezTo>
                  <a:cubicBezTo>
                    <a:pt x="15600" y="1651"/>
                    <a:pt x="13800" y="3676"/>
                    <a:pt x="11200" y="6967"/>
                  </a:cubicBezTo>
                  <a:cubicBezTo>
                    <a:pt x="8600" y="10257"/>
                    <a:pt x="5200" y="14814"/>
                    <a:pt x="3200" y="17429"/>
                  </a:cubicBezTo>
                  <a:cubicBezTo>
                    <a:pt x="1200" y="20045"/>
                    <a:pt x="600" y="20720"/>
                    <a:pt x="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4297470" y="5044100"/>
              <a:ext cx="398677" cy="23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908" y="11375"/>
                    <a:pt x="5815" y="2735"/>
                    <a:pt x="9415" y="575"/>
                  </a:cubicBezTo>
                  <a:cubicBezTo>
                    <a:pt x="13015" y="-1585"/>
                    <a:pt x="1730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4197801" y="5716286"/>
              <a:ext cx="375676" cy="5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233" y="11918"/>
                    <a:pt x="6465" y="3818"/>
                    <a:pt x="10065" y="1118"/>
                  </a:cubicBezTo>
                  <a:cubicBezTo>
                    <a:pt x="13665" y="-1582"/>
                    <a:pt x="1763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4321786" y="5912350"/>
              <a:ext cx="179143" cy="363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37" fill="norm" stroke="1" extrusionOk="0">
                  <a:moveTo>
                    <a:pt x="8057" y="3079"/>
                  </a:moveTo>
                  <a:cubicBezTo>
                    <a:pt x="6840" y="6379"/>
                    <a:pt x="5623" y="9679"/>
                    <a:pt x="4711" y="12229"/>
                  </a:cubicBezTo>
                  <a:cubicBezTo>
                    <a:pt x="3798" y="14779"/>
                    <a:pt x="3189" y="16579"/>
                    <a:pt x="2429" y="18154"/>
                  </a:cubicBezTo>
                  <a:cubicBezTo>
                    <a:pt x="1668" y="19729"/>
                    <a:pt x="756" y="21079"/>
                    <a:pt x="299" y="21304"/>
                  </a:cubicBezTo>
                  <a:cubicBezTo>
                    <a:pt x="-157" y="21529"/>
                    <a:pt x="-157" y="20629"/>
                    <a:pt x="756" y="17779"/>
                  </a:cubicBezTo>
                  <a:cubicBezTo>
                    <a:pt x="1668" y="14929"/>
                    <a:pt x="3494" y="10129"/>
                    <a:pt x="5167" y="7054"/>
                  </a:cubicBezTo>
                  <a:cubicBezTo>
                    <a:pt x="6840" y="3979"/>
                    <a:pt x="8361" y="2629"/>
                    <a:pt x="9882" y="1729"/>
                  </a:cubicBezTo>
                  <a:cubicBezTo>
                    <a:pt x="11404" y="829"/>
                    <a:pt x="12925" y="379"/>
                    <a:pt x="14598" y="154"/>
                  </a:cubicBezTo>
                  <a:cubicBezTo>
                    <a:pt x="16271" y="-71"/>
                    <a:pt x="18097" y="-71"/>
                    <a:pt x="19313" y="304"/>
                  </a:cubicBezTo>
                  <a:cubicBezTo>
                    <a:pt x="20530" y="679"/>
                    <a:pt x="21139" y="1429"/>
                    <a:pt x="21291" y="2629"/>
                  </a:cubicBezTo>
                  <a:cubicBezTo>
                    <a:pt x="21443" y="3829"/>
                    <a:pt x="21139" y="5479"/>
                    <a:pt x="19313" y="6904"/>
                  </a:cubicBezTo>
                  <a:cubicBezTo>
                    <a:pt x="17488" y="8329"/>
                    <a:pt x="14142" y="9529"/>
                    <a:pt x="10795" y="10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4305136" y="5781295"/>
              <a:ext cx="168062" cy="14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155" fill="norm" stroke="1" extrusionOk="0">
                  <a:moveTo>
                    <a:pt x="0" y="18920"/>
                  </a:moveTo>
                  <a:cubicBezTo>
                    <a:pt x="3927" y="14452"/>
                    <a:pt x="7855" y="9983"/>
                    <a:pt x="10636" y="7003"/>
                  </a:cubicBezTo>
                  <a:cubicBezTo>
                    <a:pt x="13418" y="4024"/>
                    <a:pt x="15055" y="2534"/>
                    <a:pt x="16691" y="1417"/>
                  </a:cubicBezTo>
                  <a:cubicBezTo>
                    <a:pt x="18327" y="300"/>
                    <a:pt x="19964" y="-445"/>
                    <a:pt x="20782" y="300"/>
                  </a:cubicBezTo>
                  <a:cubicBezTo>
                    <a:pt x="21600" y="1045"/>
                    <a:pt x="21600" y="3279"/>
                    <a:pt x="21436" y="7003"/>
                  </a:cubicBezTo>
                  <a:cubicBezTo>
                    <a:pt x="21273" y="10727"/>
                    <a:pt x="20945" y="15941"/>
                    <a:pt x="20618" y="2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018153" y="5619793"/>
              <a:ext cx="191672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5041153" y="5780796"/>
              <a:ext cx="15333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6467186" y="5175116"/>
              <a:ext cx="207005" cy="389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0"/>
                  </a:moveTo>
                  <a:cubicBezTo>
                    <a:pt x="2400" y="1976"/>
                    <a:pt x="4800" y="3953"/>
                    <a:pt x="8000" y="7271"/>
                  </a:cubicBezTo>
                  <a:cubicBezTo>
                    <a:pt x="11200" y="10588"/>
                    <a:pt x="15200" y="15247"/>
                    <a:pt x="17600" y="18000"/>
                  </a:cubicBezTo>
                  <a:cubicBezTo>
                    <a:pt x="20000" y="20753"/>
                    <a:pt x="20800" y="21600"/>
                    <a:pt x="21200" y="21529"/>
                  </a:cubicBezTo>
                  <a:cubicBezTo>
                    <a:pt x="21600" y="21459"/>
                    <a:pt x="21600" y="20471"/>
                    <a:pt x="21600" y="1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6467186" y="5205783"/>
              <a:ext cx="237672" cy="360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13" y="2757"/>
                    <a:pt x="16026" y="5515"/>
                    <a:pt x="12426" y="9115"/>
                  </a:cubicBezTo>
                  <a:cubicBezTo>
                    <a:pt x="8826" y="12715"/>
                    <a:pt x="4413" y="17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6398184" y="5052885"/>
              <a:ext cx="260673" cy="37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329" y="11918"/>
                    <a:pt x="4659" y="3818"/>
                    <a:pt x="8259" y="1118"/>
                  </a:cubicBezTo>
                  <a:cubicBezTo>
                    <a:pt x="11859" y="-1582"/>
                    <a:pt x="1672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6827527" y="5121448"/>
              <a:ext cx="139401" cy="4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600" fill="norm" stroke="1" extrusionOk="0">
                  <a:moveTo>
                    <a:pt x="3410" y="0"/>
                  </a:moveTo>
                  <a:cubicBezTo>
                    <a:pt x="5684" y="0"/>
                    <a:pt x="7958" y="0"/>
                    <a:pt x="10611" y="758"/>
                  </a:cubicBezTo>
                  <a:cubicBezTo>
                    <a:pt x="13263" y="1516"/>
                    <a:pt x="16295" y="3032"/>
                    <a:pt x="18379" y="5432"/>
                  </a:cubicBezTo>
                  <a:cubicBezTo>
                    <a:pt x="20463" y="7832"/>
                    <a:pt x="21600" y="11116"/>
                    <a:pt x="19705" y="13895"/>
                  </a:cubicBezTo>
                  <a:cubicBezTo>
                    <a:pt x="17810" y="16674"/>
                    <a:pt x="12884" y="18947"/>
                    <a:pt x="9095" y="20147"/>
                  </a:cubicBezTo>
                  <a:cubicBezTo>
                    <a:pt x="5305" y="21347"/>
                    <a:pt x="2653" y="214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6183444" y="5092770"/>
              <a:ext cx="122738" cy="41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1" h="21496" fill="norm" stroke="1" extrusionOk="0">
                  <a:moveTo>
                    <a:pt x="20341" y="1496"/>
                  </a:moveTo>
                  <a:cubicBezTo>
                    <a:pt x="19070" y="963"/>
                    <a:pt x="17800" y="429"/>
                    <a:pt x="16106" y="163"/>
                  </a:cubicBezTo>
                  <a:cubicBezTo>
                    <a:pt x="14412" y="-104"/>
                    <a:pt x="12294" y="-104"/>
                    <a:pt x="9753" y="629"/>
                  </a:cubicBezTo>
                  <a:cubicBezTo>
                    <a:pt x="7212" y="1363"/>
                    <a:pt x="4247" y="2829"/>
                    <a:pt x="2129" y="5563"/>
                  </a:cubicBezTo>
                  <a:cubicBezTo>
                    <a:pt x="12" y="8296"/>
                    <a:pt x="-1259" y="12296"/>
                    <a:pt x="1917" y="15163"/>
                  </a:cubicBezTo>
                  <a:cubicBezTo>
                    <a:pt x="5094" y="18029"/>
                    <a:pt x="12717" y="19763"/>
                    <a:pt x="20341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7019198" y="4873700"/>
              <a:ext cx="145671" cy="171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299"/>
                  </a:moveTo>
                  <a:cubicBezTo>
                    <a:pt x="2274" y="-18"/>
                    <a:pt x="4547" y="-336"/>
                    <a:pt x="7011" y="776"/>
                  </a:cubicBezTo>
                  <a:cubicBezTo>
                    <a:pt x="9474" y="1888"/>
                    <a:pt x="12126" y="4429"/>
                    <a:pt x="12505" y="6970"/>
                  </a:cubicBezTo>
                  <a:cubicBezTo>
                    <a:pt x="12884" y="9511"/>
                    <a:pt x="10989" y="12052"/>
                    <a:pt x="9474" y="13958"/>
                  </a:cubicBezTo>
                  <a:cubicBezTo>
                    <a:pt x="7958" y="15864"/>
                    <a:pt x="6821" y="17135"/>
                    <a:pt x="7579" y="17929"/>
                  </a:cubicBezTo>
                  <a:cubicBezTo>
                    <a:pt x="8337" y="18723"/>
                    <a:pt x="10989" y="19040"/>
                    <a:pt x="13642" y="19517"/>
                  </a:cubicBezTo>
                  <a:cubicBezTo>
                    <a:pt x="16295" y="19993"/>
                    <a:pt x="18947" y="20629"/>
                    <a:pt x="21600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6129844" y="5719461"/>
              <a:ext cx="2361388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5" y="2400"/>
                    <a:pt x="1870" y="4800"/>
                    <a:pt x="2852" y="6000"/>
                  </a:cubicBezTo>
                  <a:cubicBezTo>
                    <a:pt x="3834" y="7200"/>
                    <a:pt x="4862" y="7200"/>
                    <a:pt x="5821" y="7200"/>
                  </a:cubicBezTo>
                  <a:cubicBezTo>
                    <a:pt x="6779" y="7200"/>
                    <a:pt x="7668" y="7200"/>
                    <a:pt x="8614" y="7200"/>
                  </a:cubicBezTo>
                  <a:cubicBezTo>
                    <a:pt x="9561" y="7200"/>
                    <a:pt x="10566" y="7200"/>
                    <a:pt x="11455" y="7200"/>
                  </a:cubicBezTo>
                  <a:cubicBezTo>
                    <a:pt x="12343" y="7200"/>
                    <a:pt x="13114" y="7200"/>
                    <a:pt x="13991" y="7200"/>
                  </a:cubicBezTo>
                  <a:cubicBezTo>
                    <a:pt x="14868" y="7200"/>
                    <a:pt x="15849" y="7200"/>
                    <a:pt x="16784" y="8400"/>
                  </a:cubicBezTo>
                  <a:cubicBezTo>
                    <a:pt x="17719" y="9600"/>
                    <a:pt x="18608" y="12000"/>
                    <a:pt x="19403" y="14400"/>
                  </a:cubicBezTo>
                  <a:cubicBezTo>
                    <a:pt x="20197" y="16800"/>
                    <a:pt x="2089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6168178" y="6026135"/>
              <a:ext cx="153338" cy="276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1800"/>
                    <a:pt x="5760" y="3600"/>
                    <a:pt x="8820" y="6900"/>
                  </a:cubicBezTo>
                  <a:cubicBezTo>
                    <a:pt x="11880" y="10200"/>
                    <a:pt x="15120" y="15000"/>
                    <a:pt x="17280" y="17700"/>
                  </a:cubicBezTo>
                  <a:cubicBezTo>
                    <a:pt x="19440" y="20400"/>
                    <a:pt x="2052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6175845" y="6055295"/>
              <a:ext cx="199339" cy="216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21600" y="148"/>
                  </a:moveTo>
                  <a:cubicBezTo>
                    <a:pt x="20215" y="-103"/>
                    <a:pt x="18831" y="-354"/>
                    <a:pt x="15508" y="2283"/>
                  </a:cubicBezTo>
                  <a:cubicBezTo>
                    <a:pt x="12185" y="4920"/>
                    <a:pt x="6923" y="10446"/>
                    <a:pt x="4015" y="13962"/>
                  </a:cubicBezTo>
                  <a:cubicBezTo>
                    <a:pt x="1108" y="17479"/>
                    <a:pt x="554" y="18986"/>
                    <a:pt x="277" y="19865"/>
                  </a:cubicBezTo>
                  <a:cubicBezTo>
                    <a:pt x="0" y="20744"/>
                    <a:pt x="0" y="20995"/>
                    <a:pt x="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6083843" y="5915185"/>
              <a:ext cx="291341" cy="1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74" y="11918"/>
                    <a:pt x="11747" y="3818"/>
                    <a:pt x="15347" y="1118"/>
                  </a:cubicBezTo>
                  <a:cubicBezTo>
                    <a:pt x="18947" y="-1582"/>
                    <a:pt x="2027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6490186" y="6202473"/>
              <a:ext cx="207006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6837268" y="6022194"/>
              <a:ext cx="173127" cy="217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77" fill="norm" stroke="1" extrusionOk="0">
                  <a:moveTo>
                    <a:pt x="19468" y="1894"/>
                  </a:moveTo>
                  <a:cubicBezTo>
                    <a:pt x="20407" y="890"/>
                    <a:pt x="21346" y="-115"/>
                    <a:pt x="21189" y="11"/>
                  </a:cubicBezTo>
                  <a:cubicBezTo>
                    <a:pt x="21033" y="136"/>
                    <a:pt x="19781" y="1392"/>
                    <a:pt x="16650" y="2773"/>
                  </a:cubicBezTo>
                  <a:cubicBezTo>
                    <a:pt x="13520" y="4155"/>
                    <a:pt x="8511" y="5662"/>
                    <a:pt x="5537" y="6918"/>
                  </a:cubicBezTo>
                  <a:cubicBezTo>
                    <a:pt x="2563" y="8173"/>
                    <a:pt x="1624" y="9178"/>
                    <a:pt x="1937" y="9680"/>
                  </a:cubicBezTo>
                  <a:cubicBezTo>
                    <a:pt x="2250" y="10183"/>
                    <a:pt x="3816" y="10183"/>
                    <a:pt x="5381" y="10308"/>
                  </a:cubicBezTo>
                  <a:cubicBezTo>
                    <a:pt x="6946" y="10434"/>
                    <a:pt x="8511" y="10685"/>
                    <a:pt x="10076" y="11062"/>
                  </a:cubicBezTo>
                  <a:cubicBezTo>
                    <a:pt x="11642" y="11438"/>
                    <a:pt x="13207" y="11941"/>
                    <a:pt x="13363" y="12569"/>
                  </a:cubicBezTo>
                  <a:cubicBezTo>
                    <a:pt x="13520" y="13197"/>
                    <a:pt x="12268" y="13950"/>
                    <a:pt x="10076" y="14955"/>
                  </a:cubicBezTo>
                  <a:cubicBezTo>
                    <a:pt x="7885" y="15959"/>
                    <a:pt x="4755" y="17215"/>
                    <a:pt x="2720" y="18345"/>
                  </a:cubicBezTo>
                  <a:cubicBezTo>
                    <a:pt x="685" y="19476"/>
                    <a:pt x="-254" y="20480"/>
                    <a:pt x="59" y="20983"/>
                  </a:cubicBezTo>
                  <a:cubicBezTo>
                    <a:pt x="372" y="21485"/>
                    <a:pt x="1937" y="21485"/>
                    <a:pt x="5537" y="21108"/>
                  </a:cubicBezTo>
                  <a:cubicBezTo>
                    <a:pt x="9137" y="20731"/>
                    <a:pt x="14772" y="19978"/>
                    <a:pt x="20407" y="19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7049865" y="6018469"/>
              <a:ext cx="214673" cy="26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3388"/>
                    <a:pt x="8743" y="6776"/>
                    <a:pt x="12343" y="10376"/>
                  </a:cubicBezTo>
                  <a:cubicBezTo>
                    <a:pt x="15943" y="13976"/>
                    <a:pt x="18771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7134201" y="5995468"/>
              <a:ext cx="161004" cy="32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67"/>
                    <a:pt x="18171" y="335"/>
                    <a:pt x="15943" y="1507"/>
                  </a:cubicBezTo>
                  <a:cubicBezTo>
                    <a:pt x="13714" y="2679"/>
                    <a:pt x="10971" y="4856"/>
                    <a:pt x="8229" y="8372"/>
                  </a:cubicBezTo>
                  <a:cubicBezTo>
                    <a:pt x="5486" y="11888"/>
                    <a:pt x="2743" y="167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7295204" y="6240807"/>
              <a:ext cx="1" cy="8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7325871" y="6164138"/>
              <a:ext cx="766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7364206" y="5952035"/>
              <a:ext cx="153338" cy="19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3876"/>
                  </a:moveTo>
                  <a:cubicBezTo>
                    <a:pt x="1080" y="2491"/>
                    <a:pt x="2160" y="1107"/>
                    <a:pt x="3600" y="414"/>
                  </a:cubicBezTo>
                  <a:cubicBezTo>
                    <a:pt x="5040" y="-278"/>
                    <a:pt x="6840" y="-278"/>
                    <a:pt x="8820" y="1799"/>
                  </a:cubicBezTo>
                  <a:cubicBezTo>
                    <a:pt x="10800" y="3876"/>
                    <a:pt x="12960" y="8030"/>
                    <a:pt x="13500" y="10660"/>
                  </a:cubicBezTo>
                  <a:cubicBezTo>
                    <a:pt x="14040" y="13291"/>
                    <a:pt x="12960" y="14399"/>
                    <a:pt x="12060" y="15645"/>
                  </a:cubicBezTo>
                  <a:cubicBezTo>
                    <a:pt x="11160" y="16891"/>
                    <a:pt x="10440" y="18276"/>
                    <a:pt x="10980" y="18968"/>
                  </a:cubicBezTo>
                  <a:cubicBezTo>
                    <a:pt x="11520" y="19660"/>
                    <a:pt x="13320" y="19660"/>
                    <a:pt x="15300" y="19937"/>
                  </a:cubicBezTo>
                  <a:cubicBezTo>
                    <a:pt x="17280" y="20214"/>
                    <a:pt x="19440" y="20768"/>
                    <a:pt x="21600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6942529" y="6413912"/>
              <a:ext cx="444678" cy="2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848" y="12302"/>
                    <a:pt x="7697" y="4448"/>
                    <a:pt x="11297" y="1502"/>
                  </a:cubicBezTo>
                  <a:cubicBezTo>
                    <a:pt x="14897" y="-1443"/>
                    <a:pt x="1824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7205757" y="6496705"/>
              <a:ext cx="173783" cy="15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1588" y="1724"/>
                  </a:moveTo>
                  <a:cubicBezTo>
                    <a:pt x="1271" y="7035"/>
                    <a:pt x="953" y="12347"/>
                    <a:pt x="635" y="15888"/>
                  </a:cubicBezTo>
                  <a:cubicBezTo>
                    <a:pt x="318" y="19429"/>
                    <a:pt x="0" y="21199"/>
                    <a:pt x="0" y="21199"/>
                  </a:cubicBezTo>
                  <a:cubicBezTo>
                    <a:pt x="0" y="21199"/>
                    <a:pt x="318" y="19429"/>
                    <a:pt x="1747" y="15888"/>
                  </a:cubicBezTo>
                  <a:cubicBezTo>
                    <a:pt x="3176" y="12347"/>
                    <a:pt x="5718" y="7035"/>
                    <a:pt x="7624" y="3848"/>
                  </a:cubicBezTo>
                  <a:cubicBezTo>
                    <a:pt x="9529" y="661"/>
                    <a:pt x="10800" y="-401"/>
                    <a:pt x="12865" y="130"/>
                  </a:cubicBezTo>
                  <a:cubicBezTo>
                    <a:pt x="14929" y="661"/>
                    <a:pt x="17788" y="2786"/>
                    <a:pt x="19376" y="5796"/>
                  </a:cubicBezTo>
                  <a:cubicBezTo>
                    <a:pt x="20965" y="8806"/>
                    <a:pt x="21282" y="12701"/>
                    <a:pt x="21600" y="16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7601878" y="6340475"/>
              <a:ext cx="1916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7709214" y="6233140"/>
              <a:ext cx="7668" cy="22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7971110" y="6072988"/>
              <a:ext cx="152113" cy="29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356" fill="norm" stroke="1" extrusionOk="0">
                  <a:moveTo>
                    <a:pt x="21076" y="488"/>
                  </a:moveTo>
                  <a:cubicBezTo>
                    <a:pt x="18951" y="122"/>
                    <a:pt x="16827" y="-244"/>
                    <a:pt x="14348" y="214"/>
                  </a:cubicBezTo>
                  <a:cubicBezTo>
                    <a:pt x="11869" y="671"/>
                    <a:pt x="9037" y="1953"/>
                    <a:pt x="6381" y="4332"/>
                  </a:cubicBezTo>
                  <a:cubicBezTo>
                    <a:pt x="3725" y="6712"/>
                    <a:pt x="1246" y="10190"/>
                    <a:pt x="361" y="13119"/>
                  </a:cubicBezTo>
                  <a:cubicBezTo>
                    <a:pt x="-524" y="16048"/>
                    <a:pt x="184" y="18427"/>
                    <a:pt x="2840" y="19709"/>
                  </a:cubicBezTo>
                  <a:cubicBezTo>
                    <a:pt x="5496" y="20990"/>
                    <a:pt x="10099" y="21173"/>
                    <a:pt x="14702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8169224" y="6171805"/>
              <a:ext cx="222339" cy="2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150"/>
                    <a:pt x="6952" y="6300"/>
                    <a:pt x="10552" y="9900"/>
                  </a:cubicBezTo>
                  <a:cubicBezTo>
                    <a:pt x="14152" y="13500"/>
                    <a:pt x="17876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8198428" y="6164138"/>
              <a:ext cx="139467" cy="230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21432" y="0"/>
                  </a:moveTo>
                  <a:cubicBezTo>
                    <a:pt x="19468" y="480"/>
                    <a:pt x="17505" y="960"/>
                    <a:pt x="14167" y="3600"/>
                  </a:cubicBezTo>
                  <a:cubicBezTo>
                    <a:pt x="10828" y="6240"/>
                    <a:pt x="6116" y="11040"/>
                    <a:pt x="3367" y="14160"/>
                  </a:cubicBezTo>
                  <a:cubicBezTo>
                    <a:pt x="617" y="17280"/>
                    <a:pt x="-168" y="18720"/>
                    <a:pt x="28" y="19680"/>
                  </a:cubicBezTo>
                  <a:cubicBezTo>
                    <a:pt x="225" y="20640"/>
                    <a:pt x="1403" y="21120"/>
                    <a:pt x="25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8169224" y="6087470"/>
              <a:ext cx="222339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9" y="14400"/>
                    <a:pt x="5959" y="7200"/>
                    <a:pt x="9559" y="3600"/>
                  </a:cubicBezTo>
                  <a:cubicBezTo>
                    <a:pt x="13159" y="0"/>
                    <a:pt x="1737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8452897" y="6064470"/>
              <a:ext cx="73821" cy="32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0" y="0"/>
                  </a:moveTo>
                  <a:cubicBezTo>
                    <a:pt x="7200" y="4186"/>
                    <a:pt x="14400" y="8372"/>
                    <a:pt x="18000" y="11470"/>
                  </a:cubicBezTo>
                  <a:cubicBezTo>
                    <a:pt x="21600" y="14567"/>
                    <a:pt x="21600" y="16577"/>
                    <a:pt x="18720" y="18084"/>
                  </a:cubicBezTo>
                  <a:cubicBezTo>
                    <a:pt x="15840" y="19591"/>
                    <a:pt x="10080" y="20595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575567" y="5937653"/>
              <a:ext cx="161004" cy="14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783"/>
                  </a:moveTo>
                  <a:cubicBezTo>
                    <a:pt x="1714" y="1011"/>
                    <a:pt x="3429" y="240"/>
                    <a:pt x="5143" y="47"/>
                  </a:cubicBezTo>
                  <a:cubicBezTo>
                    <a:pt x="6857" y="-146"/>
                    <a:pt x="8571" y="240"/>
                    <a:pt x="9600" y="1397"/>
                  </a:cubicBezTo>
                  <a:cubicBezTo>
                    <a:pt x="10629" y="2554"/>
                    <a:pt x="10971" y="4483"/>
                    <a:pt x="10971" y="6411"/>
                  </a:cubicBezTo>
                  <a:cubicBezTo>
                    <a:pt x="10971" y="8340"/>
                    <a:pt x="10629" y="10268"/>
                    <a:pt x="9600" y="12004"/>
                  </a:cubicBezTo>
                  <a:cubicBezTo>
                    <a:pt x="8571" y="13740"/>
                    <a:pt x="6857" y="15283"/>
                    <a:pt x="7543" y="16440"/>
                  </a:cubicBezTo>
                  <a:cubicBezTo>
                    <a:pt x="8229" y="17597"/>
                    <a:pt x="11314" y="18368"/>
                    <a:pt x="14057" y="19140"/>
                  </a:cubicBezTo>
                  <a:cubicBezTo>
                    <a:pt x="16800" y="19911"/>
                    <a:pt x="19200" y="20683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157376" y="6869488"/>
              <a:ext cx="236019" cy="43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0" y="3391"/>
                  </a:moveTo>
                  <a:cubicBezTo>
                    <a:pt x="0" y="2763"/>
                    <a:pt x="0" y="2135"/>
                    <a:pt x="116" y="1444"/>
                  </a:cubicBezTo>
                  <a:cubicBezTo>
                    <a:pt x="232" y="753"/>
                    <a:pt x="465" y="0"/>
                    <a:pt x="813" y="0"/>
                  </a:cubicBezTo>
                  <a:cubicBezTo>
                    <a:pt x="1161" y="0"/>
                    <a:pt x="1626" y="753"/>
                    <a:pt x="1974" y="3014"/>
                  </a:cubicBezTo>
                  <a:cubicBezTo>
                    <a:pt x="2323" y="5274"/>
                    <a:pt x="2555" y="9042"/>
                    <a:pt x="2671" y="12181"/>
                  </a:cubicBezTo>
                  <a:cubicBezTo>
                    <a:pt x="2787" y="15321"/>
                    <a:pt x="2787" y="17833"/>
                    <a:pt x="2787" y="19402"/>
                  </a:cubicBezTo>
                  <a:cubicBezTo>
                    <a:pt x="2787" y="20972"/>
                    <a:pt x="2787" y="21600"/>
                    <a:pt x="2787" y="21600"/>
                  </a:cubicBezTo>
                  <a:cubicBezTo>
                    <a:pt x="2787" y="21600"/>
                    <a:pt x="2787" y="20972"/>
                    <a:pt x="3019" y="19151"/>
                  </a:cubicBezTo>
                  <a:cubicBezTo>
                    <a:pt x="3252" y="17330"/>
                    <a:pt x="3716" y="14316"/>
                    <a:pt x="4297" y="12558"/>
                  </a:cubicBezTo>
                  <a:cubicBezTo>
                    <a:pt x="4877" y="10800"/>
                    <a:pt x="5574" y="10298"/>
                    <a:pt x="6503" y="9984"/>
                  </a:cubicBezTo>
                  <a:cubicBezTo>
                    <a:pt x="7432" y="9670"/>
                    <a:pt x="8594" y="9544"/>
                    <a:pt x="10800" y="10047"/>
                  </a:cubicBezTo>
                  <a:cubicBezTo>
                    <a:pt x="13006" y="10549"/>
                    <a:pt x="16258" y="11679"/>
                    <a:pt x="18232" y="12621"/>
                  </a:cubicBezTo>
                  <a:cubicBezTo>
                    <a:pt x="20206" y="13563"/>
                    <a:pt x="20903" y="14316"/>
                    <a:pt x="21252" y="15007"/>
                  </a:cubicBezTo>
                  <a:cubicBezTo>
                    <a:pt x="21600" y="15698"/>
                    <a:pt x="21600" y="16326"/>
                    <a:pt x="20323" y="17079"/>
                  </a:cubicBezTo>
                  <a:cubicBezTo>
                    <a:pt x="19045" y="17833"/>
                    <a:pt x="16490" y="18712"/>
                    <a:pt x="14052" y="19151"/>
                  </a:cubicBezTo>
                  <a:cubicBezTo>
                    <a:pt x="11613" y="19591"/>
                    <a:pt x="9290" y="19591"/>
                    <a:pt x="7432" y="19402"/>
                  </a:cubicBezTo>
                  <a:cubicBezTo>
                    <a:pt x="5574" y="19214"/>
                    <a:pt x="4181" y="18837"/>
                    <a:pt x="3832" y="18398"/>
                  </a:cubicBezTo>
                  <a:cubicBezTo>
                    <a:pt x="3484" y="17958"/>
                    <a:pt x="4181" y="17456"/>
                    <a:pt x="4877" y="16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387382" y="6907822"/>
              <a:ext cx="158728" cy="4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9257" y="0"/>
                  </a:moveTo>
                  <a:cubicBezTo>
                    <a:pt x="12000" y="884"/>
                    <a:pt x="14743" y="1768"/>
                    <a:pt x="17143" y="3916"/>
                  </a:cubicBezTo>
                  <a:cubicBezTo>
                    <a:pt x="19543" y="6063"/>
                    <a:pt x="21600" y="9474"/>
                    <a:pt x="21257" y="12253"/>
                  </a:cubicBezTo>
                  <a:cubicBezTo>
                    <a:pt x="20914" y="15032"/>
                    <a:pt x="18171" y="17179"/>
                    <a:pt x="14229" y="18632"/>
                  </a:cubicBezTo>
                  <a:cubicBezTo>
                    <a:pt x="10286" y="20084"/>
                    <a:pt x="5143" y="208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0" y="6935934"/>
              <a:ext cx="149711" cy="385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21089" y="572"/>
                  </a:moveTo>
                  <a:cubicBezTo>
                    <a:pt x="19289" y="286"/>
                    <a:pt x="17489" y="0"/>
                    <a:pt x="15689" y="0"/>
                  </a:cubicBezTo>
                  <a:cubicBezTo>
                    <a:pt x="13889" y="0"/>
                    <a:pt x="12089" y="286"/>
                    <a:pt x="9389" y="1860"/>
                  </a:cubicBezTo>
                  <a:cubicBezTo>
                    <a:pt x="6689" y="3433"/>
                    <a:pt x="3089" y="6294"/>
                    <a:pt x="1289" y="9155"/>
                  </a:cubicBezTo>
                  <a:cubicBezTo>
                    <a:pt x="-511" y="12016"/>
                    <a:pt x="-511" y="14877"/>
                    <a:pt x="1829" y="16951"/>
                  </a:cubicBezTo>
                  <a:cubicBezTo>
                    <a:pt x="4169" y="19025"/>
                    <a:pt x="8849" y="20313"/>
                    <a:pt x="135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908727" y="7010729"/>
              <a:ext cx="191672" cy="33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757"/>
                  </a:moveTo>
                  <a:cubicBezTo>
                    <a:pt x="0" y="775"/>
                    <a:pt x="0" y="-207"/>
                    <a:pt x="576" y="38"/>
                  </a:cubicBezTo>
                  <a:cubicBezTo>
                    <a:pt x="1152" y="284"/>
                    <a:pt x="2304" y="1757"/>
                    <a:pt x="4320" y="4293"/>
                  </a:cubicBezTo>
                  <a:cubicBezTo>
                    <a:pt x="6336" y="6829"/>
                    <a:pt x="9216" y="10429"/>
                    <a:pt x="12240" y="13457"/>
                  </a:cubicBezTo>
                  <a:cubicBezTo>
                    <a:pt x="15264" y="16484"/>
                    <a:pt x="18432" y="18938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908727" y="7019873"/>
              <a:ext cx="222339" cy="347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21600" y="182"/>
                  </a:moveTo>
                  <a:cubicBezTo>
                    <a:pt x="20359" y="25"/>
                    <a:pt x="19117" y="-133"/>
                    <a:pt x="18124" y="182"/>
                  </a:cubicBezTo>
                  <a:cubicBezTo>
                    <a:pt x="17131" y="498"/>
                    <a:pt x="16386" y="1286"/>
                    <a:pt x="14400" y="3966"/>
                  </a:cubicBezTo>
                  <a:cubicBezTo>
                    <a:pt x="12414" y="6647"/>
                    <a:pt x="9186" y="11219"/>
                    <a:pt x="6579" y="14451"/>
                  </a:cubicBezTo>
                  <a:cubicBezTo>
                    <a:pt x="3972" y="17683"/>
                    <a:pt x="1986" y="19575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870393" y="6900155"/>
              <a:ext cx="276007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284402" y="7130160"/>
              <a:ext cx="184005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292069" y="7260497"/>
              <a:ext cx="191672" cy="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805747" y="6838820"/>
              <a:ext cx="7668" cy="31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17"/>
                    <a:pt x="0" y="9834"/>
                    <a:pt x="0" y="13346"/>
                  </a:cubicBezTo>
                  <a:cubicBezTo>
                    <a:pt x="0" y="16859"/>
                    <a:pt x="0" y="18966"/>
                    <a:pt x="3600" y="20107"/>
                  </a:cubicBezTo>
                  <a:cubicBezTo>
                    <a:pt x="7200" y="21249"/>
                    <a:pt x="14400" y="21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897749" y="6976823"/>
              <a:ext cx="19933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997418" y="6861821"/>
              <a:ext cx="30668" cy="26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166088" y="6835588"/>
              <a:ext cx="73856" cy="95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182" fill="norm" stroke="1" extrusionOk="0">
                  <a:moveTo>
                    <a:pt x="0" y="719"/>
                  </a:moveTo>
                  <a:cubicBezTo>
                    <a:pt x="3600" y="150"/>
                    <a:pt x="7200" y="-418"/>
                    <a:pt x="11160" y="435"/>
                  </a:cubicBezTo>
                  <a:cubicBezTo>
                    <a:pt x="15120" y="1287"/>
                    <a:pt x="19440" y="3561"/>
                    <a:pt x="20520" y="7256"/>
                  </a:cubicBezTo>
                  <a:cubicBezTo>
                    <a:pt x="21600" y="10950"/>
                    <a:pt x="19440" y="16066"/>
                    <a:pt x="17280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166088" y="6969156"/>
              <a:ext cx="95450" cy="9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600" fill="norm" stroke="1" extrusionOk="0">
                  <a:moveTo>
                    <a:pt x="0" y="0"/>
                  </a:moveTo>
                  <a:cubicBezTo>
                    <a:pt x="5684" y="1662"/>
                    <a:pt x="11368" y="3323"/>
                    <a:pt x="15063" y="5262"/>
                  </a:cubicBezTo>
                  <a:cubicBezTo>
                    <a:pt x="18758" y="7200"/>
                    <a:pt x="20463" y="9415"/>
                    <a:pt x="21032" y="11908"/>
                  </a:cubicBezTo>
                  <a:cubicBezTo>
                    <a:pt x="21600" y="14400"/>
                    <a:pt x="21032" y="17169"/>
                    <a:pt x="18189" y="18831"/>
                  </a:cubicBezTo>
                  <a:cubicBezTo>
                    <a:pt x="15347" y="20492"/>
                    <a:pt x="10232" y="21046"/>
                    <a:pt x="51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158421" y="6946156"/>
              <a:ext cx="61336" cy="5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2304092" y="6934875"/>
              <a:ext cx="168671" cy="1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564" y="11918"/>
                    <a:pt x="11127" y="3818"/>
                    <a:pt x="14727" y="1118"/>
                  </a:cubicBezTo>
                  <a:cubicBezTo>
                    <a:pt x="18327" y="-1582"/>
                    <a:pt x="1996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2388427" y="6877154"/>
              <a:ext cx="23001" cy="222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979"/>
                    <a:pt x="7200" y="5959"/>
                    <a:pt x="3600" y="9559"/>
                  </a:cubicBezTo>
                  <a:cubicBezTo>
                    <a:pt x="0" y="13159"/>
                    <a:pt x="0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2576156" y="6823486"/>
              <a:ext cx="65277" cy="25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21220" y="0"/>
                  </a:moveTo>
                  <a:cubicBezTo>
                    <a:pt x="17066" y="0"/>
                    <a:pt x="12912" y="0"/>
                    <a:pt x="8758" y="109"/>
                  </a:cubicBezTo>
                  <a:cubicBezTo>
                    <a:pt x="4605" y="218"/>
                    <a:pt x="451" y="436"/>
                    <a:pt x="35" y="2073"/>
                  </a:cubicBezTo>
                  <a:cubicBezTo>
                    <a:pt x="-380" y="3709"/>
                    <a:pt x="2943" y="6764"/>
                    <a:pt x="7097" y="9273"/>
                  </a:cubicBezTo>
                  <a:cubicBezTo>
                    <a:pt x="11251" y="11782"/>
                    <a:pt x="16235" y="13745"/>
                    <a:pt x="18312" y="15491"/>
                  </a:cubicBezTo>
                  <a:cubicBezTo>
                    <a:pt x="20389" y="17236"/>
                    <a:pt x="19559" y="18764"/>
                    <a:pt x="16235" y="19745"/>
                  </a:cubicBezTo>
                  <a:cubicBezTo>
                    <a:pt x="12912" y="20727"/>
                    <a:pt x="7097" y="21164"/>
                    <a:pt x="12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2580098" y="6817874"/>
              <a:ext cx="237673" cy="28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5574" y="11153"/>
                    <a:pt x="11148" y="2153"/>
                    <a:pt x="14748" y="353"/>
                  </a:cubicBezTo>
                  <a:cubicBezTo>
                    <a:pt x="18348" y="-1447"/>
                    <a:pt x="19974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2066420" y="7176162"/>
              <a:ext cx="513679" cy="6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1" y="16000"/>
                    <a:pt x="6663" y="10400"/>
                    <a:pt x="10263" y="6800"/>
                  </a:cubicBezTo>
                  <a:cubicBezTo>
                    <a:pt x="13863" y="3200"/>
                    <a:pt x="1773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2273424" y="7263052"/>
              <a:ext cx="169408" cy="18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216" fill="norm" stroke="1" extrusionOk="0">
                  <a:moveTo>
                    <a:pt x="0" y="576"/>
                  </a:moveTo>
                  <a:cubicBezTo>
                    <a:pt x="1588" y="288"/>
                    <a:pt x="3176" y="0"/>
                    <a:pt x="4765" y="0"/>
                  </a:cubicBezTo>
                  <a:cubicBezTo>
                    <a:pt x="6353" y="0"/>
                    <a:pt x="7941" y="288"/>
                    <a:pt x="9053" y="1152"/>
                  </a:cubicBezTo>
                  <a:cubicBezTo>
                    <a:pt x="10165" y="2016"/>
                    <a:pt x="10800" y="3456"/>
                    <a:pt x="10324" y="5040"/>
                  </a:cubicBezTo>
                  <a:cubicBezTo>
                    <a:pt x="9847" y="6624"/>
                    <a:pt x="8259" y="8352"/>
                    <a:pt x="8259" y="9216"/>
                  </a:cubicBezTo>
                  <a:cubicBezTo>
                    <a:pt x="8259" y="10080"/>
                    <a:pt x="9847" y="10080"/>
                    <a:pt x="11435" y="10080"/>
                  </a:cubicBezTo>
                  <a:cubicBezTo>
                    <a:pt x="13024" y="10080"/>
                    <a:pt x="14612" y="10080"/>
                    <a:pt x="16200" y="10368"/>
                  </a:cubicBezTo>
                  <a:cubicBezTo>
                    <a:pt x="17788" y="10656"/>
                    <a:pt x="19376" y="11232"/>
                    <a:pt x="20329" y="12240"/>
                  </a:cubicBezTo>
                  <a:cubicBezTo>
                    <a:pt x="21282" y="13248"/>
                    <a:pt x="21600" y="14688"/>
                    <a:pt x="19376" y="16416"/>
                  </a:cubicBezTo>
                  <a:cubicBezTo>
                    <a:pt x="17153" y="18144"/>
                    <a:pt x="12388" y="20160"/>
                    <a:pt x="9212" y="20880"/>
                  </a:cubicBezTo>
                  <a:cubicBezTo>
                    <a:pt x="6035" y="21600"/>
                    <a:pt x="4447" y="21024"/>
                    <a:pt x="2859" y="20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879105" y="7145494"/>
              <a:ext cx="107336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2840770" y="7206829"/>
              <a:ext cx="153338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109109" y="7020269"/>
              <a:ext cx="141044" cy="255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600" fill="norm" stroke="1" extrusionOk="0">
                  <a:moveTo>
                    <a:pt x="9257" y="864"/>
                  </a:moveTo>
                  <a:cubicBezTo>
                    <a:pt x="11186" y="432"/>
                    <a:pt x="13114" y="0"/>
                    <a:pt x="15043" y="0"/>
                  </a:cubicBezTo>
                  <a:cubicBezTo>
                    <a:pt x="16971" y="0"/>
                    <a:pt x="18900" y="432"/>
                    <a:pt x="20057" y="1188"/>
                  </a:cubicBezTo>
                  <a:cubicBezTo>
                    <a:pt x="21214" y="1944"/>
                    <a:pt x="21600" y="3024"/>
                    <a:pt x="21021" y="3888"/>
                  </a:cubicBezTo>
                  <a:cubicBezTo>
                    <a:pt x="20443" y="4752"/>
                    <a:pt x="18900" y="5400"/>
                    <a:pt x="16586" y="6048"/>
                  </a:cubicBezTo>
                  <a:cubicBezTo>
                    <a:pt x="14271" y="6696"/>
                    <a:pt x="11186" y="7344"/>
                    <a:pt x="10607" y="7992"/>
                  </a:cubicBezTo>
                  <a:cubicBezTo>
                    <a:pt x="10029" y="8640"/>
                    <a:pt x="11957" y="9288"/>
                    <a:pt x="14079" y="10260"/>
                  </a:cubicBezTo>
                  <a:cubicBezTo>
                    <a:pt x="16200" y="11232"/>
                    <a:pt x="18514" y="12528"/>
                    <a:pt x="19671" y="13716"/>
                  </a:cubicBezTo>
                  <a:cubicBezTo>
                    <a:pt x="20829" y="14904"/>
                    <a:pt x="20829" y="15984"/>
                    <a:pt x="17357" y="17280"/>
                  </a:cubicBezTo>
                  <a:cubicBezTo>
                    <a:pt x="13886" y="18576"/>
                    <a:pt x="6943" y="20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4205468" y="6861821"/>
              <a:ext cx="23001" cy="2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4059798" y="7130160"/>
              <a:ext cx="260673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4400"/>
                    <a:pt x="6776" y="7200"/>
                    <a:pt x="10376" y="3600"/>
                  </a:cubicBezTo>
                  <a:cubicBezTo>
                    <a:pt x="13976" y="0"/>
                    <a:pt x="1778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159467" y="7218695"/>
              <a:ext cx="138004" cy="15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8" fill="norm" stroke="1" extrusionOk="0">
                  <a:moveTo>
                    <a:pt x="0" y="5521"/>
                  </a:moveTo>
                  <a:cubicBezTo>
                    <a:pt x="400" y="8896"/>
                    <a:pt x="800" y="12271"/>
                    <a:pt x="800" y="15139"/>
                  </a:cubicBezTo>
                  <a:cubicBezTo>
                    <a:pt x="800" y="18008"/>
                    <a:pt x="400" y="20370"/>
                    <a:pt x="200" y="20539"/>
                  </a:cubicBezTo>
                  <a:cubicBezTo>
                    <a:pt x="0" y="20708"/>
                    <a:pt x="0" y="18683"/>
                    <a:pt x="1200" y="15814"/>
                  </a:cubicBezTo>
                  <a:cubicBezTo>
                    <a:pt x="2400" y="12946"/>
                    <a:pt x="4800" y="9233"/>
                    <a:pt x="6600" y="6533"/>
                  </a:cubicBezTo>
                  <a:cubicBezTo>
                    <a:pt x="8400" y="3833"/>
                    <a:pt x="9600" y="2145"/>
                    <a:pt x="11200" y="964"/>
                  </a:cubicBezTo>
                  <a:cubicBezTo>
                    <a:pt x="12800" y="-217"/>
                    <a:pt x="14800" y="-892"/>
                    <a:pt x="16600" y="2483"/>
                  </a:cubicBezTo>
                  <a:cubicBezTo>
                    <a:pt x="18400" y="5858"/>
                    <a:pt x="20000" y="13283"/>
                    <a:pt x="21600" y="20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434107" y="6938489"/>
              <a:ext cx="193038" cy="23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1468" y="0"/>
                  </a:moveTo>
                  <a:cubicBezTo>
                    <a:pt x="15500" y="2583"/>
                    <a:pt x="9531" y="5165"/>
                    <a:pt x="5694" y="6809"/>
                  </a:cubicBezTo>
                  <a:cubicBezTo>
                    <a:pt x="1857" y="8452"/>
                    <a:pt x="152" y="9156"/>
                    <a:pt x="10" y="9626"/>
                  </a:cubicBezTo>
                  <a:cubicBezTo>
                    <a:pt x="-132" y="10096"/>
                    <a:pt x="1289" y="10330"/>
                    <a:pt x="2710" y="10565"/>
                  </a:cubicBezTo>
                  <a:cubicBezTo>
                    <a:pt x="4131" y="10800"/>
                    <a:pt x="5552" y="11035"/>
                    <a:pt x="6831" y="11504"/>
                  </a:cubicBezTo>
                  <a:cubicBezTo>
                    <a:pt x="8110" y="11974"/>
                    <a:pt x="9247" y="12678"/>
                    <a:pt x="8963" y="13383"/>
                  </a:cubicBezTo>
                  <a:cubicBezTo>
                    <a:pt x="8679" y="14087"/>
                    <a:pt x="6973" y="14791"/>
                    <a:pt x="5552" y="15496"/>
                  </a:cubicBezTo>
                  <a:cubicBezTo>
                    <a:pt x="4131" y="16200"/>
                    <a:pt x="2994" y="16904"/>
                    <a:pt x="2142" y="17843"/>
                  </a:cubicBezTo>
                  <a:cubicBezTo>
                    <a:pt x="1289" y="18783"/>
                    <a:pt x="721" y="19957"/>
                    <a:pt x="1147" y="20661"/>
                  </a:cubicBezTo>
                  <a:cubicBezTo>
                    <a:pt x="1573" y="21365"/>
                    <a:pt x="2994" y="21600"/>
                    <a:pt x="5410" y="21600"/>
                  </a:cubicBezTo>
                  <a:cubicBezTo>
                    <a:pt x="7826" y="21600"/>
                    <a:pt x="11236" y="21365"/>
                    <a:pt x="14647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4688479" y="6969156"/>
              <a:ext cx="176338" cy="207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5600"/>
                    <a:pt x="11270" y="11200"/>
                    <a:pt x="14870" y="14800"/>
                  </a:cubicBezTo>
                  <a:cubicBezTo>
                    <a:pt x="18470" y="18400"/>
                    <a:pt x="20035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4696146" y="6938489"/>
              <a:ext cx="153337" cy="29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85"/>
                    <a:pt x="18000" y="369"/>
                    <a:pt x="15480" y="1938"/>
                  </a:cubicBezTo>
                  <a:cubicBezTo>
                    <a:pt x="12960" y="3508"/>
                    <a:pt x="9720" y="6462"/>
                    <a:pt x="7020" y="9508"/>
                  </a:cubicBezTo>
                  <a:cubicBezTo>
                    <a:pt x="4320" y="12554"/>
                    <a:pt x="2160" y="15692"/>
                    <a:pt x="1080" y="17723"/>
                  </a:cubicBezTo>
                  <a:cubicBezTo>
                    <a:pt x="0" y="19754"/>
                    <a:pt x="0" y="20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4849482" y="7153161"/>
              <a:ext cx="38335" cy="92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4887816" y="7061159"/>
              <a:ext cx="23002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4864816" y="6764860"/>
              <a:ext cx="161005" cy="165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7507"/>
                  </a:moveTo>
                  <a:cubicBezTo>
                    <a:pt x="2400" y="4889"/>
                    <a:pt x="4800" y="2271"/>
                    <a:pt x="7200" y="962"/>
                  </a:cubicBezTo>
                  <a:cubicBezTo>
                    <a:pt x="9600" y="-347"/>
                    <a:pt x="12000" y="-347"/>
                    <a:pt x="13714" y="1126"/>
                  </a:cubicBezTo>
                  <a:cubicBezTo>
                    <a:pt x="15429" y="2598"/>
                    <a:pt x="16457" y="5544"/>
                    <a:pt x="16286" y="7671"/>
                  </a:cubicBezTo>
                  <a:cubicBezTo>
                    <a:pt x="16114" y="9798"/>
                    <a:pt x="14743" y="11108"/>
                    <a:pt x="12171" y="12744"/>
                  </a:cubicBezTo>
                  <a:cubicBezTo>
                    <a:pt x="9600" y="14380"/>
                    <a:pt x="5829" y="16344"/>
                    <a:pt x="5829" y="17653"/>
                  </a:cubicBezTo>
                  <a:cubicBezTo>
                    <a:pt x="5829" y="18962"/>
                    <a:pt x="9600" y="19617"/>
                    <a:pt x="12857" y="20108"/>
                  </a:cubicBezTo>
                  <a:cubicBezTo>
                    <a:pt x="16114" y="20598"/>
                    <a:pt x="18857" y="20926"/>
                    <a:pt x="21600" y="21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5140822" y="7061159"/>
              <a:ext cx="107337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5125488" y="7153161"/>
              <a:ext cx="115004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5478163" y="6891808"/>
              <a:ext cx="143925" cy="23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76" fill="norm" stroke="1" extrusionOk="0">
                  <a:moveTo>
                    <a:pt x="0" y="750"/>
                  </a:moveTo>
                  <a:cubicBezTo>
                    <a:pt x="4926" y="291"/>
                    <a:pt x="9853" y="-169"/>
                    <a:pt x="13453" y="61"/>
                  </a:cubicBezTo>
                  <a:cubicBezTo>
                    <a:pt x="17053" y="291"/>
                    <a:pt x="19326" y="1210"/>
                    <a:pt x="20463" y="2359"/>
                  </a:cubicBezTo>
                  <a:cubicBezTo>
                    <a:pt x="21600" y="3508"/>
                    <a:pt x="21600" y="4886"/>
                    <a:pt x="20653" y="5920"/>
                  </a:cubicBezTo>
                  <a:cubicBezTo>
                    <a:pt x="19705" y="6954"/>
                    <a:pt x="17811" y="7644"/>
                    <a:pt x="15916" y="8103"/>
                  </a:cubicBezTo>
                  <a:cubicBezTo>
                    <a:pt x="14021" y="8563"/>
                    <a:pt x="12126" y="8793"/>
                    <a:pt x="12316" y="9252"/>
                  </a:cubicBezTo>
                  <a:cubicBezTo>
                    <a:pt x="12505" y="9712"/>
                    <a:pt x="14779" y="10401"/>
                    <a:pt x="16484" y="11205"/>
                  </a:cubicBezTo>
                  <a:cubicBezTo>
                    <a:pt x="18189" y="12010"/>
                    <a:pt x="19326" y="12929"/>
                    <a:pt x="19516" y="14537"/>
                  </a:cubicBezTo>
                  <a:cubicBezTo>
                    <a:pt x="19705" y="16146"/>
                    <a:pt x="18947" y="18444"/>
                    <a:pt x="17432" y="19708"/>
                  </a:cubicBezTo>
                  <a:cubicBezTo>
                    <a:pt x="15916" y="20971"/>
                    <a:pt x="13642" y="21201"/>
                    <a:pt x="11368" y="21316"/>
                  </a:cubicBezTo>
                  <a:cubicBezTo>
                    <a:pt x="9095" y="21431"/>
                    <a:pt x="6821" y="21431"/>
                    <a:pt x="5495" y="20857"/>
                  </a:cubicBezTo>
                  <a:cubicBezTo>
                    <a:pt x="4168" y="20282"/>
                    <a:pt x="3789" y="19133"/>
                    <a:pt x="3789" y="18329"/>
                  </a:cubicBezTo>
                  <a:cubicBezTo>
                    <a:pt x="3789" y="17525"/>
                    <a:pt x="4168" y="17065"/>
                    <a:pt x="4547" y="16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5692834" y="6869428"/>
              <a:ext cx="138005" cy="237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21600" y="695"/>
                  </a:moveTo>
                  <a:cubicBezTo>
                    <a:pt x="17600" y="236"/>
                    <a:pt x="13600" y="-224"/>
                    <a:pt x="10000" y="121"/>
                  </a:cubicBezTo>
                  <a:cubicBezTo>
                    <a:pt x="6400" y="465"/>
                    <a:pt x="3200" y="1614"/>
                    <a:pt x="2800" y="3912"/>
                  </a:cubicBezTo>
                  <a:cubicBezTo>
                    <a:pt x="2400" y="6210"/>
                    <a:pt x="4800" y="9657"/>
                    <a:pt x="7000" y="12070"/>
                  </a:cubicBezTo>
                  <a:cubicBezTo>
                    <a:pt x="9200" y="14482"/>
                    <a:pt x="11200" y="15861"/>
                    <a:pt x="12400" y="17125"/>
                  </a:cubicBezTo>
                  <a:cubicBezTo>
                    <a:pt x="13600" y="18389"/>
                    <a:pt x="14000" y="19538"/>
                    <a:pt x="11800" y="20227"/>
                  </a:cubicBezTo>
                  <a:cubicBezTo>
                    <a:pt x="9600" y="20916"/>
                    <a:pt x="4800" y="21146"/>
                    <a:pt x="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5738835" y="6877154"/>
              <a:ext cx="184006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5769503" y="6930822"/>
              <a:ext cx="245340" cy="42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25" y="3011"/>
                    <a:pt x="14850" y="6022"/>
                    <a:pt x="11925" y="8640"/>
                  </a:cubicBezTo>
                  <a:cubicBezTo>
                    <a:pt x="9000" y="11258"/>
                    <a:pt x="6525" y="13484"/>
                    <a:pt x="4612" y="15578"/>
                  </a:cubicBezTo>
                  <a:cubicBezTo>
                    <a:pt x="2700" y="17673"/>
                    <a:pt x="135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915173" y="7107598"/>
              <a:ext cx="161726" cy="28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67" fill="norm" stroke="1" extrusionOk="0">
                  <a:moveTo>
                    <a:pt x="3988" y="4053"/>
                  </a:moveTo>
                  <a:cubicBezTo>
                    <a:pt x="3655" y="3081"/>
                    <a:pt x="3323" y="2108"/>
                    <a:pt x="3988" y="1426"/>
                  </a:cubicBezTo>
                  <a:cubicBezTo>
                    <a:pt x="4652" y="745"/>
                    <a:pt x="6314" y="356"/>
                    <a:pt x="7975" y="162"/>
                  </a:cubicBezTo>
                  <a:cubicBezTo>
                    <a:pt x="9637" y="-33"/>
                    <a:pt x="11298" y="-33"/>
                    <a:pt x="12960" y="64"/>
                  </a:cubicBezTo>
                  <a:cubicBezTo>
                    <a:pt x="14622" y="162"/>
                    <a:pt x="16283" y="356"/>
                    <a:pt x="17280" y="1037"/>
                  </a:cubicBezTo>
                  <a:cubicBezTo>
                    <a:pt x="18277" y="1718"/>
                    <a:pt x="18609" y="2886"/>
                    <a:pt x="18277" y="3859"/>
                  </a:cubicBezTo>
                  <a:cubicBezTo>
                    <a:pt x="17945" y="4832"/>
                    <a:pt x="16948" y="5610"/>
                    <a:pt x="15618" y="6291"/>
                  </a:cubicBezTo>
                  <a:cubicBezTo>
                    <a:pt x="14289" y="6972"/>
                    <a:pt x="12628" y="7556"/>
                    <a:pt x="12960" y="8237"/>
                  </a:cubicBezTo>
                  <a:cubicBezTo>
                    <a:pt x="13292" y="8918"/>
                    <a:pt x="15618" y="9697"/>
                    <a:pt x="17280" y="10475"/>
                  </a:cubicBezTo>
                  <a:cubicBezTo>
                    <a:pt x="18942" y="11253"/>
                    <a:pt x="19939" y="12032"/>
                    <a:pt x="20603" y="12908"/>
                  </a:cubicBezTo>
                  <a:cubicBezTo>
                    <a:pt x="21268" y="13783"/>
                    <a:pt x="21600" y="14756"/>
                    <a:pt x="18111" y="16216"/>
                  </a:cubicBezTo>
                  <a:cubicBezTo>
                    <a:pt x="14622" y="17675"/>
                    <a:pt x="7311" y="19621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72" name="Drawing"/>
          <p:cNvGrpSpPr/>
          <p:nvPr/>
        </p:nvGrpSpPr>
        <p:grpSpPr>
          <a:xfrm>
            <a:off x="5550791" y="2182493"/>
            <a:ext cx="7128583" cy="2816287"/>
            <a:chOff x="0" y="0"/>
            <a:chExt cx="7128581" cy="2816285"/>
          </a:xfrm>
        </p:grpSpPr>
        <p:sp>
          <p:nvSpPr>
            <p:cNvPr id="1020" name="Line"/>
            <p:cNvSpPr/>
            <p:nvPr/>
          </p:nvSpPr>
          <p:spPr>
            <a:xfrm>
              <a:off x="1955653" y="1052912"/>
              <a:ext cx="229397" cy="276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21543" y="0"/>
                  </a:moveTo>
                  <a:cubicBezTo>
                    <a:pt x="20823" y="3000"/>
                    <a:pt x="20103" y="6000"/>
                    <a:pt x="18543" y="9100"/>
                  </a:cubicBezTo>
                  <a:cubicBezTo>
                    <a:pt x="16983" y="12200"/>
                    <a:pt x="14583" y="15400"/>
                    <a:pt x="12063" y="17600"/>
                  </a:cubicBezTo>
                  <a:cubicBezTo>
                    <a:pt x="9543" y="19800"/>
                    <a:pt x="6903" y="21000"/>
                    <a:pt x="4983" y="21300"/>
                  </a:cubicBezTo>
                  <a:cubicBezTo>
                    <a:pt x="3063" y="21600"/>
                    <a:pt x="1863" y="21000"/>
                    <a:pt x="1143" y="20200"/>
                  </a:cubicBezTo>
                  <a:cubicBezTo>
                    <a:pt x="423" y="19400"/>
                    <a:pt x="183" y="18400"/>
                    <a:pt x="63" y="17100"/>
                  </a:cubicBezTo>
                  <a:cubicBezTo>
                    <a:pt x="-57" y="15800"/>
                    <a:pt x="-57" y="14200"/>
                    <a:pt x="543" y="13300"/>
                  </a:cubicBezTo>
                  <a:cubicBezTo>
                    <a:pt x="1143" y="12400"/>
                    <a:pt x="2343" y="12200"/>
                    <a:pt x="4743" y="12900"/>
                  </a:cubicBezTo>
                  <a:cubicBezTo>
                    <a:pt x="7143" y="13600"/>
                    <a:pt x="10743" y="15200"/>
                    <a:pt x="13383" y="16800"/>
                  </a:cubicBezTo>
                  <a:cubicBezTo>
                    <a:pt x="16023" y="18400"/>
                    <a:pt x="17703" y="20000"/>
                    <a:pt x="193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2246384" y="1244583"/>
              <a:ext cx="38335" cy="15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622058" y="1198582"/>
              <a:ext cx="207007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622058" y="1275251"/>
              <a:ext cx="230007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0" y="19800"/>
                    <a:pt x="9120" y="18000"/>
                    <a:pt x="12720" y="14400"/>
                  </a:cubicBezTo>
                  <a:cubicBezTo>
                    <a:pt x="16320" y="10800"/>
                    <a:pt x="1896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3162927" y="1081530"/>
              <a:ext cx="232346" cy="230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928" fill="norm" stroke="1" extrusionOk="0">
                  <a:moveTo>
                    <a:pt x="1024" y="6457"/>
                  </a:moveTo>
                  <a:cubicBezTo>
                    <a:pt x="1259" y="10174"/>
                    <a:pt x="1494" y="13890"/>
                    <a:pt x="1259" y="16677"/>
                  </a:cubicBezTo>
                  <a:cubicBezTo>
                    <a:pt x="1024" y="19464"/>
                    <a:pt x="320" y="21322"/>
                    <a:pt x="85" y="20857"/>
                  </a:cubicBezTo>
                  <a:cubicBezTo>
                    <a:pt x="-150" y="20393"/>
                    <a:pt x="85" y="17606"/>
                    <a:pt x="1024" y="14006"/>
                  </a:cubicBezTo>
                  <a:cubicBezTo>
                    <a:pt x="1963" y="10406"/>
                    <a:pt x="3607" y="5993"/>
                    <a:pt x="5015" y="3322"/>
                  </a:cubicBezTo>
                  <a:cubicBezTo>
                    <a:pt x="6424" y="651"/>
                    <a:pt x="7598" y="-278"/>
                    <a:pt x="8420" y="70"/>
                  </a:cubicBezTo>
                  <a:cubicBezTo>
                    <a:pt x="9241" y="419"/>
                    <a:pt x="9711" y="2045"/>
                    <a:pt x="9946" y="4716"/>
                  </a:cubicBezTo>
                  <a:cubicBezTo>
                    <a:pt x="10180" y="7387"/>
                    <a:pt x="10180" y="11103"/>
                    <a:pt x="10533" y="11799"/>
                  </a:cubicBezTo>
                  <a:cubicBezTo>
                    <a:pt x="10885" y="12496"/>
                    <a:pt x="11589" y="10174"/>
                    <a:pt x="12528" y="8199"/>
                  </a:cubicBezTo>
                  <a:cubicBezTo>
                    <a:pt x="13467" y="6225"/>
                    <a:pt x="14641" y="4599"/>
                    <a:pt x="15815" y="3554"/>
                  </a:cubicBezTo>
                  <a:cubicBezTo>
                    <a:pt x="16989" y="2509"/>
                    <a:pt x="18163" y="2045"/>
                    <a:pt x="19220" y="2857"/>
                  </a:cubicBezTo>
                  <a:cubicBezTo>
                    <a:pt x="20276" y="3670"/>
                    <a:pt x="21215" y="5761"/>
                    <a:pt x="21333" y="8896"/>
                  </a:cubicBezTo>
                  <a:cubicBezTo>
                    <a:pt x="21450" y="12032"/>
                    <a:pt x="20746" y="16212"/>
                    <a:pt x="20041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3526746" y="1213916"/>
              <a:ext cx="15335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619706" y="1024163"/>
              <a:ext cx="216312" cy="560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38" fill="norm" stroke="1" extrusionOk="0">
                  <a:moveTo>
                    <a:pt x="8100" y="7844"/>
                  </a:moveTo>
                  <a:cubicBezTo>
                    <a:pt x="6859" y="10580"/>
                    <a:pt x="5617" y="13317"/>
                    <a:pt x="4624" y="15370"/>
                  </a:cubicBezTo>
                  <a:cubicBezTo>
                    <a:pt x="3631" y="17422"/>
                    <a:pt x="2886" y="18790"/>
                    <a:pt x="2141" y="19817"/>
                  </a:cubicBezTo>
                  <a:cubicBezTo>
                    <a:pt x="1397" y="20843"/>
                    <a:pt x="652" y="21527"/>
                    <a:pt x="279" y="21429"/>
                  </a:cubicBezTo>
                  <a:cubicBezTo>
                    <a:pt x="-93" y="21332"/>
                    <a:pt x="-93" y="20452"/>
                    <a:pt x="279" y="18204"/>
                  </a:cubicBezTo>
                  <a:cubicBezTo>
                    <a:pt x="652" y="15956"/>
                    <a:pt x="1397" y="12340"/>
                    <a:pt x="2638" y="9261"/>
                  </a:cubicBezTo>
                  <a:cubicBezTo>
                    <a:pt x="3879" y="6182"/>
                    <a:pt x="5617" y="3641"/>
                    <a:pt x="6983" y="2175"/>
                  </a:cubicBezTo>
                  <a:cubicBezTo>
                    <a:pt x="8348" y="709"/>
                    <a:pt x="9341" y="318"/>
                    <a:pt x="10583" y="122"/>
                  </a:cubicBezTo>
                  <a:cubicBezTo>
                    <a:pt x="11824" y="-73"/>
                    <a:pt x="13314" y="-73"/>
                    <a:pt x="14928" y="416"/>
                  </a:cubicBezTo>
                  <a:cubicBezTo>
                    <a:pt x="16541" y="904"/>
                    <a:pt x="18279" y="1882"/>
                    <a:pt x="19521" y="3152"/>
                  </a:cubicBezTo>
                  <a:cubicBezTo>
                    <a:pt x="20762" y="4423"/>
                    <a:pt x="21507" y="5987"/>
                    <a:pt x="20638" y="7160"/>
                  </a:cubicBezTo>
                  <a:cubicBezTo>
                    <a:pt x="19769" y="8332"/>
                    <a:pt x="17286" y="9114"/>
                    <a:pt x="14307" y="9261"/>
                  </a:cubicBezTo>
                  <a:cubicBezTo>
                    <a:pt x="11328" y="9408"/>
                    <a:pt x="7852" y="8919"/>
                    <a:pt x="4376" y="8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912556" y="2133937"/>
              <a:ext cx="257161" cy="25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1520" y="0"/>
                  </a:moveTo>
                  <a:cubicBezTo>
                    <a:pt x="20023" y="4582"/>
                    <a:pt x="18526" y="9164"/>
                    <a:pt x="16708" y="12436"/>
                  </a:cubicBezTo>
                  <a:cubicBezTo>
                    <a:pt x="14890" y="15709"/>
                    <a:pt x="12752" y="17673"/>
                    <a:pt x="10613" y="18764"/>
                  </a:cubicBezTo>
                  <a:cubicBezTo>
                    <a:pt x="8474" y="19855"/>
                    <a:pt x="6336" y="20073"/>
                    <a:pt x="4732" y="19964"/>
                  </a:cubicBezTo>
                  <a:cubicBezTo>
                    <a:pt x="3128" y="19855"/>
                    <a:pt x="2059" y="19418"/>
                    <a:pt x="1310" y="18655"/>
                  </a:cubicBezTo>
                  <a:cubicBezTo>
                    <a:pt x="562" y="17891"/>
                    <a:pt x="134" y="16800"/>
                    <a:pt x="27" y="15600"/>
                  </a:cubicBezTo>
                  <a:cubicBezTo>
                    <a:pt x="-80" y="14400"/>
                    <a:pt x="134" y="13091"/>
                    <a:pt x="669" y="12109"/>
                  </a:cubicBezTo>
                  <a:cubicBezTo>
                    <a:pt x="1203" y="11127"/>
                    <a:pt x="2059" y="10473"/>
                    <a:pt x="3770" y="10036"/>
                  </a:cubicBezTo>
                  <a:cubicBezTo>
                    <a:pt x="5480" y="9600"/>
                    <a:pt x="8047" y="9382"/>
                    <a:pt x="10934" y="11345"/>
                  </a:cubicBezTo>
                  <a:cubicBezTo>
                    <a:pt x="13821" y="13309"/>
                    <a:pt x="17029" y="17455"/>
                    <a:pt x="202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2200383" y="2313788"/>
              <a:ext cx="138004" cy="19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3822"/>
                  </a:moveTo>
                  <a:cubicBezTo>
                    <a:pt x="1200" y="2700"/>
                    <a:pt x="2400" y="1578"/>
                    <a:pt x="4400" y="877"/>
                  </a:cubicBezTo>
                  <a:cubicBezTo>
                    <a:pt x="6400" y="176"/>
                    <a:pt x="9200" y="-105"/>
                    <a:pt x="11600" y="35"/>
                  </a:cubicBezTo>
                  <a:cubicBezTo>
                    <a:pt x="14000" y="176"/>
                    <a:pt x="16000" y="737"/>
                    <a:pt x="15600" y="3261"/>
                  </a:cubicBezTo>
                  <a:cubicBezTo>
                    <a:pt x="15200" y="5786"/>
                    <a:pt x="12400" y="10274"/>
                    <a:pt x="10200" y="13640"/>
                  </a:cubicBezTo>
                  <a:cubicBezTo>
                    <a:pt x="8000" y="17007"/>
                    <a:pt x="6400" y="19251"/>
                    <a:pt x="7200" y="20373"/>
                  </a:cubicBezTo>
                  <a:cubicBezTo>
                    <a:pt x="8000" y="21495"/>
                    <a:pt x="11200" y="21495"/>
                    <a:pt x="14000" y="21214"/>
                  </a:cubicBezTo>
                  <a:cubicBezTo>
                    <a:pt x="16800" y="20934"/>
                    <a:pt x="19200" y="20373"/>
                    <a:pt x="21600" y="19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2691060" y="2279606"/>
              <a:ext cx="145671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2737062" y="2409943"/>
              <a:ext cx="130337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3312074" y="2211822"/>
              <a:ext cx="253007" cy="240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620"/>
                  </a:moveTo>
                  <a:cubicBezTo>
                    <a:pt x="873" y="6258"/>
                    <a:pt x="1745" y="9896"/>
                    <a:pt x="2182" y="12511"/>
                  </a:cubicBezTo>
                  <a:cubicBezTo>
                    <a:pt x="2618" y="15126"/>
                    <a:pt x="2618" y="16717"/>
                    <a:pt x="2400" y="18309"/>
                  </a:cubicBezTo>
                  <a:cubicBezTo>
                    <a:pt x="2182" y="19900"/>
                    <a:pt x="1745" y="21492"/>
                    <a:pt x="1309" y="21378"/>
                  </a:cubicBezTo>
                  <a:cubicBezTo>
                    <a:pt x="873" y="21265"/>
                    <a:pt x="436" y="19446"/>
                    <a:pt x="327" y="16604"/>
                  </a:cubicBezTo>
                  <a:cubicBezTo>
                    <a:pt x="218" y="13761"/>
                    <a:pt x="436" y="9896"/>
                    <a:pt x="873" y="7281"/>
                  </a:cubicBezTo>
                  <a:cubicBezTo>
                    <a:pt x="1309" y="4667"/>
                    <a:pt x="1964" y="3303"/>
                    <a:pt x="2836" y="2393"/>
                  </a:cubicBezTo>
                  <a:cubicBezTo>
                    <a:pt x="3709" y="1484"/>
                    <a:pt x="4800" y="1029"/>
                    <a:pt x="5891" y="1938"/>
                  </a:cubicBezTo>
                  <a:cubicBezTo>
                    <a:pt x="6982" y="2848"/>
                    <a:pt x="8073" y="5121"/>
                    <a:pt x="8727" y="7054"/>
                  </a:cubicBezTo>
                  <a:cubicBezTo>
                    <a:pt x="9382" y="8987"/>
                    <a:pt x="9600" y="10578"/>
                    <a:pt x="9818" y="11943"/>
                  </a:cubicBezTo>
                  <a:cubicBezTo>
                    <a:pt x="10036" y="13307"/>
                    <a:pt x="10255" y="14444"/>
                    <a:pt x="10364" y="13989"/>
                  </a:cubicBezTo>
                  <a:cubicBezTo>
                    <a:pt x="10473" y="13534"/>
                    <a:pt x="10473" y="11488"/>
                    <a:pt x="11018" y="9214"/>
                  </a:cubicBezTo>
                  <a:cubicBezTo>
                    <a:pt x="11564" y="6940"/>
                    <a:pt x="12655" y="4439"/>
                    <a:pt x="13636" y="2848"/>
                  </a:cubicBezTo>
                  <a:cubicBezTo>
                    <a:pt x="14618" y="1256"/>
                    <a:pt x="15491" y="574"/>
                    <a:pt x="16473" y="233"/>
                  </a:cubicBezTo>
                  <a:cubicBezTo>
                    <a:pt x="17455" y="-108"/>
                    <a:pt x="18545" y="-108"/>
                    <a:pt x="19418" y="460"/>
                  </a:cubicBezTo>
                  <a:cubicBezTo>
                    <a:pt x="20291" y="1029"/>
                    <a:pt x="20945" y="2166"/>
                    <a:pt x="21273" y="5463"/>
                  </a:cubicBezTo>
                  <a:cubicBezTo>
                    <a:pt x="21600" y="8759"/>
                    <a:pt x="21600" y="14216"/>
                    <a:pt x="21600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3733750" y="2325607"/>
              <a:ext cx="15335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3864861" y="2185049"/>
              <a:ext cx="122787" cy="50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6349" y="5731"/>
                  </a:moveTo>
                  <a:cubicBezTo>
                    <a:pt x="6349" y="8486"/>
                    <a:pt x="6349" y="11241"/>
                    <a:pt x="6349" y="13665"/>
                  </a:cubicBezTo>
                  <a:cubicBezTo>
                    <a:pt x="6349" y="16090"/>
                    <a:pt x="6349" y="18184"/>
                    <a:pt x="6349" y="19561"/>
                  </a:cubicBezTo>
                  <a:cubicBezTo>
                    <a:pt x="6349" y="20939"/>
                    <a:pt x="6349" y="21600"/>
                    <a:pt x="5917" y="21600"/>
                  </a:cubicBezTo>
                  <a:cubicBezTo>
                    <a:pt x="5485" y="21600"/>
                    <a:pt x="4621" y="20939"/>
                    <a:pt x="3541" y="18955"/>
                  </a:cubicBezTo>
                  <a:cubicBezTo>
                    <a:pt x="2461" y="16971"/>
                    <a:pt x="1165" y="13665"/>
                    <a:pt x="517" y="10635"/>
                  </a:cubicBezTo>
                  <a:cubicBezTo>
                    <a:pt x="-131" y="7604"/>
                    <a:pt x="-131" y="4849"/>
                    <a:pt x="301" y="3196"/>
                  </a:cubicBezTo>
                  <a:cubicBezTo>
                    <a:pt x="733" y="1543"/>
                    <a:pt x="1597" y="992"/>
                    <a:pt x="3109" y="606"/>
                  </a:cubicBezTo>
                  <a:cubicBezTo>
                    <a:pt x="4621" y="220"/>
                    <a:pt x="6781" y="0"/>
                    <a:pt x="8941" y="0"/>
                  </a:cubicBezTo>
                  <a:cubicBezTo>
                    <a:pt x="11101" y="0"/>
                    <a:pt x="13261" y="220"/>
                    <a:pt x="15853" y="827"/>
                  </a:cubicBezTo>
                  <a:cubicBezTo>
                    <a:pt x="18445" y="1433"/>
                    <a:pt x="21469" y="2424"/>
                    <a:pt x="20605" y="3692"/>
                  </a:cubicBezTo>
                  <a:cubicBezTo>
                    <a:pt x="19741" y="4959"/>
                    <a:pt x="14989" y="6502"/>
                    <a:pt x="10237" y="8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4147760" y="2325607"/>
              <a:ext cx="7668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4300755" y="2096741"/>
              <a:ext cx="123012" cy="29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516" fill="norm" stroke="1" extrusionOk="0">
                  <a:moveTo>
                    <a:pt x="20794" y="3895"/>
                  </a:moveTo>
                  <a:cubicBezTo>
                    <a:pt x="20794" y="2948"/>
                    <a:pt x="20794" y="2000"/>
                    <a:pt x="19930" y="1242"/>
                  </a:cubicBezTo>
                  <a:cubicBezTo>
                    <a:pt x="19066" y="484"/>
                    <a:pt x="17338" y="-84"/>
                    <a:pt x="15394" y="11"/>
                  </a:cubicBezTo>
                  <a:cubicBezTo>
                    <a:pt x="13450" y="105"/>
                    <a:pt x="11290" y="863"/>
                    <a:pt x="8698" y="3042"/>
                  </a:cubicBezTo>
                  <a:cubicBezTo>
                    <a:pt x="6106" y="5221"/>
                    <a:pt x="3082" y="8821"/>
                    <a:pt x="1354" y="12042"/>
                  </a:cubicBezTo>
                  <a:cubicBezTo>
                    <a:pt x="-374" y="15263"/>
                    <a:pt x="-806" y="18105"/>
                    <a:pt x="2218" y="19621"/>
                  </a:cubicBezTo>
                  <a:cubicBezTo>
                    <a:pt x="5242" y="21137"/>
                    <a:pt x="11722" y="21327"/>
                    <a:pt x="18202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4515768" y="2187605"/>
              <a:ext cx="7668" cy="191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4592437" y="2241272"/>
              <a:ext cx="145671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4817331" y="2117083"/>
              <a:ext cx="129416" cy="45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30" fill="norm" stroke="1" extrusionOk="0">
                  <a:moveTo>
                    <a:pt x="5815" y="5140"/>
                  </a:moveTo>
                  <a:cubicBezTo>
                    <a:pt x="4569" y="8760"/>
                    <a:pt x="3323" y="12380"/>
                    <a:pt x="2700" y="14853"/>
                  </a:cubicBezTo>
                  <a:cubicBezTo>
                    <a:pt x="2077" y="17327"/>
                    <a:pt x="2077" y="18655"/>
                    <a:pt x="1869" y="19680"/>
                  </a:cubicBezTo>
                  <a:cubicBezTo>
                    <a:pt x="1661" y="20706"/>
                    <a:pt x="1246" y="21430"/>
                    <a:pt x="1038" y="21430"/>
                  </a:cubicBezTo>
                  <a:cubicBezTo>
                    <a:pt x="831" y="21430"/>
                    <a:pt x="831" y="20706"/>
                    <a:pt x="623" y="18353"/>
                  </a:cubicBezTo>
                  <a:cubicBezTo>
                    <a:pt x="415" y="16000"/>
                    <a:pt x="0" y="12018"/>
                    <a:pt x="0" y="9061"/>
                  </a:cubicBezTo>
                  <a:cubicBezTo>
                    <a:pt x="0" y="6105"/>
                    <a:pt x="415" y="4174"/>
                    <a:pt x="1454" y="2786"/>
                  </a:cubicBezTo>
                  <a:cubicBezTo>
                    <a:pt x="2492" y="1399"/>
                    <a:pt x="4154" y="554"/>
                    <a:pt x="6023" y="192"/>
                  </a:cubicBezTo>
                  <a:cubicBezTo>
                    <a:pt x="7892" y="-170"/>
                    <a:pt x="9969" y="-49"/>
                    <a:pt x="12462" y="795"/>
                  </a:cubicBezTo>
                  <a:cubicBezTo>
                    <a:pt x="14954" y="1640"/>
                    <a:pt x="17862" y="3209"/>
                    <a:pt x="19523" y="4536"/>
                  </a:cubicBezTo>
                  <a:cubicBezTo>
                    <a:pt x="21185" y="5864"/>
                    <a:pt x="21600" y="6950"/>
                    <a:pt x="20146" y="7915"/>
                  </a:cubicBezTo>
                  <a:cubicBezTo>
                    <a:pt x="18692" y="8880"/>
                    <a:pt x="15369" y="9725"/>
                    <a:pt x="12877" y="9966"/>
                  </a:cubicBezTo>
                  <a:cubicBezTo>
                    <a:pt x="10385" y="10208"/>
                    <a:pt x="8723" y="9846"/>
                    <a:pt x="7062" y="9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4975778" y="2070597"/>
              <a:ext cx="119590" cy="34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408" fill="norm" stroke="1" extrusionOk="0">
                  <a:moveTo>
                    <a:pt x="0" y="123"/>
                  </a:moveTo>
                  <a:cubicBezTo>
                    <a:pt x="3086" y="-34"/>
                    <a:pt x="6171" y="-192"/>
                    <a:pt x="9478" y="675"/>
                  </a:cubicBezTo>
                  <a:cubicBezTo>
                    <a:pt x="12784" y="1542"/>
                    <a:pt x="16310" y="3434"/>
                    <a:pt x="18514" y="5957"/>
                  </a:cubicBezTo>
                  <a:cubicBezTo>
                    <a:pt x="20718" y="8480"/>
                    <a:pt x="21600" y="11633"/>
                    <a:pt x="19175" y="14313"/>
                  </a:cubicBezTo>
                  <a:cubicBezTo>
                    <a:pt x="16751" y="16993"/>
                    <a:pt x="11020" y="19201"/>
                    <a:pt x="529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5305453" y="2248939"/>
              <a:ext cx="230005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5401507" y="2149270"/>
              <a:ext cx="18949" cy="23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877"/>
                    <a:pt x="-1582" y="9755"/>
                    <a:pt x="1118" y="13355"/>
                  </a:cubicBezTo>
                  <a:cubicBezTo>
                    <a:pt x="3818" y="16955"/>
                    <a:pt x="11918" y="19277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5660996" y="2079284"/>
              <a:ext cx="127469" cy="33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151" fill="norm" stroke="1" extrusionOk="0">
                  <a:moveTo>
                    <a:pt x="21125" y="3473"/>
                  </a:moveTo>
                  <a:cubicBezTo>
                    <a:pt x="21125" y="2336"/>
                    <a:pt x="21125" y="1200"/>
                    <a:pt x="20066" y="550"/>
                  </a:cubicBezTo>
                  <a:cubicBezTo>
                    <a:pt x="19007" y="-100"/>
                    <a:pt x="16890" y="-262"/>
                    <a:pt x="14349" y="550"/>
                  </a:cubicBezTo>
                  <a:cubicBezTo>
                    <a:pt x="11807" y="1362"/>
                    <a:pt x="8843" y="3149"/>
                    <a:pt x="6090" y="5991"/>
                  </a:cubicBezTo>
                  <a:cubicBezTo>
                    <a:pt x="3337" y="8833"/>
                    <a:pt x="796" y="12730"/>
                    <a:pt x="160" y="15491"/>
                  </a:cubicBezTo>
                  <a:cubicBezTo>
                    <a:pt x="-475" y="18252"/>
                    <a:pt x="796" y="19876"/>
                    <a:pt x="3760" y="20607"/>
                  </a:cubicBezTo>
                  <a:cubicBezTo>
                    <a:pt x="6725" y="21338"/>
                    <a:pt x="11384" y="21176"/>
                    <a:pt x="16043" y="21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5834465" y="2174826"/>
              <a:ext cx="237672" cy="196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44"/>
                  </a:moveTo>
                  <a:cubicBezTo>
                    <a:pt x="232" y="6171"/>
                    <a:pt x="465" y="10099"/>
                    <a:pt x="1045" y="10099"/>
                  </a:cubicBezTo>
                  <a:cubicBezTo>
                    <a:pt x="1626" y="10099"/>
                    <a:pt x="2555" y="6171"/>
                    <a:pt x="3368" y="3647"/>
                  </a:cubicBezTo>
                  <a:cubicBezTo>
                    <a:pt x="4181" y="1122"/>
                    <a:pt x="4877" y="0"/>
                    <a:pt x="5690" y="0"/>
                  </a:cubicBezTo>
                  <a:cubicBezTo>
                    <a:pt x="6503" y="0"/>
                    <a:pt x="7432" y="1122"/>
                    <a:pt x="8013" y="2384"/>
                  </a:cubicBezTo>
                  <a:cubicBezTo>
                    <a:pt x="8594" y="3647"/>
                    <a:pt x="8826" y="5049"/>
                    <a:pt x="9058" y="7153"/>
                  </a:cubicBezTo>
                  <a:cubicBezTo>
                    <a:pt x="9290" y="9257"/>
                    <a:pt x="9523" y="12062"/>
                    <a:pt x="9871" y="12623"/>
                  </a:cubicBezTo>
                  <a:cubicBezTo>
                    <a:pt x="10219" y="13184"/>
                    <a:pt x="10684" y="11501"/>
                    <a:pt x="11265" y="9678"/>
                  </a:cubicBezTo>
                  <a:cubicBezTo>
                    <a:pt x="11845" y="7855"/>
                    <a:pt x="12542" y="5891"/>
                    <a:pt x="13239" y="4348"/>
                  </a:cubicBezTo>
                  <a:cubicBezTo>
                    <a:pt x="13935" y="2805"/>
                    <a:pt x="14632" y="1683"/>
                    <a:pt x="15445" y="1543"/>
                  </a:cubicBezTo>
                  <a:cubicBezTo>
                    <a:pt x="16258" y="1403"/>
                    <a:pt x="17187" y="2244"/>
                    <a:pt x="17884" y="5190"/>
                  </a:cubicBezTo>
                  <a:cubicBezTo>
                    <a:pt x="18581" y="8135"/>
                    <a:pt x="19045" y="13184"/>
                    <a:pt x="19626" y="16270"/>
                  </a:cubicBezTo>
                  <a:cubicBezTo>
                    <a:pt x="20206" y="19356"/>
                    <a:pt x="20903" y="204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6165097" y="2109571"/>
              <a:ext cx="149550" cy="48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300" fill="norm" stroke="1" extrusionOk="0">
                  <a:moveTo>
                    <a:pt x="5265" y="9125"/>
                  </a:moveTo>
                  <a:cubicBezTo>
                    <a:pt x="4545" y="11587"/>
                    <a:pt x="3825" y="14050"/>
                    <a:pt x="3285" y="15896"/>
                  </a:cubicBezTo>
                  <a:cubicBezTo>
                    <a:pt x="2745" y="17743"/>
                    <a:pt x="2385" y="18974"/>
                    <a:pt x="1845" y="19925"/>
                  </a:cubicBezTo>
                  <a:cubicBezTo>
                    <a:pt x="1305" y="20876"/>
                    <a:pt x="585" y="21548"/>
                    <a:pt x="225" y="21212"/>
                  </a:cubicBezTo>
                  <a:cubicBezTo>
                    <a:pt x="-135" y="20876"/>
                    <a:pt x="-135" y="19533"/>
                    <a:pt x="765" y="17071"/>
                  </a:cubicBezTo>
                  <a:cubicBezTo>
                    <a:pt x="1665" y="14609"/>
                    <a:pt x="3465" y="11028"/>
                    <a:pt x="5085" y="8230"/>
                  </a:cubicBezTo>
                  <a:cubicBezTo>
                    <a:pt x="6705" y="5432"/>
                    <a:pt x="8145" y="3417"/>
                    <a:pt x="9585" y="2074"/>
                  </a:cubicBezTo>
                  <a:cubicBezTo>
                    <a:pt x="11025" y="731"/>
                    <a:pt x="12465" y="60"/>
                    <a:pt x="14085" y="4"/>
                  </a:cubicBezTo>
                  <a:cubicBezTo>
                    <a:pt x="15705" y="-52"/>
                    <a:pt x="17505" y="508"/>
                    <a:pt x="18945" y="1627"/>
                  </a:cubicBezTo>
                  <a:cubicBezTo>
                    <a:pt x="20385" y="2746"/>
                    <a:pt x="21465" y="4425"/>
                    <a:pt x="20925" y="5824"/>
                  </a:cubicBezTo>
                  <a:cubicBezTo>
                    <a:pt x="20385" y="7223"/>
                    <a:pt x="18225" y="8342"/>
                    <a:pt x="16425" y="9069"/>
                  </a:cubicBezTo>
                  <a:cubicBezTo>
                    <a:pt x="14625" y="9797"/>
                    <a:pt x="13185" y="10132"/>
                    <a:pt x="11565" y="10356"/>
                  </a:cubicBezTo>
                  <a:cubicBezTo>
                    <a:pt x="9945" y="10580"/>
                    <a:pt x="8145" y="10692"/>
                    <a:pt x="7065" y="10468"/>
                  </a:cubicBezTo>
                  <a:cubicBezTo>
                    <a:pt x="5985" y="10244"/>
                    <a:pt x="5625" y="9685"/>
                    <a:pt x="5625" y="9013"/>
                  </a:cubicBezTo>
                  <a:cubicBezTo>
                    <a:pt x="5625" y="8342"/>
                    <a:pt x="5985" y="7558"/>
                    <a:pt x="6345" y="6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6371144" y="2017181"/>
              <a:ext cx="101940" cy="36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188" fill="norm" stroke="1" extrusionOk="0">
                  <a:moveTo>
                    <a:pt x="1580" y="102"/>
                  </a:moveTo>
                  <a:cubicBezTo>
                    <a:pt x="4741" y="-47"/>
                    <a:pt x="7902" y="-196"/>
                    <a:pt x="11063" y="921"/>
                  </a:cubicBezTo>
                  <a:cubicBezTo>
                    <a:pt x="14224" y="2038"/>
                    <a:pt x="17385" y="4422"/>
                    <a:pt x="19229" y="7476"/>
                  </a:cubicBezTo>
                  <a:cubicBezTo>
                    <a:pt x="21073" y="10530"/>
                    <a:pt x="21600" y="14254"/>
                    <a:pt x="20283" y="16637"/>
                  </a:cubicBezTo>
                  <a:cubicBezTo>
                    <a:pt x="18966" y="19021"/>
                    <a:pt x="15805" y="20063"/>
                    <a:pt x="12907" y="20659"/>
                  </a:cubicBezTo>
                  <a:cubicBezTo>
                    <a:pt x="10010" y="21255"/>
                    <a:pt x="7376" y="21404"/>
                    <a:pt x="5268" y="20808"/>
                  </a:cubicBezTo>
                  <a:cubicBezTo>
                    <a:pt x="3161" y="20212"/>
                    <a:pt x="1580" y="18872"/>
                    <a:pt x="0" y="17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6478479" y="1893659"/>
              <a:ext cx="145671" cy="171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4135"/>
                  </a:moveTo>
                  <a:cubicBezTo>
                    <a:pt x="1137" y="2547"/>
                    <a:pt x="2274" y="959"/>
                    <a:pt x="3790" y="323"/>
                  </a:cubicBezTo>
                  <a:cubicBezTo>
                    <a:pt x="5305" y="-312"/>
                    <a:pt x="7200" y="6"/>
                    <a:pt x="8337" y="1117"/>
                  </a:cubicBezTo>
                  <a:cubicBezTo>
                    <a:pt x="9474" y="2229"/>
                    <a:pt x="9853" y="4135"/>
                    <a:pt x="9095" y="6359"/>
                  </a:cubicBezTo>
                  <a:cubicBezTo>
                    <a:pt x="8337" y="8582"/>
                    <a:pt x="6442" y="11123"/>
                    <a:pt x="5116" y="13188"/>
                  </a:cubicBezTo>
                  <a:cubicBezTo>
                    <a:pt x="3789" y="15253"/>
                    <a:pt x="3032" y="16841"/>
                    <a:pt x="3600" y="17635"/>
                  </a:cubicBezTo>
                  <a:cubicBezTo>
                    <a:pt x="4168" y="18429"/>
                    <a:pt x="6063" y="18429"/>
                    <a:pt x="9284" y="18906"/>
                  </a:cubicBezTo>
                  <a:cubicBezTo>
                    <a:pt x="12505" y="19382"/>
                    <a:pt x="17053" y="20335"/>
                    <a:pt x="21600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5819131" y="2218272"/>
              <a:ext cx="30668" cy="145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26"/>
                    <a:pt x="14400" y="9853"/>
                    <a:pt x="10800" y="13453"/>
                  </a:cubicBezTo>
                  <a:cubicBezTo>
                    <a:pt x="7200" y="17053"/>
                    <a:pt x="360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015055" y="716685"/>
              <a:ext cx="983376" cy="92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93" fill="norm" stroke="1" extrusionOk="0">
                  <a:moveTo>
                    <a:pt x="14949" y="1750"/>
                  </a:moveTo>
                  <a:cubicBezTo>
                    <a:pt x="14505" y="1217"/>
                    <a:pt x="14060" y="684"/>
                    <a:pt x="13394" y="359"/>
                  </a:cubicBezTo>
                  <a:cubicBezTo>
                    <a:pt x="12728" y="33"/>
                    <a:pt x="11839" y="-85"/>
                    <a:pt x="10840" y="63"/>
                  </a:cubicBezTo>
                  <a:cubicBezTo>
                    <a:pt x="9840" y="211"/>
                    <a:pt x="8730" y="625"/>
                    <a:pt x="7591" y="1247"/>
                  </a:cubicBezTo>
                  <a:cubicBezTo>
                    <a:pt x="6453" y="1868"/>
                    <a:pt x="5287" y="2696"/>
                    <a:pt x="4232" y="3762"/>
                  </a:cubicBezTo>
                  <a:cubicBezTo>
                    <a:pt x="3177" y="4827"/>
                    <a:pt x="2233" y="6129"/>
                    <a:pt x="1511" y="7519"/>
                  </a:cubicBezTo>
                  <a:cubicBezTo>
                    <a:pt x="789" y="8910"/>
                    <a:pt x="290" y="10390"/>
                    <a:pt x="95" y="11839"/>
                  </a:cubicBezTo>
                  <a:cubicBezTo>
                    <a:pt x="-99" y="13289"/>
                    <a:pt x="12" y="14710"/>
                    <a:pt x="345" y="16071"/>
                  </a:cubicBezTo>
                  <a:cubicBezTo>
                    <a:pt x="678" y="17432"/>
                    <a:pt x="1234" y="18734"/>
                    <a:pt x="1900" y="19592"/>
                  </a:cubicBezTo>
                  <a:cubicBezTo>
                    <a:pt x="2566" y="20450"/>
                    <a:pt x="3344" y="20864"/>
                    <a:pt x="4593" y="21130"/>
                  </a:cubicBezTo>
                  <a:cubicBezTo>
                    <a:pt x="5842" y="21397"/>
                    <a:pt x="7564" y="21515"/>
                    <a:pt x="9424" y="21219"/>
                  </a:cubicBezTo>
                  <a:cubicBezTo>
                    <a:pt x="11284" y="20923"/>
                    <a:pt x="13283" y="20213"/>
                    <a:pt x="15032" y="19059"/>
                  </a:cubicBezTo>
                  <a:cubicBezTo>
                    <a:pt x="16781" y="17905"/>
                    <a:pt x="18280" y="16307"/>
                    <a:pt x="19335" y="14650"/>
                  </a:cubicBezTo>
                  <a:cubicBezTo>
                    <a:pt x="20390" y="12993"/>
                    <a:pt x="21001" y="11277"/>
                    <a:pt x="21251" y="9916"/>
                  </a:cubicBezTo>
                  <a:cubicBezTo>
                    <a:pt x="21501" y="8555"/>
                    <a:pt x="21390" y="7549"/>
                    <a:pt x="20446" y="6573"/>
                  </a:cubicBezTo>
                  <a:cubicBezTo>
                    <a:pt x="19502" y="5596"/>
                    <a:pt x="17725" y="4649"/>
                    <a:pt x="15948" y="3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3076072" y="1682734"/>
              <a:ext cx="4052510" cy="113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78" fill="norm" stroke="1" extrusionOk="0">
                  <a:moveTo>
                    <a:pt x="15468" y="2313"/>
                  </a:moveTo>
                  <a:cubicBezTo>
                    <a:pt x="15156" y="2167"/>
                    <a:pt x="14844" y="2021"/>
                    <a:pt x="14436" y="1924"/>
                  </a:cubicBezTo>
                  <a:cubicBezTo>
                    <a:pt x="14029" y="1827"/>
                    <a:pt x="13527" y="1778"/>
                    <a:pt x="13018" y="1754"/>
                  </a:cubicBezTo>
                  <a:cubicBezTo>
                    <a:pt x="12509" y="1729"/>
                    <a:pt x="11993" y="1729"/>
                    <a:pt x="11504" y="1802"/>
                  </a:cubicBezTo>
                  <a:cubicBezTo>
                    <a:pt x="11015" y="1875"/>
                    <a:pt x="10554" y="2021"/>
                    <a:pt x="10119" y="2143"/>
                  </a:cubicBezTo>
                  <a:cubicBezTo>
                    <a:pt x="9685" y="2264"/>
                    <a:pt x="9277" y="2362"/>
                    <a:pt x="8836" y="2459"/>
                  </a:cubicBezTo>
                  <a:cubicBezTo>
                    <a:pt x="8395" y="2556"/>
                    <a:pt x="7920" y="2654"/>
                    <a:pt x="7451" y="2751"/>
                  </a:cubicBezTo>
                  <a:cubicBezTo>
                    <a:pt x="6983" y="2848"/>
                    <a:pt x="6521" y="2946"/>
                    <a:pt x="6026" y="3067"/>
                  </a:cubicBezTo>
                  <a:cubicBezTo>
                    <a:pt x="5530" y="3189"/>
                    <a:pt x="5001" y="3335"/>
                    <a:pt x="4580" y="3554"/>
                  </a:cubicBezTo>
                  <a:cubicBezTo>
                    <a:pt x="4159" y="3773"/>
                    <a:pt x="3847" y="4064"/>
                    <a:pt x="3548" y="4502"/>
                  </a:cubicBezTo>
                  <a:cubicBezTo>
                    <a:pt x="3249" y="4940"/>
                    <a:pt x="2964" y="5524"/>
                    <a:pt x="2672" y="6010"/>
                  </a:cubicBezTo>
                  <a:cubicBezTo>
                    <a:pt x="2381" y="6497"/>
                    <a:pt x="2082" y="6886"/>
                    <a:pt x="1749" y="7373"/>
                  </a:cubicBezTo>
                  <a:cubicBezTo>
                    <a:pt x="1417" y="7859"/>
                    <a:pt x="1050" y="8443"/>
                    <a:pt x="765" y="9270"/>
                  </a:cubicBezTo>
                  <a:cubicBezTo>
                    <a:pt x="480" y="10097"/>
                    <a:pt x="276" y="11167"/>
                    <a:pt x="147" y="12213"/>
                  </a:cubicBezTo>
                  <a:cubicBezTo>
                    <a:pt x="18" y="13259"/>
                    <a:pt x="-36" y="14281"/>
                    <a:pt x="25" y="15181"/>
                  </a:cubicBezTo>
                  <a:cubicBezTo>
                    <a:pt x="86" y="16081"/>
                    <a:pt x="263" y="16859"/>
                    <a:pt x="514" y="17540"/>
                  </a:cubicBezTo>
                  <a:cubicBezTo>
                    <a:pt x="765" y="18221"/>
                    <a:pt x="1091" y="18805"/>
                    <a:pt x="1471" y="19316"/>
                  </a:cubicBezTo>
                  <a:cubicBezTo>
                    <a:pt x="1851" y="19827"/>
                    <a:pt x="2286" y="20264"/>
                    <a:pt x="2727" y="20556"/>
                  </a:cubicBezTo>
                  <a:cubicBezTo>
                    <a:pt x="3168" y="20848"/>
                    <a:pt x="3616" y="20994"/>
                    <a:pt x="4105" y="21092"/>
                  </a:cubicBezTo>
                  <a:cubicBezTo>
                    <a:pt x="4594" y="21189"/>
                    <a:pt x="5123" y="21237"/>
                    <a:pt x="5659" y="21237"/>
                  </a:cubicBezTo>
                  <a:cubicBezTo>
                    <a:pt x="6196" y="21237"/>
                    <a:pt x="6739" y="21189"/>
                    <a:pt x="7248" y="21116"/>
                  </a:cubicBezTo>
                  <a:cubicBezTo>
                    <a:pt x="7757" y="21043"/>
                    <a:pt x="8232" y="20946"/>
                    <a:pt x="8714" y="20873"/>
                  </a:cubicBezTo>
                  <a:cubicBezTo>
                    <a:pt x="9196" y="20800"/>
                    <a:pt x="9685" y="20751"/>
                    <a:pt x="10187" y="20727"/>
                  </a:cubicBezTo>
                  <a:cubicBezTo>
                    <a:pt x="10689" y="20702"/>
                    <a:pt x="11205" y="20702"/>
                    <a:pt x="11694" y="20800"/>
                  </a:cubicBezTo>
                  <a:cubicBezTo>
                    <a:pt x="12183" y="20897"/>
                    <a:pt x="12644" y="21092"/>
                    <a:pt x="13119" y="21262"/>
                  </a:cubicBezTo>
                  <a:cubicBezTo>
                    <a:pt x="13595" y="21432"/>
                    <a:pt x="14083" y="21578"/>
                    <a:pt x="14552" y="21578"/>
                  </a:cubicBezTo>
                  <a:cubicBezTo>
                    <a:pt x="15020" y="21578"/>
                    <a:pt x="15468" y="21432"/>
                    <a:pt x="15930" y="21262"/>
                  </a:cubicBezTo>
                  <a:cubicBezTo>
                    <a:pt x="16391" y="21092"/>
                    <a:pt x="16867" y="20897"/>
                    <a:pt x="17308" y="20702"/>
                  </a:cubicBezTo>
                  <a:cubicBezTo>
                    <a:pt x="17749" y="20508"/>
                    <a:pt x="18156" y="20313"/>
                    <a:pt x="18584" y="19948"/>
                  </a:cubicBezTo>
                  <a:cubicBezTo>
                    <a:pt x="19012" y="19583"/>
                    <a:pt x="19460" y="19048"/>
                    <a:pt x="19881" y="18246"/>
                  </a:cubicBezTo>
                  <a:cubicBezTo>
                    <a:pt x="20301" y="17443"/>
                    <a:pt x="20695" y="16373"/>
                    <a:pt x="20987" y="15035"/>
                  </a:cubicBezTo>
                  <a:cubicBezTo>
                    <a:pt x="21279" y="13697"/>
                    <a:pt x="21469" y="12092"/>
                    <a:pt x="21516" y="10535"/>
                  </a:cubicBezTo>
                  <a:cubicBezTo>
                    <a:pt x="21564" y="8978"/>
                    <a:pt x="21469" y="7470"/>
                    <a:pt x="21252" y="6132"/>
                  </a:cubicBezTo>
                  <a:cubicBezTo>
                    <a:pt x="21035" y="4794"/>
                    <a:pt x="20695" y="3627"/>
                    <a:pt x="20295" y="2702"/>
                  </a:cubicBezTo>
                  <a:cubicBezTo>
                    <a:pt x="19894" y="1778"/>
                    <a:pt x="19433" y="1097"/>
                    <a:pt x="18951" y="659"/>
                  </a:cubicBezTo>
                  <a:cubicBezTo>
                    <a:pt x="18469" y="221"/>
                    <a:pt x="17966" y="27"/>
                    <a:pt x="17457" y="2"/>
                  </a:cubicBezTo>
                  <a:cubicBezTo>
                    <a:pt x="16948" y="-22"/>
                    <a:pt x="16432" y="124"/>
                    <a:pt x="15943" y="464"/>
                  </a:cubicBezTo>
                  <a:cubicBezTo>
                    <a:pt x="15455" y="805"/>
                    <a:pt x="14993" y="1340"/>
                    <a:pt x="14531" y="1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0" y="0"/>
              <a:ext cx="3158738" cy="78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012"/>
                  </a:moveTo>
                  <a:cubicBezTo>
                    <a:pt x="140" y="17590"/>
                    <a:pt x="280" y="17167"/>
                    <a:pt x="489" y="16534"/>
                  </a:cubicBezTo>
                  <a:cubicBezTo>
                    <a:pt x="699" y="15901"/>
                    <a:pt x="979" y="15057"/>
                    <a:pt x="1276" y="14107"/>
                  </a:cubicBezTo>
                  <a:cubicBezTo>
                    <a:pt x="1573" y="13157"/>
                    <a:pt x="1887" y="12102"/>
                    <a:pt x="2298" y="10870"/>
                  </a:cubicBezTo>
                  <a:cubicBezTo>
                    <a:pt x="2709" y="9639"/>
                    <a:pt x="3216" y="8232"/>
                    <a:pt x="3714" y="7212"/>
                  </a:cubicBezTo>
                  <a:cubicBezTo>
                    <a:pt x="4212" y="6192"/>
                    <a:pt x="4701" y="5558"/>
                    <a:pt x="5243" y="4925"/>
                  </a:cubicBezTo>
                  <a:cubicBezTo>
                    <a:pt x="5784" y="4292"/>
                    <a:pt x="6379" y="3659"/>
                    <a:pt x="6982" y="3025"/>
                  </a:cubicBezTo>
                  <a:cubicBezTo>
                    <a:pt x="7584" y="2392"/>
                    <a:pt x="8196" y="1759"/>
                    <a:pt x="8790" y="1302"/>
                  </a:cubicBezTo>
                  <a:cubicBezTo>
                    <a:pt x="9384" y="844"/>
                    <a:pt x="9961" y="563"/>
                    <a:pt x="10547" y="352"/>
                  </a:cubicBezTo>
                  <a:cubicBezTo>
                    <a:pt x="11132" y="141"/>
                    <a:pt x="11726" y="0"/>
                    <a:pt x="12312" y="0"/>
                  </a:cubicBezTo>
                  <a:cubicBezTo>
                    <a:pt x="12897" y="0"/>
                    <a:pt x="13474" y="141"/>
                    <a:pt x="13972" y="352"/>
                  </a:cubicBezTo>
                  <a:cubicBezTo>
                    <a:pt x="14470" y="563"/>
                    <a:pt x="14889" y="844"/>
                    <a:pt x="15396" y="1372"/>
                  </a:cubicBezTo>
                  <a:cubicBezTo>
                    <a:pt x="15903" y="1900"/>
                    <a:pt x="16497" y="2674"/>
                    <a:pt x="17030" y="3588"/>
                  </a:cubicBezTo>
                  <a:cubicBezTo>
                    <a:pt x="17563" y="4503"/>
                    <a:pt x="18035" y="5558"/>
                    <a:pt x="18472" y="6614"/>
                  </a:cubicBezTo>
                  <a:cubicBezTo>
                    <a:pt x="18909" y="7669"/>
                    <a:pt x="19311" y="8724"/>
                    <a:pt x="19608" y="9885"/>
                  </a:cubicBezTo>
                  <a:cubicBezTo>
                    <a:pt x="19905" y="11046"/>
                    <a:pt x="20097" y="12313"/>
                    <a:pt x="20289" y="13825"/>
                  </a:cubicBezTo>
                  <a:cubicBezTo>
                    <a:pt x="20482" y="15338"/>
                    <a:pt x="20674" y="17097"/>
                    <a:pt x="20849" y="18152"/>
                  </a:cubicBezTo>
                  <a:cubicBezTo>
                    <a:pt x="21023" y="19208"/>
                    <a:pt x="21181" y="19560"/>
                    <a:pt x="21303" y="20017"/>
                  </a:cubicBezTo>
                  <a:cubicBezTo>
                    <a:pt x="21425" y="20474"/>
                    <a:pt x="21513" y="210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2910446" y="674814"/>
              <a:ext cx="263626" cy="79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890" fill="norm" stroke="1" extrusionOk="0">
                  <a:moveTo>
                    <a:pt x="1487" y="8740"/>
                  </a:moveTo>
                  <a:cubicBezTo>
                    <a:pt x="656" y="6040"/>
                    <a:pt x="-175" y="3340"/>
                    <a:pt x="33" y="1653"/>
                  </a:cubicBezTo>
                  <a:cubicBezTo>
                    <a:pt x="240" y="-35"/>
                    <a:pt x="1487" y="-710"/>
                    <a:pt x="3979" y="977"/>
                  </a:cubicBezTo>
                  <a:cubicBezTo>
                    <a:pt x="6471" y="2665"/>
                    <a:pt x="10210" y="6715"/>
                    <a:pt x="13325" y="10427"/>
                  </a:cubicBezTo>
                  <a:cubicBezTo>
                    <a:pt x="16440" y="14140"/>
                    <a:pt x="18933" y="17515"/>
                    <a:pt x="21425" y="20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089736" y="626775"/>
              <a:ext cx="138004" cy="134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5" fill="norm" stroke="1" extrusionOk="0">
                  <a:moveTo>
                    <a:pt x="21600" y="686"/>
                  </a:moveTo>
                  <a:cubicBezTo>
                    <a:pt x="19600" y="-100"/>
                    <a:pt x="17600" y="-885"/>
                    <a:pt x="14000" y="2453"/>
                  </a:cubicBezTo>
                  <a:cubicBezTo>
                    <a:pt x="10400" y="5791"/>
                    <a:pt x="5200" y="13253"/>
                    <a:pt x="0" y="20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270429" y="907242"/>
              <a:ext cx="406344" cy="9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94" y="17723"/>
                    <a:pt x="2989" y="13846"/>
                    <a:pt x="5638" y="10523"/>
                  </a:cubicBezTo>
                  <a:cubicBezTo>
                    <a:pt x="8287" y="7200"/>
                    <a:pt x="12091" y="4431"/>
                    <a:pt x="14943" y="2769"/>
                  </a:cubicBezTo>
                  <a:cubicBezTo>
                    <a:pt x="17796" y="1108"/>
                    <a:pt x="19698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347098" y="1014578"/>
              <a:ext cx="368009" cy="15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1800" y="15120"/>
                  </a:moveTo>
                  <a:cubicBezTo>
                    <a:pt x="900" y="17280"/>
                    <a:pt x="0" y="19440"/>
                    <a:pt x="0" y="20520"/>
                  </a:cubicBezTo>
                  <a:cubicBezTo>
                    <a:pt x="0" y="21600"/>
                    <a:pt x="900" y="21600"/>
                    <a:pt x="3525" y="19440"/>
                  </a:cubicBezTo>
                  <a:cubicBezTo>
                    <a:pt x="6150" y="17280"/>
                    <a:pt x="10500" y="12960"/>
                    <a:pt x="13800" y="9360"/>
                  </a:cubicBezTo>
                  <a:cubicBezTo>
                    <a:pt x="17100" y="5760"/>
                    <a:pt x="1935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569436" y="830574"/>
              <a:ext cx="207859" cy="337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600" fill="norm" stroke="1" extrusionOk="0">
                  <a:moveTo>
                    <a:pt x="0" y="0"/>
                  </a:moveTo>
                  <a:cubicBezTo>
                    <a:pt x="4684" y="655"/>
                    <a:pt x="9369" y="1309"/>
                    <a:pt x="13012" y="2373"/>
                  </a:cubicBezTo>
                  <a:cubicBezTo>
                    <a:pt x="16655" y="3436"/>
                    <a:pt x="19258" y="4909"/>
                    <a:pt x="20429" y="6464"/>
                  </a:cubicBezTo>
                  <a:cubicBezTo>
                    <a:pt x="21600" y="8018"/>
                    <a:pt x="21340" y="9655"/>
                    <a:pt x="19908" y="11373"/>
                  </a:cubicBezTo>
                  <a:cubicBezTo>
                    <a:pt x="18477" y="13091"/>
                    <a:pt x="15875" y="14891"/>
                    <a:pt x="14183" y="16609"/>
                  </a:cubicBezTo>
                  <a:cubicBezTo>
                    <a:pt x="12492" y="18327"/>
                    <a:pt x="11711" y="19964"/>
                    <a:pt x="109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5182783" y="723238"/>
              <a:ext cx="260674" cy="21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71" y="0"/>
                    <a:pt x="2541" y="0"/>
                    <a:pt x="4765" y="1929"/>
                  </a:cubicBezTo>
                  <a:cubicBezTo>
                    <a:pt x="6988" y="3857"/>
                    <a:pt x="10165" y="7714"/>
                    <a:pt x="13129" y="11314"/>
                  </a:cubicBezTo>
                  <a:cubicBezTo>
                    <a:pt x="16094" y="14914"/>
                    <a:pt x="18847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5282452" y="669570"/>
              <a:ext cx="153338" cy="375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47"/>
                    <a:pt x="18000" y="294"/>
                    <a:pt x="15840" y="1910"/>
                  </a:cubicBezTo>
                  <a:cubicBezTo>
                    <a:pt x="13680" y="3527"/>
                    <a:pt x="11160" y="6612"/>
                    <a:pt x="9000" y="9845"/>
                  </a:cubicBezTo>
                  <a:cubicBezTo>
                    <a:pt x="6840" y="13078"/>
                    <a:pt x="5040" y="16457"/>
                    <a:pt x="3600" y="18441"/>
                  </a:cubicBezTo>
                  <a:cubicBezTo>
                    <a:pt x="2160" y="20424"/>
                    <a:pt x="1080" y="21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144449" y="508567"/>
              <a:ext cx="299008" cy="9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2" y="16062"/>
                    <a:pt x="8123" y="10523"/>
                    <a:pt x="11723" y="6923"/>
                  </a:cubicBezTo>
                  <a:cubicBezTo>
                    <a:pt x="15323" y="3323"/>
                    <a:pt x="18462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573792" y="692571"/>
              <a:ext cx="176339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612126" y="761572"/>
              <a:ext cx="207006" cy="92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5600"/>
                    <a:pt x="11733" y="9600"/>
                    <a:pt x="15333" y="6000"/>
                  </a:cubicBezTo>
                  <a:cubicBezTo>
                    <a:pt x="18933" y="2400"/>
                    <a:pt x="2026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980134" y="610791"/>
              <a:ext cx="255958" cy="212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0" y="3643"/>
                  </a:moveTo>
                  <a:cubicBezTo>
                    <a:pt x="642" y="8067"/>
                    <a:pt x="1283" y="12492"/>
                    <a:pt x="1604" y="15875"/>
                  </a:cubicBezTo>
                  <a:cubicBezTo>
                    <a:pt x="1925" y="19258"/>
                    <a:pt x="1925" y="21600"/>
                    <a:pt x="1925" y="21600"/>
                  </a:cubicBezTo>
                  <a:cubicBezTo>
                    <a:pt x="1925" y="21600"/>
                    <a:pt x="1925" y="19258"/>
                    <a:pt x="2139" y="15614"/>
                  </a:cubicBezTo>
                  <a:cubicBezTo>
                    <a:pt x="2353" y="11971"/>
                    <a:pt x="2780" y="7027"/>
                    <a:pt x="3315" y="4034"/>
                  </a:cubicBezTo>
                  <a:cubicBezTo>
                    <a:pt x="3850" y="1041"/>
                    <a:pt x="4491" y="0"/>
                    <a:pt x="5347" y="0"/>
                  </a:cubicBezTo>
                  <a:cubicBezTo>
                    <a:pt x="6202" y="0"/>
                    <a:pt x="7271" y="1041"/>
                    <a:pt x="8020" y="2863"/>
                  </a:cubicBezTo>
                  <a:cubicBezTo>
                    <a:pt x="8768" y="4684"/>
                    <a:pt x="9196" y="7287"/>
                    <a:pt x="9517" y="9239"/>
                  </a:cubicBezTo>
                  <a:cubicBezTo>
                    <a:pt x="9838" y="11190"/>
                    <a:pt x="10052" y="12492"/>
                    <a:pt x="10479" y="12101"/>
                  </a:cubicBezTo>
                  <a:cubicBezTo>
                    <a:pt x="10907" y="11711"/>
                    <a:pt x="11549" y="9629"/>
                    <a:pt x="12190" y="7807"/>
                  </a:cubicBezTo>
                  <a:cubicBezTo>
                    <a:pt x="12832" y="5986"/>
                    <a:pt x="13473" y="4424"/>
                    <a:pt x="14543" y="3123"/>
                  </a:cubicBezTo>
                  <a:cubicBezTo>
                    <a:pt x="15612" y="1822"/>
                    <a:pt x="17109" y="781"/>
                    <a:pt x="18392" y="1822"/>
                  </a:cubicBezTo>
                  <a:cubicBezTo>
                    <a:pt x="19675" y="2863"/>
                    <a:pt x="20745" y="5986"/>
                    <a:pt x="21172" y="9369"/>
                  </a:cubicBezTo>
                  <a:cubicBezTo>
                    <a:pt x="21600" y="12752"/>
                    <a:pt x="21386" y="16395"/>
                    <a:pt x="21172" y="2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340476" y="534070"/>
              <a:ext cx="172613" cy="40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784" fill="norm" stroke="1" extrusionOk="0">
                  <a:moveTo>
                    <a:pt x="0" y="5728"/>
                  </a:moveTo>
                  <a:cubicBezTo>
                    <a:pt x="0" y="10803"/>
                    <a:pt x="0" y="15878"/>
                    <a:pt x="318" y="18545"/>
                  </a:cubicBezTo>
                  <a:cubicBezTo>
                    <a:pt x="635" y="21213"/>
                    <a:pt x="1271" y="21473"/>
                    <a:pt x="1906" y="19456"/>
                  </a:cubicBezTo>
                  <a:cubicBezTo>
                    <a:pt x="2541" y="17439"/>
                    <a:pt x="3177" y="13145"/>
                    <a:pt x="4447" y="9827"/>
                  </a:cubicBezTo>
                  <a:cubicBezTo>
                    <a:pt x="5718" y="6509"/>
                    <a:pt x="7624" y="4167"/>
                    <a:pt x="9371" y="2671"/>
                  </a:cubicBezTo>
                  <a:cubicBezTo>
                    <a:pt x="11118" y="1174"/>
                    <a:pt x="12706" y="524"/>
                    <a:pt x="14294" y="198"/>
                  </a:cubicBezTo>
                  <a:cubicBezTo>
                    <a:pt x="15882" y="-127"/>
                    <a:pt x="17471" y="-127"/>
                    <a:pt x="18900" y="784"/>
                  </a:cubicBezTo>
                  <a:cubicBezTo>
                    <a:pt x="20329" y="1695"/>
                    <a:pt x="21600" y="3516"/>
                    <a:pt x="21441" y="5078"/>
                  </a:cubicBezTo>
                  <a:cubicBezTo>
                    <a:pt x="21282" y="6639"/>
                    <a:pt x="19694" y="7940"/>
                    <a:pt x="15882" y="9112"/>
                  </a:cubicBezTo>
                  <a:cubicBezTo>
                    <a:pt x="12071" y="10283"/>
                    <a:pt x="6035" y="11324"/>
                    <a:pt x="0" y="12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3289074" y="2640516"/>
              <a:ext cx="728351" cy="82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3865" y="13601"/>
                  </a:moveTo>
                  <a:cubicBezTo>
                    <a:pt x="3486" y="12946"/>
                    <a:pt x="3107" y="12291"/>
                    <a:pt x="2691" y="12619"/>
                  </a:cubicBezTo>
                  <a:cubicBezTo>
                    <a:pt x="2274" y="12946"/>
                    <a:pt x="1819" y="14255"/>
                    <a:pt x="1857" y="14910"/>
                  </a:cubicBezTo>
                  <a:cubicBezTo>
                    <a:pt x="1895" y="15564"/>
                    <a:pt x="2425" y="15564"/>
                    <a:pt x="4168" y="14910"/>
                  </a:cubicBezTo>
                  <a:cubicBezTo>
                    <a:pt x="5912" y="14255"/>
                    <a:pt x="8867" y="12946"/>
                    <a:pt x="11596" y="11310"/>
                  </a:cubicBezTo>
                  <a:cubicBezTo>
                    <a:pt x="14324" y="9673"/>
                    <a:pt x="16825" y="7710"/>
                    <a:pt x="18341" y="6400"/>
                  </a:cubicBezTo>
                  <a:cubicBezTo>
                    <a:pt x="19857" y="5091"/>
                    <a:pt x="20387" y="4437"/>
                    <a:pt x="20349" y="4110"/>
                  </a:cubicBezTo>
                  <a:cubicBezTo>
                    <a:pt x="20312" y="3782"/>
                    <a:pt x="19705" y="3782"/>
                    <a:pt x="18189" y="4437"/>
                  </a:cubicBezTo>
                  <a:cubicBezTo>
                    <a:pt x="16674" y="5091"/>
                    <a:pt x="14248" y="6400"/>
                    <a:pt x="11747" y="7710"/>
                  </a:cubicBezTo>
                  <a:cubicBezTo>
                    <a:pt x="9246" y="9019"/>
                    <a:pt x="6669" y="10328"/>
                    <a:pt x="4851" y="11310"/>
                  </a:cubicBezTo>
                  <a:cubicBezTo>
                    <a:pt x="3032" y="12291"/>
                    <a:pt x="1971" y="12946"/>
                    <a:pt x="1213" y="13600"/>
                  </a:cubicBezTo>
                  <a:cubicBezTo>
                    <a:pt x="455" y="14255"/>
                    <a:pt x="0" y="14910"/>
                    <a:pt x="0" y="15237"/>
                  </a:cubicBezTo>
                  <a:cubicBezTo>
                    <a:pt x="0" y="15564"/>
                    <a:pt x="455" y="15564"/>
                    <a:pt x="2046" y="13928"/>
                  </a:cubicBezTo>
                  <a:cubicBezTo>
                    <a:pt x="3638" y="12291"/>
                    <a:pt x="6366" y="9019"/>
                    <a:pt x="8905" y="6400"/>
                  </a:cubicBezTo>
                  <a:cubicBezTo>
                    <a:pt x="11444" y="3782"/>
                    <a:pt x="13794" y="1819"/>
                    <a:pt x="14703" y="837"/>
                  </a:cubicBezTo>
                  <a:cubicBezTo>
                    <a:pt x="15613" y="-145"/>
                    <a:pt x="15082" y="-145"/>
                    <a:pt x="13604" y="837"/>
                  </a:cubicBezTo>
                  <a:cubicBezTo>
                    <a:pt x="12126" y="1819"/>
                    <a:pt x="9701" y="3782"/>
                    <a:pt x="7882" y="5419"/>
                  </a:cubicBezTo>
                  <a:cubicBezTo>
                    <a:pt x="6063" y="7055"/>
                    <a:pt x="4851" y="8364"/>
                    <a:pt x="3941" y="9346"/>
                  </a:cubicBezTo>
                  <a:cubicBezTo>
                    <a:pt x="3032" y="10328"/>
                    <a:pt x="2425" y="10982"/>
                    <a:pt x="2312" y="11637"/>
                  </a:cubicBezTo>
                  <a:cubicBezTo>
                    <a:pt x="2198" y="12291"/>
                    <a:pt x="2577" y="12946"/>
                    <a:pt x="4055" y="12291"/>
                  </a:cubicBezTo>
                  <a:cubicBezTo>
                    <a:pt x="5533" y="11637"/>
                    <a:pt x="8109" y="9673"/>
                    <a:pt x="10535" y="7382"/>
                  </a:cubicBezTo>
                  <a:cubicBezTo>
                    <a:pt x="12960" y="5091"/>
                    <a:pt x="15234" y="2473"/>
                    <a:pt x="16636" y="1164"/>
                  </a:cubicBezTo>
                  <a:cubicBezTo>
                    <a:pt x="18038" y="-145"/>
                    <a:pt x="18568" y="-145"/>
                    <a:pt x="18531" y="182"/>
                  </a:cubicBezTo>
                  <a:cubicBezTo>
                    <a:pt x="18493" y="510"/>
                    <a:pt x="17886" y="1164"/>
                    <a:pt x="16371" y="2800"/>
                  </a:cubicBezTo>
                  <a:cubicBezTo>
                    <a:pt x="14855" y="4437"/>
                    <a:pt x="12429" y="7055"/>
                    <a:pt x="10042" y="9673"/>
                  </a:cubicBezTo>
                  <a:cubicBezTo>
                    <a:pt x="7655" y="12291"/>
                    <a:pt x="5305" y="14910"/>
                    <a:pt x="3752" y="16873"/>
                  </a:cubicBezTo>
                  <a:cubicBezTo>
                    <a:pt x="2198" y="18837"/>
                    <a:pt x="1440" y="20146"/>
                    <a:pt x="1288" y="20800"/>
                  </a:cubicBezTo>
                  <a:cubicBezTo>
                    <a:pt x="1137" y="21455"/>
                    <a:pt x="1592" y="21455"/>
                    <a:pt x="3448" y="19164"/>
                  </a:cubicBezTo>
                  <a:cubicBezTo>
                    <a:pt x="5305" y="16873"/>
                    <a:pt x="8564" y="12291"/>
                    <a:pt x="11823" y="9019"/>
                  </a:cubicBezTo>
                  <a:cubicBezTo>
                    <a:pt x="15082" y="5746"/>
                    <a:pt x="18341" y="3782"/>
                    <a:pt x="21600" y="1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5581458" y="2548384"/>
              <a:ext cx="621015" cy="99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2578" y="17074"/>
                    <a:pt x="5156" y="12643"/>
                    <a:pt x="7689" y="9320"/>
                  </a:cubicBezTo>
                  <a:cubicBezTo>
                    <a:pt x="10222" y="5997"/>
                    <a:pt x="12711" y="3782"/>
                    <a:pt x="14756" y="2397"/>
                  </a:cubicBezTo>
                  <a:cubicBezTo>
                    <a:pt x="16800" y="1013"/>
                    <a:pt x="18400" y="459"/>
                    <a:pt x="19422" y="182"/>
                  </a:cubicBezTo>
                  <a:cubicBezTo>
                    <a:pt x="20444" y="-95"/>
                    <a:pt x="20889" y="-95"/>
                    <a:pt x="20889" y="459"/>
                  </a:cubicBezTo>
                  <a:cubicBezTo>
                    <a:pt x="20889" y="1013"/>
                    <a:pt x="20444" y="2120"/>
                    <a:pt x="18844" y="3782"/>
                  </a:cubicBezTo>
                  <a:cubicBezTo>
                    <a:pt x="17244" y="5443"/>
                    <a:pt x="14489" y="7659"/>
                    <a:pt x="11556" y="9597"/>
                  </a:cubicBezTo>
                  <a:cubicBezTo>
                    <a:pt x="8622" y="11536"/>
                    <a:pt x="5511" y="13197"/>
                    <a:pt x="3733" y="14028"/>
                  </a:cubicBezTo>
                  <a:cubicBezTo>
                    <a:pt x="1956" y="14859"/>
                    <a:pt x="1511" y="14859"/>
                    <a:pt x="1067" y="15136"/>
                  </a:cubicBezTo>
                  <a:cubicBezTo>
                    <a:pt x="622" y="15413"/>
                    <a:pt x="178" y="15967"/>
                    <a:pt x="356" y="16243"/>
                  </a:cubicBezTo>
                  <a:cubicBezTo>
                    <a:pt x="533" y="16520"/>
                    <a:pt x="1333" y="16520"/>
                    <a:pt x="3289" y="15136"/>
                  </a:cubicBezTo>
                  <a:cubicBezTo>
                    <a:pt x="5244" y="13751"/>
                    <a:pt x="8356" y="10982"/>
                    <a:pt x="11600" y="9597"/>
                  </a:cubicBezTo>
                  <a:cubicBezTo>
                    <a:pt x="14844" y="8213"/>
                    <a:pt x="18222" y="8213"/>
                    <a:pt x="21600" y="8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3197071" y="835314"/>
              <a:ext cx="168673" cy="202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21369"/>
                  </a:moveTo>
                  <a:cubicBezTo>
                    <a:pt x="3927" y="14889"/>
                    <a:pt x="7855" y="8409"/>
                    <a:pt x="10473" y="4629"/>
                  </a:cubicBezTo>
                  <a:cubicBezTo>
                    <a:pt x="13091" y="849"/>
                    <a:pt x="14400" y="-231"/>
                    <a:pt x="15382" y="39"/>
                  </a:cubicBezTo>
                  <a:cubicBezTo>
                    <a:pt x="16364" y="309"/>
                    <a:pt x="17018" y="1929"/>
                    <a:pt x="18000" y="5034"/>
                  </a:cubicBezTo>
                  <a:cubicBezTo>
                    <a:pt x="18982" y="8139"/>
                    <a:pt x="20291" y="12729"/>
                    <a:pt x="21600" y="17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3557413" y="786854"/>
              <a:ext cx="214672" cy="17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21321"/>
                  </a:moveTo>
                  <a:cubicBezTo>
                    <a:pt x="3086" y="15373"/>
                    <a:pt x="6171" y="9425"/>
                    <a:pt x="8486" y="5512"/>
                  </a:cubicBezTo>
                  <a:cubicBezTo>
                    <a:pt x="10800" y="1599"/>
                    <a:pt x="12343" y="-279"/>
                    <a:pt x="13243" y="34"/>
                  </a:cubicBezTo>
                  <a:cubicBezTo>
                    <a:pt x="14143" y="347"/>
                    <a:pt x="14400" y="2851"/>
                    <a:pt x="15686" y="6138"/>
                  </a:cubicBezTo>
                  <a:cubicBezTo>
                    <a:pt x="16971" y="9425"/>
                    <a:pt x="19286" y="13495"/>
                    <a:pt x="21600" y="17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419410" y="1993378"/>
              <a:ext cx="161005" cy="19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7" y="21600"/>
                  </a:moveTo>
                  <a:cubicBezTo>
                    <a:pt x="1029" y="20463"/>
                    <a:pt x="0" y="19326"/>
                    <a:pt x="0" y="18047"/>
                  </a:cubicBezTo>
                  <a:cubicBezTo>
                    <a:pt x="0" y="16768"/>
                    <a:pt x="1029" y="15347"/>
                    <a:pt x="2743" y="12789"/>
                  </a:cubicBezTo>
                  <a:cubicBezTo>
                    <a:pt x="4457" y="10232"/>
                    <a:pt x="6857" y="6537"/>
                    <a:pt x="8914" y="3979"/>
                  </a:cubicBezTo>
                  <a:cubicBezTo>
                    <a:pt x="10971" y="1421"/>
                    <a:pt x="12686" y="0"/>
                    <a:pt x="13886" y="0"/>
                  </a:cubicBezTo>
                  <a:cubicBezTo>
                    <a:pt x="15086" y="0"/>
                    <a:pt x="15771" y="1421"/>
                    <a:pt x="16114" y="3268"/>
                  </a:cubicBezTo>
                  <a:cubicBezTo>
                    <a:pt x="16457" y="5116"/>
                    <a:pt x="16457" y="7389"/>
                    <a:pt x="16457" y="9379"/>
                  </a:cubicBezTo>
                  <a:cubicBezTo>
                    <a:pt x="16457" y="11368"/>
                    <a:pt x="16457" y="13074"/>
                    <a:pt x="17314" y="14068"/>
                  </a:cubicBezTo>
                  <a:cubicBezTo>
                    <a:pt x="18171" y="15063"/>
                    <a:pt x="19886" y="15347"/>
                    <a:pt x="21600" y="15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3810419" y="1955513"/>
              <a:ext cx="153338" cy="14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2160" y="21167"/>
                  </a:moveTo>
                  <a:cubicBezTo>
                    <a:pt x="1080" y="19703"/>
                    <a:pt x="0" y="18238"/>
                    <a:pt x="0" y="16591"/>
                  </a:cubicBezTo>
                  <a:cubicBezTo>
                    <a:pt x="0" y="14943"/>
                    <a:pt x="1080" y="13113"/>
                    <a:pt x="2880" y="10733"/>
                  </a:cubicBezTo>
                  <a:cubicBezTo>
                    <a:pt x="4680" y="8353"/>
                    <a:pt x="7200" y="5425"/>
                    <a:pt x="9360" y="3228"/>
                  </a:cubicBezTo>
                  <a:cubicBezTo>
                    <a:pt x="11520" y="1031"/>
                    <a:pt x="13320" y="-433"/>
                    <a:pt x="14220" y="116"/>
                  </a:cubicBezTo>
                  <a:cubicBezTo>
                    <a:pt x="15120" y="665"/>
                    <a:pt x="15120" y="3228"/>
                    <a:pt x="16200" y="6706"/>
                  </a:cubicBezTo>
                  <a:cubicBezTo>
                    <a:pt x="17280" y="10184"/>
                    <a:pt x="19440" y="14577"/>
                    <a:pt x="21600" y="18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4764563" y="1939313"/>
              <a:ext cx="165215" cy="163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319" fill="norm" stroke="1" extrusionOk="0">
                  <a:moveTo>
                    <a:pt x="1521" y="21319"/>
                  </a:moveTo>
                  <a:cubicBezTo>
                    <a:pt x="539" y="19990"/>
                    <a:pt x="-443" y="18661"/>
                    <a:pt x="212" y="16168"/>
                  </a:cubicBezTo>
                  <a:cubicBezTo>
                    <a:pt x="866" y="13676"/>
                    <a:pt x="3157" y="10021"/>
                    <a:pt x="4957" y="7528"/>
                  </a:cubicBezTo>
                  <a:cubicBezTo>
                    <a:pt x="6757" y="5036"/>
                    <a:pt x="8066" y="3707"/>
                    <a:pt x="9375" y="2377"/>
                  </a:cubicBezTo>
                  <a:cubicBezTo>
                    <a:pt x="10684" y="1048"/>
                    <a:pt x="11993" y="-281"/>
                    <a:pt x="12648" y="51"/>
                  </a:cubicBezTo>
                  <a:cubicBezTo>
                    <a:pt x="13303" y="384"/>
                    <a:pt x="13303" y="2377"/>
                    <a:pt x="13303" y="4205"/>
                  </a:cubicBezTo>
                  <a:cubicBezTo>
                    <a:pt x="13303" y="6033"/>
                    <a:pt x="13303" y="7694"/>
                    <a:pt x="13630" y="9356"/>
                  </a:cubicBezTo>
                  <a:cubicBezTo>
                    <a:pt x="13957" y="11017"/>
                    <a:pt x="14612" y="12679"/>
                    <a:pt x="15921" y="13177"/>
                  </a:cubicBezTo>
                  <a:cubicBezTo>
                    <a:pt x="17230" y="13676"/>
                    <a:pt x="19193" y="13011"/>
                    <a:pt x="21157" y="12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5888133" y="1926951"/>
              <a:ext cx="156123" cy="168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275" fill="norm" stroke="1" extrusionOk="0">
                  <a:moveTo>
                    <a:pt x="0" y="21275"/>
                  </a:moveTo>
                  <a:cubicBezTo>
                    <a:pt x="3135" y="16762"/>
                    <a:pt x="6271" y="12248"/>
                    <a:pt x="9058" y="8863"/>
                  </a:cubicBezTo>
                  <a:cubicBezTo>
                    <a:pt x="11845" y="5478"/>
                    <a:pt x="14284" y="3221"/>
                    <a:pt x="16374" y="1771"/>
                  </a:cubicBezTo>
                  <a:cubicBezTo>
                    <a:pt x="18465" y="320"/>
                    <a:pt x="20206" y="-325"/>
                    <a:pt x="20903" y="159"/>
                  </a:cubicBezTo>
                  <a:cubicBezTo>
                    <a:pt x="21600" y="642"/>
                    <a:pt x="21252" y="2254"/>
                    <a:pt x="20555" y="4833"/>
                  </a:cubicBezTo>
                  <a:cubicBezTo>
                    <a:pt x="19858" y="7412"/>
                    <a:pt x="18813" y="10959"/>
                    <a:pt x="18813" y="13376"/>
                  </a:cubicBezTo>
                  <a:cubicBezTo>
                    <a:pt x="18813" y="15794"/>
                    <a:pt x="19858" y="17084"/>
                    <a:pt x="20903" y="18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6194806" y="1911631"/>
              <a:ext cx="99670" cy="145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21223"/>
                  </a:moveTo>
                  <a:cubicBezTo>
                    <a:pt x="0" y="17499"/>
                    <a:pt x="0" y="13775"/>
                    <a:pt x="1385" y="10423"/>
                  </a:cubicBezTo>
                  <a:cubicBezTo>
                    <a:pt x="2769" y="7071"/>
                    <a:pt x="5538" y="4092"/>
                    <a:pt x="8308" y="2230"/>
                  </a:cubicBezTo>
                  <a:cubicBezTo>
                    <a:pt x="11077" y="368"/>
                    <a:pt x="13846" y="-377"/>
                    <a:pt x="15231" y="182"/>
                  </a:cubicBezTo>
                  <a:cubicBezTo>
                    <a:pt x="16615" y="740"/>
                    <a:pt x="16615" y="2602"/>
                    <a:pt x="17446" y="5768"/>
                  </a:cubicBezTo>
                  <a:cubicBezTo>
                    <a:pt x="18277" y="8933"/>
                    <a:pt x="19938" y="13402"/>
                    <a:pt x="21600" y="17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43026" y="34211"/>
            <a:ext cx="9994901" cy="2400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96" name="Drawing"/>
          <p:cNvGrpSpPr/>
          <p:nvPr/>
        </p:nvGrpSpPr>
        <p:grpSpPr>
          <a:xfrm>
            <a:off x="1295849" y="2821570"/>
            <a:ext cx="11489275" cy="6741531"/>
            <a:chOff x="0" y="0"/>
            <a:chExt cx="11489274" cy="6741529"/>
          </a:xfrm>
        </p:grpSpPr>
        <p:sp>
          <p:nvSpPr>
            <p:cNvPr id="1075" name="Line"/>
            <p:cNvSpPr/>
            <p:nvPr/>
          </p:nvSpPr>
          <p:spPr>
            <a:xfrm>
              <a:off x="204180" y="103224"/>
              <a:ext cx="248010" cy="26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56" fill="norm" stroke="1" extrusionOk="0">
                  <a:moveTo>
                    <a:pt x="15282" y="9043"/>
                  </a:moveTo>
                  <a:cubicBezTo>
                    <a:pt x="15282" y="6759"/>
                    <a:pt x="15282" y="4474"/>
                    <a:pt x="14737" y="2813"/>
                  </a:cubicBezTo>
                  <a:cubicBezTo>
                    <a:pt x="14191" y="1151"/>
                    <a:pt x="13100" y="113"/>
                    <a:pt x="11464" y="9"/>
                  </a:cubicBezTo>
                  <a:cubicBezTo>
                    <a:pt x="9828" y="-95"/>
                    <a:pt x="7646" y="736"/>
                    <a:pt x="5464" y="3436"/>
                  </a:cubicBezTo>
                  <a:cubicBezTo>
                    <a:pt x="3282" y="6136"/>
                    <a:pt x="1100" y="10705"/>
                    <a:pt x="337" y="14028"/>
                  </a:cubicBezTo>
                  <a:cubicBezTo>
                    <a:pt x="-427" y="17351"/>
                    <a:pt x="228" y="19428"/>
                    <a:pt x="1100" y="20467"/>
                  </a:cubicBezTo>
                  <a:cubicBezTo>
                    <a:pt x="1973" y="21505"/>
                    <a:pt x="3064" y="21505"/>
                    <a:pt x="4918" y="19532"/>
                  </a:cubicBezTo>
                  <a:cubicBezTo>
                    <a:pt x="6773" y="17559"/>
                    <a:pt x="9391" y="13613"/>
                    <a:pt x="11028" y="10497"/>
                  </a:cubicBezTo>
                  <a:cubicBezTo>
                    <a:pt x="12664" y="7382"/>
                    <a:pt x="13318" y="5097"/>
                    <a:pt x="13646" y="4474"/>
                  </a:cubicBezTo>
                  <a:cubicBezTo>
                    <a:pt x="13973" y="3851"/>
                    <a:pt x="13973" y="4890"/>
                    <a:pt x="14191" y="6551"/>
                  </a:cubicBezTo>
                  <a:cubicBezTo>
                    <a:pt x="14409" y="8213"/>
                    <a:pt x="14846" y="10497"/>
                    <a:pt x="16046" y="12470"/>
                  </a:cubicBezTo>
                  <a:cubicBezTo>
                    <a:pt x="17246" y="14443"/>
                    <a:pt x="19209" y="16105"/>
                    <a:pt x="21173" y="17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452189" y="84161"/>
              <a:ext cx="121467" cy="322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9450" y="0"/>
                  </a:moveTo>
                  <a:cubicBezTo>
                    <a:pt x="11700" y="171"/>
                    <a:pt x="13950" y="343"/>
                    <a:pt x="16425" y="1971"/>
                  </a:cubicBezTo>
                  <a:cubicBezTo>
                    <a:pt x="18900" y="3600"/>
                    <a:pt x="21600" y="6686"/>
                    <a:pt x="21375" y="9857"/>
                  </a:cubicBezTo>
                  <a:cubicBezTo>
                    <a:pt x="21150" y="13029"/>
                    <a:pt x="18000" y="16286"/>
                    <a:pt x="13950" y="18257"/>
                  </a:cubicBezTo>
                  <a:cubicBezTo>
                    <a:pt x="9900" y="20229"/>
                    <a:pt x="4950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0" y="43164"/>
              <a:ext cx="160850" cy="35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452" fill="norm" stroke="1" extrusionOk="0">
                  <a:moveTo>
                    <a:pt x="20915" y="1549"/>
                  </a:moveTo>
                  <a:cubicBezTo>
                    <a:pt x="19918" y="932"/>
                    <a:pt x="18921" y="315"/>
                    <a:pt x="17592" y="83"/>
                  </a:cubicBezTo>
                  <a:cubicBezTo>
                    <a:pt x="16263" y="-148"/>
                    <a:pt x="14601" y="6"/>
                    <a:pt x="11610" y="1781"/>
                  </a:cubicBezTo>
                  <a:cubicBezTo>
                    <a:pt x="8620" y="3555"/>
                    <a:pt x="4300" y="6949"/>
                    <a:pt x="1973" y="9881"/>
                  </a:cubicBezTo>
                  <a:cubicBezTo>
                    <a:pt x="-353" y="12812"/>
                    <a:pt x="-685" y="15281"/>
                    <a:pt x="1309" y="17132"/>
                  </a:cubicBezTo>
                  <a:cubicBezTo>
                    <a:pt x="3303" y="18983"/>
                    <a:pt x="7623" y="20218"/>
                    <a:pt x="11943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873865" y="183830"/>
              <a:ext cx="222340" cy="31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390"/>
                    <a:pt x="9931" y="8780"/>
                    <a:pt x="13531" y="12380"/>
                  </a:cubicBezTo>
                  <a:cubicBezTo>
                    <a:pt x="17131" y="15980"/>
                    <a:pt x="19366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973534" y="183830"/>
              <a:ext cx="176338" cy="322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0"/>
                    <a:pt x="17843" y="0"/>
                    <a:pt x="15496" y="857"/>
                  </a:cubicBezTo>
                  <a:cubicBezTo>
                    <a:pt x="13148" y="1714"/>
                    <a:pt x="10330" y="3429"/>
                    <a:pt x="7670" y="6171"/>
                  </a:cubicBezTo>
                  <a:cubicBezTo>
                    <a:pt x="5009" y="8914"/>
                    <a:pt x="2504" y="12686"/>
                    <a:pt x="1252" y="15429"/>
                  </a:cubicBezTo>
                  <a:cubicBezTo>
                    <a:pt x="0" y="18171"/>
                    <a:pt x="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283021" y="268165"/>
              <a:ext cx="311528" cy="192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086" fill="norm" stroke="1" extrusionOk="0">
                  <a:moveTo>
                    <a:pt x="861" y="17673"/>
                  </a:moveTo>
                  <a:cubicBezTo>
                    <a:pt x="334" y="16551"/>
                    <a:pt x="-193" y="15429"/>
                    <a:pt x="70" y="13044"/>
                  </a:cubicBezTo>
                  <a:cubicBezTo>
                    <a:pt x="334" y="10660"/>
                    <a:pt x="1387" y="7013"/>
                    <a:pt x="2353" y="5049"/>
                  </a:cubicBezTo>
                  <a:cubicBezTo>
                    <a:pt x="3319" y="3086"/>
                    <a:pt x="4197" y="2805"/>
                    <a:pt x="5251" y="4488"/>
                  </a:cubicBezTo>
                  <a:cubicBezTo>
                    <a:pt x="6305" y="6171"/>
                    <a:pt x="7534" y="9818"/>
                    <a:pt x="8587" y="13044"/>
                  </a:cubicBezTo>
                  <a:cubicBezTo>
                    <a:pt x="9641" y="16270"/>
                    <a:pt x="10519" y="19075"/>
                    <a:pt x="11397" y="20338"/>
                  </a:cubicBezTo>
                  <a:cubicBezTo>
                    <a:pt x="12275" y="21600"/>
                    <a:pt x="13153" y="21319"/>
                    <a:pt x="14207" y="19075"/>
                  </a:cubicBezTo>
                  <a:cubicBezTo>
                    <a:pt x="15261" y="16831"/>
                    <a:pt x="16490" y="12623"/>
                    <a:pt x="17719" y="9117"/>
                  </a:cubicBezTo>
                  <a:cubicBezTo>
                    <a:pt x="18948" y="5610"/>
                    <a:pt x="20178" y="2805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748398" y="167131"/>
              <a:ext cx="205774" cy="34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38" fill="norm" stroke="1" extrusionOk="0">
                  <a:moveTo>
                    <a:pt x="5546" y="1514"/>
                  </a:moveTo>
                  <a:cubicBezTo>
                    <a:pt x="3946" y="2944"/>
                    <a:pt x="2346" y="4373"/>
                    <a:pt x="1413" y="6755"/>
                  </a:cubicBezTo>
                  <a:cubicBezTo>
                    <a:pt x="479" y="9138"/>
                    <a:pt x="213" y="12473"/>
                    <a:pt x="79" y="14697"/>
                  </a:cubicBezTo>
                  <a:cubicBezTo>
                    <a:pt x="-54" y="16920"/>
                    <a:pt x="-54" y="18032"/>
                    <a:pt x="346" y="18985"/>
                  </a:cubicBezTo>
                  <a:cubicBezTo>
                    <a:pt x="746" y="19938"/>
                    <a:pt x="1546" y="20732"/>
                    <a:pt x="2613" y="21129"/>
                  </a:cubicBezTo>
                  <a:cubicBezTo>
                    <a:pt x="3679" y="21526"/>
                    <a:pt x="5013" y="21526"/>
                    <a:pt x="7013" y="21208"/>
                  </a:cubicBezTo>
                  <a:cubicBezTo>
                    <a:pt x="9013" y="20891"/>
                    <a:pt x="11679" y="20255"/>
                    <a:pt x="14213" y="17873"/>
                  </a:cubicBezTo>
                  <a:cubicBezTo>
                    <a:pt x="16746" y="15491"/>
                    <a:pt x="19146" y="11361"/>
                    <a:pt x="20346" y="8344"/>
                  </a:cubicBezTo>
                  <a:cubicBezTo>
                    <a:pt x="21546" y="5326"/>
                    <a:pt x="21546" y="3420"/>
                    <a:pt x="21413" y="2070"/>
                  </a:cubicBezTo>
                  <a:cubicBezTo>
                    <a:pt x="21279" y="720"/>
                    <a:pt x="21013" y="-74"/>
                    <a:pt x="20746" y="5"/>
                  </a:cubicBezTo>
                  <a:cubicBezTo>
                    <a:pt x="20479" y="85"/>
                    <a:pt x="20213" y="1038"/>
                    <a:pt x="19946" y="1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000891" y="280638"/>
              <a:ext cx="191061" cy="183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972" fill="norm" stroke="1" extrusionOk="0">
                  <a:moveTo>
                    <a:pt x="0" y="3829"/>
                  </a:moveTo>
                  <a:cubicBezTo>
                    <a:pt x="576" y="5873"/>
                    <a:pt x="1152" y="7916"/>
                    <a:pt x="1728" y="7332"/>
                  </a:cubicBezTo>
                  <a:cubicBezTo>
                    <a:pt x="2304" y="6748"/>
                    <a:pt x="2880" y="3538"/>
                    <a:pt x="3888" y="1786"/>
                  </a:cubicBezTo>
                  <a:cubicBezTo>
                    <a:pt x="4896" y="35"/>
                    <a:pt x="6336" y="-257"/>
                    <a:pt x="7488" y="181"/>
                  </a:cubicBezTo>
                  <a:cubicBezTo>
                    <a:pt x="8640" y="619"/>
                    <a:pt x="9504" y="1786"/>
                    <a:pt x="10368" y="4413"/>
                  </a:cubicBezTo>
                  <a:cubicBezTo>
                    <a:pt x="11232" y="7040"/>
                    <a:pt x="12096" y="11127"/>
                    <a:pt x="12528" y="14484"/>
                  </a:cubicBezTo>
                  <a:cubicBezTo>
                    <a:pt x="12960" y="17840"/>
                    <a:pt x="12960" y="20467"/>
                    <a:pt x="13104" y="20905"/>
                  </a:cubicBezTo>
                  <a:cubicBezTo>
                    <a:pt x="13248" y="21343"/>
                    <a:pt x="13536" y="19592"/>
                    <a:pt x="14256" y="17111"/>
                  </a:cubicBezTo>
                  <a:cubicBezTo>
                    <a:pt x="14976" y="14629"/>
                    <a:pt x="16128" y="11419"/>
                    <a:pt x="17424" y="8792"/>
                  </a:cubicBezTo>
                  <a:cubicBezTo>
                    <a:pt x="18720" y="6165"/>
                    <a:pt x="20160" y="4121"/>
                    <a:pt x="20880" y="4267"/>
                  </a:cubicBezTo>
                  <a:cubicBezTo>
                    <a:pt x="21600" y="4413"/>
                    <a:pt x="21600" y="6748"/>
                    <a:pt x="21456" y="9375"/>
                  </a:cubicBezTo>
                  <a:cubicBezTo>
                    <a:pt x="21312" y="12002"/>
                    <a:pt x="21024" y="14921"/>
                    <a:pt x="20736" y="17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2184895" y="176163"/>
              <a:ext cx="7668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327441" y="68200"/>
              <a:ext cx="102794" cy="45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508" fill="norm" stroke="1" extrusionOk="0">
                  <a:moveTo>
                    <a:pt x="21190" y="4034"/>
                  </a:moveTo>
                  <a:cubicBezTo>
                    <a:pt x="18556" y="2820"/>
                    <a:pt x="15922" y="1607"/>
                    <a:pt x="13288" y="879"/>
                  </a:cubicBezTo>
                  <a:cubicBezTo>
                    <a:pt x="10653" y="151"/>
                    <a:pt x="8019" y="-92"/>
                    <a:pt x="5912" y="29"/>
                  </a:cubicBezTo>
                  <a:cubicBezTo>
                    <a:pt x="3805" y="151"/>
                    <a:pt x="2224" y="636"/>
                    <a:pt x="1170" y="2578"/>
                  </a:cubicBezTo>
                  <a:cubicBezTo>
                    <a:pt x="117" y="4519"/>
                    <a:pt x="-410" y="7917"/>
                    <a:pt x="380" y="11011"/>
                  </a:cubicBezTo>
                  <a:cubicBezTo>
                    <a:pt x="1170" y="14106"/>
                    <a:pt x="3278" y="16897"/>
                    <a:pt x="3805" y="18596"/>
                  </a:cubicBezTo>
                  <a:cubicBezTo>
                    <a:pt x="4331" y="20295"/>
                    <a:pt x="3278" y="20901"/>
                    <a:pt x="2224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269230" y="344834"/>
              <a:ext cx="138004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1985557" y="344834"/>
              <a:ext cx="30668" cy="14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2571671" y="157790"/>
              <a:ext cx="188238" cy="424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95" fill="norm" stroke="1" extrusionOk="0">
                  <a:moveTo>
                    <a:pt x="20934" y="2094"/>
                  </a:moveTo>
                  <a:cubicBezTo>
                    <a:pt x="19513" y="1447"/>
                    <a:pt x="18092" y="800"/>
                    <a:pt x="16671" y="412"/>
                  </a:cubicBezTo>
                  <a:cubicBezTo>
                    <a:pt x="15250" y="24"/>
                    <a:pt x="13829" y="-105"/>
                    <a:pt x="12550" y="89"/>
                  </a:cubicBezTo>
                  <a:cubicBezTo>
                    <a:pt x="11271" y="283"/>
                    <a:pt x="10134" y="800"/>
                    <a:pt x="7860" y="2805"/>
                  </a:cubicBezTo>
                  <a:cubicBezTo>
                    <a:pt x="5587" y="4810"/>
                    <a:pt x="2176" y="8302"/>
                    <a:pt x="755" y="11536"/>
                  </a:cubicBezTo>
                  <a:cubicBezTo>
                    <a:pt x="-666" y="14769"/>
                    <a:pt x="-98" y="17744"/>
                    <a:pt x="2602" y="19361"/>
                  </a:cubicBezTo>
                  <a:cubicBezTo>
                    <a:pt x="5302" y="20978"/>
                    <a:pt x="10134" y="21236"/>
                    <a:pt x="1496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2713053" y="316722"/>
              <a:ext cx="169525" cy="212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092" fill="norm" stroke="1" extrusionOk="0">
                  <a:moveTo>
                    <a:pt x="14400" y="508"/>
                  </a:moveTo>
                  <a:cubicBezTo>
                    <a:pt x="12812" y="0"/>
                    <a:pt x="11224" y="-508"/>
                    <a:pt x="8842" y="1017"/>
                  </a:cubicBezTo>
                  <a:cubicBezTo>
                    <a:pt x="6459" y="2541"/>
                    <a:pt x="3283" y="6099"/>
                    <a:pt x="1536" y="8640"/>
                  </a:cubicBezTo>
                  <a:cubicBezTo>
                    <a:pt x="-211" y="11181"/>
                    <a:pt x="-529" y="12706"/>
                    <a:pt x="900" y="14104"/>
                  </a:cubicBezTo>
                  <a:cubicBezTo>
                    <a:pt x="2330" y="15501"/>
                    <a:pt x="5506" y="16772"/>
                    <a:pt x="8047" y="16264"/>
                  </a:cubicBezTo>
                  <a:cubicBezTo>
                    <a:pt x="10589" y="15756"/>
                    <a:pt x="12495" y="13468"/>
                    <a:pt x="13924" y="11563"/>
                  </a:cubicBezTo>
                  <a:cubicBezTo>
                    <a:pt x="15353" y="9657"/>
                    <a:pt x="16306" y="8132"/>
                    <a:pt x="16783" y="8513"/>
                  </a:cubicBezTo>
                  <a:cubicBezTo>
                    <a:pt x="17259" y="8894"/>
                    <a:pt x="17259" y="11181"/>
                    <a:pt x="17895" y="13596"/>
                  </a:cubicBezTo>
                  <a:cubicBezTo>
                    <a:pt x="18530" y="16010"/>
                    <a:pt x="19800" y="18551"/>
                    <a:pt x="21071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2951579" y="551838"/>
              <a:ext cx="84336" cy="84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3204585" y="183830"/>
              <a:ext cx="158448" cy="338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7316" y="0"/>
                  </a:moveTo>
                  <a:cubicBezTo>
                    <a:pt x="6271" y="1624"/>
                    <a:pt x="5226" y="3248"/>
                    <a:pt x="4529" y="6334"/>
                  </a:cubicBezTo>
                  <a:cubicBezTo>
                    <a:pt x="3832" y="9420"/>
                    <a:pt x="3484" y="13967"/>
                    <a:pt x="3484" y="16971"/>
                  </a:cubicBezTo>
                  <a:cubicBezTo>
                    <a:pt x="3484" y="19976"/>
                    <a:pt x="3832" y="21438"/>
                    <a:pt x="4703" y="21519"/>
                  </a:cubicBezTo>
                  <a:cubicBezTo>
                    <a:pt x="5574" y="21600"/>
                    <a:pt x="6968" y="20301"/>
                    <a:pt x="8710" y="18433"/>
                  </a:cubicBezTo>
                  <a:cubicBezTo>
                    <a:pt x="10452" y="16565"/>
                    <a:pt x="12542" y="14129"/>
                    <a:pt x="14284" y="12668"/>
                  </a:cubicBezTo>
                  <a:cubicBezTo>
                    <a:pt x="16026" y="11206"/>
                    <a:pt x="17419" y="10719"/>
                    <a:pt x="18813" y="10962"/>
                  </a:cubicBezTo>
                  <a:cubicBezTo>
                    <a:pt x="20206" y="11206"/>
                    <a:pt x="21600" y="12180"/>
                    <a:pt x="21600" y="13642"/>
                  </a:cubicBezTo>
                  <a:cubicBezTo>
                    <a:pt x="21600" y="15104"/>
                    <a:pt x="20206" y="17053"/>
                    <a:pt x="18290" y="18352"/>
                  </a:cubicBezTo>
                  <a:cubicBezTo>
                    <a:pt x="16374" y="19651"/>
                    <a:pt x="13935" y="20301"/>
                    <a:pt x="10800" y="20220"/>
                  </a:cubicBezTo>
                  <a:cubicBezTo>
                    <a:pt x="7665" y="20138"/>
                    <a:pt x="3832" y="19326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3449924" y="127211"/>
              <a:ext cx="97602" cy="40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1487" fill="norm" stroke="1" extrusionOk="0">
                  <a:moveTo>
                    <a:pt x="3161" y="155"/>
                  </a:moveTo>
                  <a:cubicBezTo>
                    <a:pt x="5795" y="21"/>
                    <a:pt x="8429" y="-113"/>
                    <a:pt x="10800" y="155"/>
                  </a:cubicBezTo>
                  <a:cubicBezTo>
                    <a:pt x="13171" y="424"/>
                    <a:pt x="15278" y="1094"/>
                    <a:pt x="17385" y="3040"/>
                  </a:cubicBezTo>
                  <a:cubicBezTo>
                    <a:pt x="19493" y="4985"/>
                    <a:pt x="21600" y="8205"/>
                    <a:pt x="18702" y="11492"/>
                  </a:cubicBezTo>
                  <a:cubicBezTo>
                    <a:pt x="15805" y="14779"/>
                    <a:pt x="7902" y="18133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4837621" y="137829"/>
              <a:ext cx="237673" cy="15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45" y="4320"/>
                    <a:pt x="9290" y="8640"/>
                    <a:pt x="12890" y="12240"/>
                  </a:cubicBezTo>
                  <a:cubicBezTo>
                    <a:pt x="16490" y="15840"/>
                    <a:pt x="19045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5029292" y="137829"/>
              <a:ext cx="130337" cy="398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2631"/>
                    <a:pt x="12282" y="5262"/>
                    <a:pt x="8682" y="8862"/>
                  </a:cubicBezTo>
                  <a:cubicBezTo>
                    <a:pt x="5082" y="12462"/>
                    <a:pt x="2541" y="170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5260895" y="290503"/>
              <a:ext cx="274410" cy="12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848" fill="norm" stroke="1" extrusionOk="0">
                  <a:moveTo>
                    <a:pt x="2875" y="20848"/>
                  </a:moveTo>
                  <a:cubicBezTo>
                    <a:pt x="1875" y="19984"/>
                    <a:pt x="875" y="19120"/>
                    <a:pt x="375" y="16960"/>
                  </a:cubicBezTo>
                  <a:cubicBezTo>
                    <a:pt x="-125" y="14800"/>
                    <a:pt x="-125" y="11344"/>
                    <a:pt x="375" y="8320"/>
                  </a:cubicBezTo>
                  <a:cubicBezTo>
                    <a:pt x="875" y="5296"/>
                    <a:pt x="1875" y="2704"/>
                    <a:pt x="2875" y="1192"/>
                  </a:cubicBezTo>
                  <a:cubicBezTo>
                    <a:pt x="3875" y="-320"/>
                    <a:pt x="4875" y="-752"/>
                    <a:pt x="6475" y="2056"/>
                  </a:cubicBezTo>
                  <a:cubicBezTo>
                    <a:pt x="8075" y="4864"/>
                    <a:pt x="10275" y="10912"/>
                    <a:pt x="12175" y="13936"/>
                  </a:cubicBezTo>
                  <a:cubicBezTo>
                    <a:pt x="14075" y="16960"/>
                    <a:pt x="15675" y="16960"/>
                    <a:pt x="17175" y="14152"/>
                  </a:cubicBezTo>
                  <a:cubicBezTo>
                    <a:pt x="18675" y="11344"/>
                    <a:pt x="20075" y="5728"/>
                    <a:pt x="21475" y="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5681583" y="62364"/>
              <a:ext cx="211507" cy="35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56" fill="norm" stroke="1" extrusionOk="0">
                  <a:moveTo>
                    <a:pt x="3842" y="2274"/>
                  </a:moveTo>
                  <a:cubicBezTo>
                    <a:pt x="3581" y="1491"/>
                    <a:pt x="3321" y="709"/>
                    <a:pt x="2801" y="787"/>
                  </a:cubicBezTo>
                  <a:cubicBezTo>
                    <a:pt x="2280" y="865"/>
                    <a:pt x="1499" y="1804"/>
                    <a:pt x="979" y="4309"/>
                  </a:cubicBezTo>
                  <a:cubicBezTo>
                    <a:pt x="458" y="6813"/>
                    <a:pt x="198" y="10883"/>
                    <a:pt x="68" y="13778"/>
                  </a:cubicBezTo>
                  <a:cubicBezTo>
                    <a:pt x="-62" y="16674"/>
                    <a:pt x="-62" y="18396"/>
                    <a:pt x="589" y="19569"/>
                  </a:cubicBezTo>
                  <a:cubicBezTo>
                    <a:pt x="1239" y="20743"/>
                    <a:pt x="2540" y="21369"/>
                    <a:pt x="4362" y="21448"/>
                  </a:cubicBezTo>
                  <a:cubicBezTo>
                    <a:pt x="6184" y="21526"/>
                    <a:pt x="8526" y="21056"/>
                    <a:pt x="11389" y="18865"/>
                  </a:cubicBezTo>
                  <a:cubicBezTo>
                    <a:pt x="14251" y="16674"/>
                    <a:pt x="17634" y="12761"/>
                    <a:pt x="19456" y="9630"/>
                  </a:cubicBezTo>
                  <a:cubicBezTo>
                    <a:pt x="21278" y="6500"/>
                    <a:pt x="21538" y="4152"/>
                    <a:pt x="21538" y="2509"/>
                  </a:cubicBezTo>
                  <a:cubicBezTo>
                    <a:pt x="21538" y="865"/>
                    <a:pt x="21278" y="-74"/>
                    <a:pt x="20757" y="4"/>
                  </a:cubicBezTo>
                  <a:cubicBezTo>
                    <a:pt x="20237" y="83"/>
                    <a:pt x="19456" y="1178"/>
                    <a:pt x="18675" y="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5926312" y="214411"/>
              <a:ext cx="107337" cy="18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0" fill="norm" stroke="1" extrusionOk="0">
                  <a:moveTo>
                    <a:pt x="0" y="5194"/>
                  </a:moveTo>
                  <a:cubicBezTo>
                    <a:pt x="514" y="9514"/>
                    <a:pt x="1029" y="13834"/>
                    <a:pt x="1029" y="16714"/>
                  </a:cubicBezTo>
                  <a:cubicBezTo>
                    <a:pt x="1029" y="19594"/>
                    <a:pt x="514" y="21034"/>
                    <a:pt x="257" y="20890"/>
                  </a:cubicBezTo>
                  <a:cubicBezTo>
                    <a:pt x="0" y="20746"/>
                    <a:pt x="0" y="19018"/>
                    <a:pt x="514" y="15994"/>
                  </a:cubicBezTo>
                  <a:cubicBezTo>
                    <a:pt x="1029" y="12970"/>
                    <a:pt x="2057" y="8650"/>
                    <a:pt x="3086" y="5770"/>
                  </a:cubicBezTo>
                  <a:cubicBezTo>
                    <a:pt x="4114" y="2890"/>
                    <a:pt x="5143" y="1450"/>
                    <a:pt x="6943" y="586"/>
                  </a:cubicBezTo>
                  <a:cubicBezTo>
                    <a:pt x="8743" y="-278"/>
                    <a:pt x="11314" y="-566"/>
                    <a:pt x="13886" y="2458"/>
                  </a:cubicBezTo>
                  <a:cubicBezTo>
                    <a:pt x="16457" y="5482"/>
                    <a:pt x="19029" y="11818"/>
                    <a:pt x="21600" y="18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6110317" y="260498"/>
              <a:ext cx="1" cy="115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6222763" y="0"/>
              <a:ext cx="117559" cy="40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4041"/>
                  </a:moveTo>
                  <a:cubicBezTo>
                    <a:pt x="21600" y="3231"/>
                    <a:pt x="21600" y="2421"/>
                    <a:pt x="21365" y="1678"/>
                  </a:cubicBezTo>
                  <a:cubicBezTo>
                    <a:pt x="21130" y="936"/>
                    <a:pt x="20661" y="261"/>
                    <a:pt x="17844" y="58"/>
                  </a:cubicBezTo>
                  <a:cubicBezTo>
                    <a:pt x="15026" y="-144"/>
                    <a:pt x="9861" y="126"/>
                    <a:pt x="6104" y="1746"/>
                  </a:cubicBezTo>
                  <a:cubicBezTo>
                    <a:pt x="2348" y="3366"/>
                    <a:pt x="0" y="6336"/>
                    <a:pt x="0" y="9509"/>
                  </a:cubicBezTo>
                  <a:cubicBezTo>
                    <a:pt x="0" y="12681"/>
                    <a:pt x="2348" y="16056"/>
                    <a:pt x="3522" y="18081"/>
                  </a:cubicBezTo>
                  <a:cubicBezTo>
                    <a:pt x="4696" y="20106"/>
                    <a:pt x="4696" y="20781"/>
                    <a:pt x="4696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6140984" y="205354"/>
              <a:ext cx="130337" cy="1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235" y="11040"/>
                    <a:pt x="8471" y="1783"/>
                    <a:pt x="12071" y="240"/>
                  </a:cubicBezTo>
                  <a:cubicBezTo>
                    <a:pt x="15671" y="-1303"/>
                    <a:pt x="1863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041315" y="130162"/>
              <a:ext cx="38335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456528" y="22943"/>
              <a:ext cx="190469" cy="43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87" fill="norm" stroke="1" extrusionOk="0">
                  <a:moveTo>
                    <a:pt x="21464" y="4138"/>
                  </a:moveTo>
                  <a:cubicBezTo>
                    <a:pt x="19736" y="2757"/>
                    <a:pt x="18008" y="1376"/>
                    <a:pt x="16424" y="622"/>
                  </a:cubicBezTo>
                  <a:cubicBezTo>
                    <a:pt x="14840" y="-131"/>
                    <a:pt x="13400" y="-257"/>
                    <a:pt x="11384" y="559"/>
                  </a:cubicBezTo>
                  <a:cubicBezTo>
                    <a:pt x="9368" y="1376"/>
                    <a:pt x="6776" y="3134"/>
                    <a:pt x="4472" y="5959"/>
                  </a:cubicBezTo>
                  <a:cubicBezTo>
                    <a:pt x="2168" y="8785"/>
                    <a:pt x="152" y="12678"/>
                    <a:pt x="8" y="15441"/>
                  </a:cubicBezTo>
                  <a:cubicBezTo>
                    <a:pt x="-136" y="18203"/>
                    <a:pt x="1592" y="19836"/>
                    <a:pt x="4472" y="20590"/>
                  </a:cubicBezTo>
                  <a:cubicBezTo>
                    <a:pt x="7352" y="21343"/>
                    <a:pt x="11384" y="21217"/>
                    <a:pt x="15416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6609305" y="233984"/>
              <a:ext cx="152694" cy="14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71" fill="norm" stroke="1" extrusionOk="0">
                  <a:moveTo>
                    <a:pt x="10709" y="5995"/>
                  </a:moveTo>
                  <a:cubicBezTo>
                    <a:pt x="11069" y="4164"/>
                    <a:pt x="11429" y="2334"/>
                    <a:pt x="10709" y="1235"/>
                  </a:cubicBezTo>
                  <a:cubicBezTo>
                    <a:pt x="9989" y="137"/>
                    <a:pt x="8189" y="-229"/>
                    <a:pt x="6209" y="137"/>
                  </a:cubicBezTo>
                  <a:cubicBezTo>
                    <a:pt x="4229" y="503"/>
                    <a:pt x="2069" y="1602"/>
                    <a:pt x="989" y="3066"/>
                  </a:cubicBezTo>
                  <a:cubicBezTo>
                    <a:pt x="-91" y="4530"/>
                    <a:pt x="-91" y="6361"/>
                    <a:pt x="89" y="8191"/>
                  </a:cubicBezTo>
                  <a:cubicBezTo>
                    <a:pt x="269" y="10022"/>
                    <a:pt x="629" y="11852"/>
                    <a:pt x="1709" y="13134"/>
                  </a:cubicBezTo>
                  <a:cubicBezTo>
                    <a:pt x="2789" y="14415"/>
                    <a:pt x="4589" y="15147"/>
                    <a:pt x="6209" y="14049"/>
                  </a:cubicBezTo>
                  <a:cubicBezTo>
                    <a:pt x="7829" y="12951"/>
                    <a:pt x="9269" y="10022"/>
                    <a:pt x="9989" y="9473"/>
                  </a:cubicBezTo>
                  <a:cubicBezTo>
                    <a:pt x="10709" y="8924"/>
                    <a:pt x="10709" y="10754"/>
                    <a:pt x="12509" y="13134"/>
                  </a:cubicBezTo>
                  <a:cubicBezTo>
                    <a:pt x="14309" y="15513"/>
                    <a:pt x="17909" y="18442"/>
                    <a:pt x="21509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6869333" y="383168"/>
              <a:ext cx="53669" cy="138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091672" y="68827"/>
              <a:ext cx="136863" cy="368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55" fill="norm" stroke="1" extrusionOk="0">
                  <a:moveTo>
                    <a:pt x="9600" y="0"/>
                  </a:moveTo>
                  <a:cubicBezTo>
                    <a:pt x="8400" y="3277"/>
                    <a:pt x="7200" y="6554"/>
                    <a:pt x="6400" y="9459"/>
                  </a:cubicBezTo>
                  <a:cubicBezTo>
                    <a:pt x="5600" y="12364"/>
                    <a:pt x="5200" y="14897"/>
                    <a:pt x="4600" y="16908"/>
                  </a:cubicBezTo>
                  <a:cubicBezTo>
                    <a:pt x="4000" y="18919"/>
                    <a:pt x="3200" y="20408"/>
                    <a:pt x="3000" y="20781"/>
                  </a:cubicBezTo>
                  <a:cubicBezTo>
                    <a:pt x="2800" y="21153"/>
                    <a:pt x="3200" y="20408"/>
                    <a:pt x="5000" y="18844"/>
                  </a:cubicBezTo>
                  <a:cubicBezTo>
                    <a:pt x="6800" y="17280"/>
                    <a:pt x="10000" y="14897"/>
                    <a:pt x="12400" y="13481"/>
                  </a:cubicBezTo>
                  <a:cubicBezTo>
                    <a:pt x="14800" y="12066"/>
                    <a:pt x="16400" y="11619"/>
                    <a:pt x="18000" y="11917"/>
                  </a:cubicBezTo>
                  <a:cubicBezTo>
                    <a:pt x="19600" y="12215"/>
                    <a:pt x="21200" y="13258"/>
                    <a:pt x="21400" y="14673"/>
                  </a:cubicBezTo>
                  <a:cubicBezTo>
                    <a:pt x="21600" y="16088"/>
                    <a:pt x="20400" y="17876"/>
                    <a:pt x="17800" y="19142"/>
                  </a:cubicBezTo>
                  <a:cubicBezTo>
                    <a:pt x="15200" y="20408"/>
                    <a:pt x="11200" y="21153"/>
                    <a:pt x="8000" y="21377"/>
                  </a:cubicBezTo>
                  <a:cubicBezTo>
                    <a:pt x="4800" y="21600"/>
                    <a:pt x="2400" y="21302"/>
                    <a:pt x="0" y="21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321677" y="45827"/>
              <a:ext cx="100979" cy="414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600" fill="norm" stroke="1" extrusionOk="0">
                  <a:moveTo>
                    <a:pt x="11063" y="0"/>
                  </a:moveTo>
                  <a:cubicBezTo>
                    <a:pt x="15278" y="2667"/>
                    <a:pt x="19493" y="5333"/>
                    <a:pt x="20546" y="8267"/>
                  </a:cubicBezTo>
                  <a:cubicBezTo>
                    <a:pt x="21600" y="11200"/>
                    <a:pt x="19493" y="14400"/>
                    <a:pt x="15541" y="16667"/>
                  </a:cubicBezTo>
                  <a:cubicBezTo>
                    <a:pt x="11590" y="18933"/>
                    <a:pt x="5795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8425702" y="79448"/>
              <a:ext cx="237673" cy="36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077"/>
                  </a:moveTo>
                  <a:cubicBezTo>
                    <a:pt x="232" y="1177"/>
                    <a:pt x="465" y="277"/>
                    <a:pt x="1045" y="52"/>
                  </a:cubicBezTo>
                  <a:cubicBezTo>
                    <a:pt x="1626" y="-173"/>
                    <a:pt x="2555" y="277"/>
                    <a:pt x="4761" y="2602"/>
                  </a:cubicBezTo>
                  <a:cubicBezTo>
                    <a:pt x="6968" y="4927"/>
                    <a:pt x="10452" y="9127"/>
                    <a:pt x="13471" y="12577"/>
                  </a:cubicBezTo>
                  <a:cubicBezTo>
                    <a:pt x="16490" y="16027"/>
                    <a:pt x="19045" y="18727"/>
                    <a:pt x="2160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8494704" y="120563"/>
              <a:ext cx="161004" cy="33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1600" y="125"/>
                  </a:moveTo>
                  <a:cubicBezTo>
                    <a:pt x="19886" y="-40"/>
                    <a:pt x="18171" y="-205"/>
                    <a:pt x="16286" y="784"/>
                  </a:cubicBezTo>
                  <a:cubicBezTo>
                    <a:pt x="14400" y="1774"/>
                    <a:pt x="12343" y="3917"/>
                    <a:pt x="9600" y="7545"/>
                  </a:cubicBezTo>
                  <a:cubicBezTo>
                    <a:pt x="6857" y="11172"/>
                    <a:pt x="3429" y="16284"/>
                    <a:pt x="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801377" y="429169"/>
              <a:ext cx="84336" cy="10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9016049" y="84161"/>
              <a:ext cx="107337" cy="22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462"/>
                    <a:pt x="7200" y="10924"/>
                    <a:pt x="10800" y="14524"/>
                  </a:cubicBezTo>
                  <a:cubicBezTo>
                    <a:pt x="14400" y="18124"/>
                    <a:pt x="18000" y="19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9074975" y="160829"/>
              <a:ext cx="132746" cy="360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21169" y="0"/>
                  </a:moveTo>
                  <a:cubicBezTo>
                    <a:pt x="17094" y="1838"/>
                    <a:pt x="13018" y="3677"/>
                    <a:pt x="9350" y="6817"/>
                  </a:cubicBezTo>
                  <a:cubicBezTo>
                    <a:pt x="5682" y="9957"/>
                    <a:pt x="2422" y="14400"/>
                    <a:pt x="995" y="17081"/>
                  </a:cubicBezTo>
                  <a:cubicBezTo>
                    <a:pt x="-431" y="19762"/>
                    <a:pt x="-23" y="20681"/>
                    <a:pt x="3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468392" y="360167"/>
              <a:ext cx="38335" cy="92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499060" y="183830"/>
              <a:ext cx="1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591062" y="291166"/>
              <a:ext cx="23001" cy="18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9660063" y="206830"/>
              <a:ext cx="46002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9694903" y="1029"/>
              <a:ext cx="240290" cy="463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99" fill="norm" stroke="1" extrusionOk="0">
                  <a:moveTo>
                    <a:pt x="11224" y="14816"/>
                  </a:moveTo>
                  <a:cubicBezTo>
                    <a:pt x="10997" y="14226"/>
                    <a:pt x="10770" y="13636"/>
                    <a:pt x="10088" y="13282"/>
                  </a:cubicBezTo>
                  <a:cubicBezTo>
                    <a:pt x="9405" y="12928"/>
                    <a:pt x="8269" y="12810"/>
                    <a:pt x="6791" y="13223"/>
                  </a:cubicBezTo>
                  <a:cubicBezTo>
                    <a:pt x="5313" y="13636"/>
                    <a:pt x="3494" y="14580"/>
                    <a:pt x="2243" y="15701"/>
                  </a:cubicBezTo>
                  <a:cubicBezTo>
                    <a:pt x="993" y="16823"/>
                    <a:pt x="311" y="18121"/>
                    <a:pt x="83" y="19124"/>
                  </a:cubicBezTo>
                  <a:cubicBezTo>
                    <a:pt x="-144" y="20128"/>
                    <a:pt x="83" y="20836"/>
                    <a:pt x="879" y="21190"/>
                  </a:cubicBezTo>
                  <a:cubicBezTo>
                    <a:pt x="1675" y="21544"/>
                    <a:pt x="3039" y="21544"/>
                    <a:pt x="5199" y="20423"/>
                  </a:cubicBezTo>
                  <a:cubicBezTo>
                    <a:pt x="7359" y="19301"/>
                    <a:pt x="10315" y="17059"/>
                    <a:pt x="12930" y="14167"/>
                  </a:cubicBezTo>
                  <a:cubicBezTo>
                    <a:pt x="15544" y="11275"/>
                    <a:pt x="17818" y="7734"/>
                    <a:pt x="19182" y="5492"/>
                  </a:cubicBezTo>
                  <a:cubicBezTo>
                    <a:pt x="20547" y="3249"/>
                    <a:pt x="21001" y="2305"/>
                    <a:pt x="21229" y="1478"/>
                  </a:cubicBezTo>
                  <a:cubicBezTo>
                    <a:pt x="21456" y="652"/>
                    <a:pt x="21456" y="-56"/>
                    <a:pt x="21001" y="3"/>
                  </a:cubicBezTo>
                  <a:cubicBezTo>
                    <a:pt x="20547" y="62"/>
                    <a:pt x="19637" y="888"/>
                    <a:pt x="18728" y="3308"/>
                  </a:cubicBezTo>
                  <a:cubicBezTo>
                    <a:pt x="17818" y="5728"/>
                    <a:pt x="16909" y="9741"/>
                    <a:pt x="16795" y="12396"/>
                  </a:cubicBezTo>
                  <a:cubicBezTo>
                    <a:pt x="16681" y="15052"/>
                    <a:pt x="17363" y="16351"/>
                    <a:pt x="18045" y="17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167430" y="1223379"/>
              <a:ext cx="24817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17069" y="0"/>
                  </a:moveTo>
                  <a:cubicBezTo>
                    <a:pt x="14872" y="5143"/>
                    <a:pt x="12676" y="10286"/>
                    <a:pt x="10113" y="13114"/>
                  </a:cubicBezTo>
                  <a:cubicBezTo>
                    <a:pt x="7550" y="15943"/>
                    <a:pt x="4621" y="16457"/>
                    <a:pt x="2791" y="15557"/>
                  </a:cubicBezTo>
                  <a:cubicBezTo>
                    <a:pt x="960" y="14657"/>
                    <a:pt x="228" y="12343"/>
                    <a:pt x="45" y="10543"/>
                  </a:cubicBezTo>
                  <a:cubicBezTo>
                    <a:pt x="-138" y="8743"/>
                    <a:pt x="228" y="7457"/>
                    <a:pt x="1326" y="6686"/>
                  </a:cubicBezTo>
                  <a:cubicBezTo>
                    <a:pt x="2425" y="5914"/>
                    <a:pt x="4255" y="5657"/>
                    <a:pt x="6818" y="7457"/>
                  </a:cubicBezTo>
                  <a:cubicBezTo>
                    <a:pt x="9381" y="9257"/>
                    <a:pt x="12676" y="13114"/>
                    <a:pt x="15238" y="15814"/>
                  </a:cubicBezTo>
                  <a:cubicBezTo>
                    <a:pt x="17801" y="18514"/>
                    <a:pt x="19631" y="20057"/>
                    <a:pt x="21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496891" y="1174319"/>
              <a:ext cx="140959" cy="254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246" fill="norm" stroke="1" extrusionOk="0">
                  <a:moveTo>
                    <a:pt x="21154" y="1979"/>
                  </a:moveTo>
                  <a:cubicBezTo>
                    <a:pt x="19883" y="1093"/>
                    <a:pt x="18613" y="208"/>
                    <a:pt x="17183" y="31"/>
                  </a:cubicBezTo>
                  <a:cubicBezTo>
                    <a:pt x="15754" y="-146"/>
                    <a:pt x="14166" y="385"/>
                    <a:pt x="11307" y="2598"/>
                  </a:cubicBezTo>
                  <a:cubicBezTo>
                    <a:pt x="8448" y="4811"/>
                    <a:pt x="4319" y="8706"/>
                    <a:pt x="2095" y="11628"/>
                  </a:cubicBezTo>
                  <a:cubicBezTo>
                    <a:pt x="-128" y="14549"/>
                    <a:pt x="-446" y="16497"/>
                    <a:pt x="507" y="18090"/>
                  </a:cubicBezTo>
                  <a:cubicBezTo>
                    <a:pt x="1460" y="19684"/>
                    <a:pt x="3683" y="20923"/>
                    <a:pt x="6860" y="21188"/>
                  </a:cubicBezTo>
                  <a:cubicBezTo>
                    <a:pt x="10036" y="21454"/>
                    <a:pt x="14166" y="20746"/>
                    <a:pt x="18295" y="2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504500" y="1286879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779437" y="1125814"/>
              <a:ext cx="156864" cy="300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63" fill="norm" stroke="1" extrusionOk="0">
                  <a:moveTo>
                    <a:pt x="21343" y="1525"/>
                  </a:moveTo>
                  <a:cubicBezTo>
                    <a:pt x="20191" y="920"/>
                    <a:pt x="19039" y="316"/>
                    <a:pt x="17599" y="90"/>
                  </a:cubicBezTo>
                  <a:cubicBezTo>
                    <a:pt x="16159" y="-137"/>
                    <a:pt x="14431" y="14"/>
                    <a:pt x="12127" y="1147"/>
                  </a:cubicBezTo>
                  <a:cubicBezTo>
                    <a:pt x="9823" y="2280"/>
                    <a:pt x="6943" y="4394"/>
                    <a:pt x="4783" y="7113"/>
                  </a:cubicBezTo>
                  <a:cubicBezTo>
                    <a:pt x="2623" y="9832"/>
                    <a:pt x="1183" y="13155"/>
                    <a:pt x="463" y="15270"/>
                  </a:cubicBezTo>
                  <a:cubicBezTo>
                    <a:pt x="-257" y="17385"/>
                    <a:pt x="-257" y="18291"/>
                    <a:pt x="1327" y="19122"/>
                  </a:cubicBezTo>
                  <a:cubicBezTo>
                    <a:pt x="2911" y="19953"/>
                    <a:pt x="6079" y="20708"/>
                    <a:pt x="9247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899010" y="1225495"/>
              <a:ext cx="164291" cy="167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36" fill="norm" stroke="1" extrusionOk="0">
                  <a:moveTo>
                    <a:pt x="17121" y="2160"/>
                  </a:moveTo>
                  <a:cubicBezTo>
                    <a:pt x="16300" y="1080"/>
                    <a:pt x="15480" y="0"/>
                    <a:pt x="13430" y="0"/>
                  </a:cubicBezTo>
                  <a:cubicBezTo>
                    <a:pt x="11379" y="0"/>
                    <a:pt x="8098" y="1080"/>
                    <a:pt x="5500" y="4185"/>
                  </a:cubicBezTo>
                  <a:cubicBezTo>
                    <a:pt x="2903" y="7290"/>
                    <a:pt x="989" y="12420"/>
                    <a:pt x="306" y="15660"/>
                  </a:cubicBezTo>
                  <a:cubicBezTo>
                    <a:pt x="-378" y="18900"/>
                    <a:pt x="169" y="20250"/>
                    <a:pt x="1126" y="20925"/>
                  </a:cubicBezTo>
                  <a:cubicBezTo>
                    <a:pt x="2083" y="21600"/>
                    <a:pt x="3450" y="21600"/>
                    <a:pt x="6047" y="19710"/>
                  </a:cubicBezTo>
                  <a:cubicBezTo>
                    <a:pt x="8645" y="17820"/>
                    <a:pt x="12473" y="14040"/>
                    <a:pt x="14797" y="11610"/>
                  </a:cubicBezTo>
                  <a:cubicBezTo>
                    <a:pt x="17121" y="9180"/>
                    <a:pt x="17941" y="8100"/>
                    <a:pt x="18351" y="8235"/>
                  </a:cubicBezTo>
                  <a:cubicBezTo>
                    <a:pt x="18761" y="8370"/>
                    <a:pt x="18761" y="9720"/>
                    <a:pt x="19171" y="12015"/>
                  </a:cubicBezTo>
                  <a:cubicBezTo>
                    <a:pt x="19581" y="14310"/>
                    <a:pt x="20402" y="17550"/>
                    <a:pt x="21222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2145850" y="1413879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2336350" y="1102729"/>
              <a:ext cx="136801" cy="273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55" fill="norm" stroke="1" extrusionOk="0">
                  <a:moveTo>
                    <a:pt x="9969" y="0"/>
                  </a:moveTo>
                  <a:cubicBezTo>
                    <a:pt x="8640" y="1662"/>
                    <a:pt x="7311" y="3323"/>
                    <a:pt x="6314" y="6065"/>
                  </a:cubicBezTo>
                  <a:cubicBezTo>
                    <a:pt x="5317" y="8806"/>
                    <a:pt x="4652" y="12628"/>
                    <a:pt x="4320" y="14954"/>
                  </a:cubicBezTo>
                  <a:cubicBezTo>
                    <a:pt x="3988" y="17280"/>
                    <a:pt x="3988" y="18111"/>
                    <a:pt x="4154" y="18942"/>
                  </a:cubicBezTo>
                  <a:cubicBezTo>
                    <a:pt x="4320" y="19772"/>
                    <a:pt x="4652" y="20603"/>
                    <a:pt x="5317" y="20437"/>
                  </a:cubicBezTo>
                  <a:cubicBezTo>
                    <a:pt x="5982" y="20271"/>
                    <a:pt x="6978" y="19108"/>
                    <a:pt x="8474" y="17695"/>
                  </a:cubicBezTo>
                  <a:cubicBezTo>
                    <a:pt x="9969" y="16283"/>
                    <a:pt x="11963" y="14622"/>
                    <a:pt x="13791" y="13708"/>
                  </a:cubicBezTo>
                  <a:cubicBezTo>
                    <a:pt x="15618" y="12794"/>
                    <a:pt x="17280" y="12628"/>
                    <a:pt x="18443" y="12960"/>
                  </a:cubicBezTo>
                  <a:cubicBezTo>
                    <a:pt x="19606" y="13292"/>
                    <a:pt x="20271" y="14123"/>
                    <a:pt x="20769" y="15369"/>
                  </a:cubicBezTo>
                  <a:cubicBezTo>
                    <a:pt x="21268" y="16615"/>
                    <a:pt x="21600" y="18277"/>
                    <a:pt x="21434" y="19523"/>
                  </a:cubicBezTo>
                  <a:cubicBezTo>
                    <a:pt x="21268" y="20769"/>
                    <a:pt x="20603" y="21600"/>
                    <a:pt x="16948" y="21434"/>
                  </a:cubicBezTo>
                  <a:cubicBezTo>
                    <a:pt x="13292" y="21268"/>
                    <a:pt x="6646" y="20105"/>
                    <a:pt x="0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2552250" y="1077329"/>
              <a:ext cx="8488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600" fill="norm" stroke="1" extrusionOk="0">
                  <a:moveTo>
                    <a:pt x="7902" y="0"/>
                  </a:moveTo>
                  <a:cubicBezTo>
                    <a:pt x="10537" y="393"/>
                    <a:pt x="13171" y="785"/>
                    <a:pt x="15541" y="2356"/>
                  </a:cubicBezTo>
                  <a:cubicBezTo>
                    <a:pt x="17912" y="3927"/>
                    <a:pt x="20020" y="6676"/>
                    <a:pt x="20810" y="9295"/>
                  </a:cubicBezTo>
                  <a:cubicBezTo>
                    <a:pt x="21600" y="11913"/>
                    <a:pt x="21073" y="14400"/>
                    <a:pt x="17385" y="16429"/>
                  </a:cubicBezTo>
                  <a:cubicBezTo>
                    <a:pt x="13698" y="18458"/>
                    <a:pt x="6849" y="20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831400" y="1972679"/>
              <a:ext cx="635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120"/>
                    <a:pt x="15840" y="6240"/>
                    <a:pt x="12960" y="9240"/>
                  </a:cubicBezTo>
                  <a:cubicBezTo>
                    <a:pt x="10080" y="12240"/>
                    <a:pt x="7200" y="15120"/>
                    <a:pt x="5040" y="17160"/>
                  </a:cubicBezTo>
                  <a:cubicBezTo>
                    <a:pt x="2880" y="19200"/>
                    <a:pt x="144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863150" y="1951512"/>
              <a:ext cx="273051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0" y="21032"/>
                  </a:moveTo>
                  <a:cubicBezTo>
                    <a:pt x="1507" y="17621"/>
                    <a:pt x="3014" y="14211"/>
                    <a:pt x="6195" y="10516"/>
                  </a:cubicBezTo>
                  <a:cubicBezTo>
                    <a:pt x="9377" y="6821"/>
                    <a:pt x="14233" y="2843"/>
                    <a:pt x="17079" y="1137"/>
                  </a:cubicBezTo>
                  <a:cubicBezTo>
                    <a:pt x="19926" y="-568"/>
                    <a:pt x="20763" y="0"/>
                    <a:pt x="21600" y="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869500" y="2144129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983800" y="2290179"/>
              <a:ext cx="1016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5333"/>
                    <a:pt x="12600" y="10667"/>
                    <a:pt x="16200" y="14267"/>
                  </a:cubicBezTo>
                  <a:cubicBezTo>
                    <a:pt x="19800" y="17867"/>
                    <a:pt x="20700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02850" y="2302879"/>
              <a:ext cx="1016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48"/>
                    <a:pt x="17100" y="497"/>
                    <a:pt x="13950" y="2731"/>
                  </a:cubicBezTo>
                  <a:cubicBezTo>
                    <a:pt x="10800" y="4966"/>
                    <a:pt x="6750" y="9186"/>
                    <a:pt x="4275" y="12538"/>
                  </a:cubicBezTo>
                  <a:cubicBezTo>
                    <a:pt x="1800" y="15890"/>
                    <a:pt x="900" y="18372"/>
                    <a:pt x="450" y="19738"/>
                  </a:cubicBezTo>
                  <a:cubicBezTo>
                    <a:pt x="0" y="21103"/>
                    <a:pt x="0" y="213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182846" y="2074984"/>
              <a:ext cx="156555" cy="28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88" fill="norm" stroke="1" extrusionOk="0">
                  <a:moveTo>
                    <a:pt x="21301" y="423"/>
                  </a:moveTo>
                  <a:cubicBezTo>
                    <a:pt x="19573" y="106"/>
                    <a:pt x="17845" y="-212"/>
                    <a:pt x="15685" y="185"/>
                  </a:cubicBezTo>
                  <a:cubicBezTo>
                    <a:pt x="13525" y="582"/>
                    <a:pt x="10933" y="1694"/>
                    <a:pt x="8197" y="3917"/>
                  </a:cubicBezTo>
                  <a:cubicBezTo>
                    <a:pt x="5461" y="6141"/>
                    <a:pt x="2581" y="9476"/>
                    <a:pt x="1141" y="11938"/>
                  </a:cubicBezTo>
                  <a:cubicBezTo>
                    <a:pt x="-299" y="14400"/>
                    <a:pt x="-299" y="15988"/>
                    <a:pt x="709" y="17338"/>
                  </a:cubicBezTo>
                  <a:cubicBezTo>
                    <a:pt x="1717" y="18688"/>
                    <a:pt x="3733" y="19800"/>
                    <a:pt x="5605" y="20435"/>
                  </a:cubicBezTo>
                  <a:cubicBezTo>
                    <a:pt x="7477" y="21070"/>
                    <a:pt x="9205" y="21229"/>
                    <a:pt x="10933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361535" y="2112379"/>
              <a:ext cx="162016" cy="18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78" fill="norm" stroke="1" extrusionOk="0">
                  <a:moveTo>
                    <a:pt x="19789" y="0"/>
                  </a:moveTo>
                  <a:cubicBezTo>
                    <a:pt x="19508" y="2880"/>
                    <a:pt x="19228" y="5760"/>
                    <a:pt x="16984" y="9360"/>
                  </a:cubicBezTo>
                  <a:cubicBezTo>
                    <a:pt x="14740" y="12960"/>
                    <a:pt x="10532" y="17280"/>
                    <a:pt x="7727" y="19440"/>
                  </a:cubicBezTo>
                  <a:cubicBezTo>
                    <a:pt x="4921" y="21600"/>
                    <a:pt x="3519" y="21600"/>
                    <a:pt x="2256" y="21120"/>
                  </a:cubicBezTo>
                  <a:cubicBezTo>
                    <a:pt x="994" y="20640"/>
                    <a:pt x="-128" y="19680"/>
                    <a:pt x="12" y="18240"/>
                  </a:cubicBezTo>
                  <a:cubicBezTo>
                    <a:pt x="153" y="16800"/>
                    <a:pt x="1555" y="14880"/>
                    <a:pt x="4641" y="14640"/>
                  </a:cubicBezTo>
                  <a:cubicBezTo>
                    <a:pt x="7727" y="14400"/>
                    <a:pt x="12495" y="15840"/>
                    <a:pt x="15581" y="17160"/>
                  </a:cubicBezTo>
                  <a:cubicBezTo>
                    <a:pt x="18667" y="18480"/>
                    <a:pt x="20069" y="19680"/>
                    <a:pt x="21472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612450" y="2036179"/>
              <a:ext cx="5231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6646" y="3529"/>
                    <a:pt x="13292" y="7059"/>
                    <a:pt x="17031" y="10165"/>
                  </a:cubicBezTo>
                  <a:cubicBezTo>
                    <a:pt x="20769" y="13271"/>
                    <a:pt x="21600" y="15953"/>
                    <a:pt x="19108" y="17788"/>
                  </a:cubicBezTo>
                  <a:cubicBezTo>
                    <a:pt x="16615" y="19624"/>
                    <a:pt x="10800" y="20612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2069650" y="2163179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214" y="21600"/>
                    <a:pt x="10428" y="21600"/>
                    <a:pt x="14028" y="0"/>
                  </a:cubicBezTo>
                  <a:cubicBezTo>
                    <a:pt x="17628" y="21600"/>
                    <a:pt x="19614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2095050" y="2277479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2689951" y="1866771"/>
              <a:ext cx="135349" cy="608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280" fill="norm" stroke="1" extrusionOk="0">
                  <a:moveTo>
                    <a:pt x="20927" y="1482"/>
                  </a:moveTo>
                  <a:cubicBezTo>
                    <a:pt x="20272" y="1113"/>
                    <a:pt x="19618" y="743"/>
                    <a:pt x="17491" y="410"/>
                  </a:cubicBezTo>
                  <a:cubicBezTo>
                    <a:pt x="15363" y="77"/>
                    <a:pt x="11763" y="-219"/>
                    <a:pt x="8327" y="225"/>
                  </a:cubicBezTo>
                  <a:cubicBezTo>
                    <a:pt x="4891" y="669"/>
                    <a:pt x="1618" y="1852"/>
                    <a:pt x="472" y="3406"/>
                  </a:cubicBezTo>
                  <a:cubicBezTo>
                    <a:pt x="-673" y="4959"/>
                    <a:pt x="309" y="6882"/>
                    <a:pt x="2927" y="8880"/>
                  </a:cubicBezTo>
                  <a:cubicBezTo>
                    <a:pt x="5545" y="10877"/>
                    <a:pt x="9800" y="12948"/>
                    <a:pt x="12254" y="14613"/>
                  </a:cubicBezTo>
                  <a:cubicBezTo>
                    <a:pt x="14709" y="16277"/>
                    <a:pt x="15363" y="17534"/>
                    <a:pt x="14382" y="18570"/>
                  </a:cubicBezTo>
                  <a:cubicBezTo>
                    <a:pt x="13400" y="19606"/>
                    <a:pt x="10782" y="20419"/>
                    <a:pt x="8491" y="20863"/>
                  </a:cubicBezTo>
                  <a:cubicBezTo>
                    <a:pt x="6200" y="21307"/>
                    <a:pt x="4236" y="21381"/>
                    <a:pt x="3582" y="21159"/>
                  </a:cubicBezTo>
                  <a:cubicBezTo>
                    <a:pt x="2927" y="20937"/>
                    <a:pt x="3582" y="20419"/>
                    <a:pt x="4563" y="20013"/>
                  </a:cubicBezTo>
                  <a:cubicBezTo>
                    <a:pt x="5545" y="19606"/>
                    <a:pt x="6854" y="19310"/>
                    <a:pt x="8163" y="19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3047550" y="1952174"/>
              <a:ext cx="82551" cy="426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2946"/>
                  </a:moveTo>
                  <a:cubicBezTo>
                    <a:pt x="20492" y="1988"/>
                    <a:pt x="19385" y="1030"/>
                    <a:pt x="17446" y="498"/>
                  </a:cubicBezTo>
                  <a:cubicBezTo>
                    <a:pt x="15508" y="-34"/>
                    <a:pt x="12738" y="-140"/>
                    <a:pt x="10523" y="179"/>
                  </a:cubicBezTo>
                  <a:cubicBezTo>
                    <a:pt x="8308" y="498"/>
                    <a:pt x="6646" y="1243"/>
                    <a:pt x="4985" y="3212"/>
                  </a:cubicBezTo>
                  <a:cubicBezTo>
                    <a:pt x="3323" y="5180"/>
                    <a:pt x="1662" y="8372"/>
                    <a:pt x="831" y="11618"/>
                  </a:cubicBezTo>
                  <a:cubicBezTo>
                    <a:pt x="0" y="14863"/>
                    <a:pt x="0" y="18161"/>
                    <a:pt x="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2977700" y="2188579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5429"/>
                    <a:pt x="5867" y="9257"/>
                    <a:pt x="9467" y="5657"/>
                  </a:cubicBezTo>
                  <a:cubicBezTo>
                    <a:pt x="13067" y="2057"/>
                    <a:pt x="1733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3196530" y="2010216"/>
              <a:ext cx="117721" cy="34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98" fill="norm" stroke="1" extrusionOk="0">
                  <a:moveTo>
                    <a:pt x="21452" y="428"/>
                  </a:moveTo>
                  <a:cubicBezTo>
                    <a:pt x="19523" y="166"/>
                    <a:pt x="17595" y="-96"/>
                    <a:pt x="15859" y="35"/>
                  </a:cubicBezTo>
                  <a:cubicBezTo>
                    <a:pt x="14123" y="166"/>
                    <a:pt x="12581" y="689"/>
                    <a:pt x="10073" y="2588"/>
                  </a:cubicBezTo>
                  <a:cubicBezTo>
                    <a:pt x="7566" y="4486"/>
                    <a:pt x="4095" y="7759"/>
                    <a:pt x="2166" y="10769"/>
                  </a:cubicBezTo>
                  <a:cubicBezTo>
                    <a:pt x="238" y="13780"/>
                    <a:pt x="-148" y="16529"/>
                    <a:pt x="45" y="18231"/>
                  </a:cubicBezTo>
                  <a:cubicBezTo>
                    <a:pt x="238" y="19933"/>
                    <a:pt x="1009" y="20588"/>
                    <a:pt x="2359" y="20980"/>
                  </a:cubicBezTo>
                  <a:cubicBezTo>
                    <a:pt x="3709" y="21373"/>
                    <a:pt x="5638" y="21504"/>
                    <a:pt x="7181" y="21308"/>
                  </a:cubicBezTo>
                  <a:cubicBezTo>
                    <a:pt x="8723" y="21111"/>
                    <a:pt x="9881" y="20588"/>
                    <a:pt x="11038" y="20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3324272" y="2088714"/>
              <a:ext cx="155078" cy="215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83" fill="norm" stroke="1" extrusionOk="0">
                  <a:moveTo>
                    <a:pt x="369" y="2322"/>
                  </a:moveTo>
                  <a:cubicBezTo>
                    <a:pt x="77" y="1284"/>
                    <a:pt x="-215" y="245"/>
                    <a:pt x="223" y="38"/>
                  </a:cubicBezTo>
                  <a:cubicBezTo>
                    <a:pt x="661" y="-170"/>
                    <a:pt x="1828" y="453"/>
                    <a:pt x="3726" y="2738"/>
                  </a:cubicBezTo>
                  <a:cubicBezTo>
                    <a:pt x="5623" y="5022"/>
                    <a:pt x="8250" y="8968"/>
                    <a:pt x="9126" y="12084"/>
                  </a:cubicBezTo>
                  <a:cubicBezTo>
                    <a:pt x="10001" y="15199"/>
                    <a:pt x="9126" y="17484"/>
                    <a:pt x="7666" y="19042"/>
                  </a:cubicBezTo>
                  <a:cubicBezTo>
                    <a:pt x="6207" y="20599"/>
                    <a:pt x="4163" y="21430"/>
                    <a:pt x="3142" y="21118"/>
                  </a:cubicBezTo>
                  <a:cubicBezTo>
                    <a:pt x="2120" y="20807"/>
                    <a:pt x="2120" y="19353"/>
                    <a:pt x="4163" y="16861"/>
                  </a:cubicBezTo>
                  <a:cubicBezTo>
                    <a:pt x="6207" y="14368"/>
                    <a:pt x="10293" y="10838"/>
                    <a:pt x="12920" y="8657"/>
                  </a:cubicBezTo>
                  <a:cubicBezTo>
                    <a:pt x="15547" y="6476"/>
                    <a:pt x="16715" y="5645"/>
                    <a:pt x="18174" y="4607"/>
                  </a:cubicBezTo>
                  <a:cubicBezTo>
                    <a:pt x="19634" y="3568"/>
                    <a:pt x="21385" y="2322"/>
                    <a:pt x="21385" y="2530"/>
                  </a:cubicBezTo>
                  <a:cubicBezTo>
                    <a:pt x="21385" y="2738"/>
                    <a:pt x="19634" y="4399"/>
                    <a:pt x="17736" y="6995"/>
                  </a:cubicBezTo>
                  <a:cubicBezTo>
                    <a:pt x="15839" y="9592"/>
                    <a:pt x="13796" y="13122"/>
                    <a:pt x="12920" y="15407"/>
                  </a:cubicBezTo>
                  <a:cubicBezTo>
                    <a:pt x="12044" y="17692"/>
                    <a:pt x="12336" y="18730"/>
                    <a:pt x="13942" y="19353"/>
                  </a:cubicBezTo>
                  <a:cubicBezTo>
                    <a:pt x="15547" y="19976"/>
                    <a:pt x="18466" y="20184"/>
                    <a:pt x="21385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3568250" y="2010779"/>
              <a:ext cx="4980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600" fill="norm" stroke="1" extrusionOk="0">
                  <a:moveTo>
                    <a:pt x="8100" y="0"/>
                  </a:moveTo>
                  <a:cubicBezTo>
                    <a:pt x="14400" y="3668"/>
                    <a:pt x="20700" y="7336"/>
                    <a:pt x="21150" y="10664"/>
                  </a:cubicBezTo>
                  <a:cubicBezTo>
                    <a:pt x="21600" y="13992"/>
                    <a:pt x="16200" y="16981"/>
                    <a:pt x="11700" y="18747"/>
                  </a:cubicBezTo>
                  <a:cubicBezTo>
                    <a:pt x="7200" y="20513"/>
                    <a:pt x="3600" y="21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3726999" y="2220329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3898449" y="1862612"/>
              <a:ext cx="368301" cy="47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8938" y="14850"/>
                  </a:moveTo>
                  <a:cubicBezTo>
                    <a:pt x="8938" y="14368"/>
                    <a:pt x="8938" y="13886"/>
                    <a:pt x="8503" y="13596"/>
                  </a:cubicBezTo>
                  <a:cubicBezTo>
                    <a:pt x="8069" y="13307"/>
                    <a:pt x="7200" y="13211"/>
                    <a:pt x="5834" y="13838"/>
                  </a:cubicBezTo>
                  <a:cubicBezTo>
                    <a:pt x="4469" y="14464"/>
                    <a:pt x="2607" y="15814"/>
                    <a:pt x="1490" y="17068"/>
                  </a:cubicBezTo>
                  <a:cubicBezTo>
                    <a:pt x="372" y="18321"/>
                    <a:pt x="0" y="19479"/>
                    <a:pt x="0" y="20250"/>
                  </a:cubicBezTo>
                  <a:cubicBezTo>
                    <a:pt x="0" y="21021"/>
                    <a:pt x="372" y="21407"/>
                    <a:pt x="1366" y="21311"/>
                  </a:cubicBezTo>
                  <a:cubicBezTo>
                    <a:pt x="2359" y="21214"/>
                    <a:pt x="3972" y="20636"/>
                    <a:pt x="5462" y="19045"/>
                  </a:cubicBezTo>
                  <a:cubicBezTo>
                    <a:pt x="6952" y="17454"/>
                    <a:pt x="8317" y="14850"/>
                    <a:pt x="9434" y="11909"/>
                  </a:cubicBezTo>
                  <a:cubicBezTo>
                    <a:pt x="10552" y="8968"/>
                    <a:pt x="11421" y="5689"/>
                    <a:pt x="11855" y="3809"/>
                  </a:cubicBezTo>
                  <a:cubicBezTo>
                    <a:pt x="12290" y="1929"/>
                    <a:pt x="12290" y="1446"/>
                    <a:pt x="12290" y="964"/>
                  </a:cubicBezTo>
                  <a:cubicBezTo>
                    <a:pt x="12290" y="482"/>
                    <a:pt x="12290" y="0"/>
                    <a:pt x="12103" y="0"/>
                  </a:cubicBezTo>
                  <a:cubicBezTo>
                    <a:pt x="11917" y="0"/>
                    <a:pt x="11545" y="482"/>
                    <a:pt x="10800" y="2073"/>
                  </a:cubicBezTo>
                  <a:cubicBezTo>
                    <a:pt x="10055" y="3664"/>
                    <a:pt x="8938" y="6364"/>
                    <a:pt x="8317" y="9064"/>
                  </a:cubicBezTo>
                  <a:cubicBezTo>
                    <a:pt x="7697" y="11764"/>
                    <a:pt x="7572" y="14464"/>
                    <a:pt x="7510" y="16104"/>
                  </a:cubicBezTo>
                  <a:cubicBezTo>
                    <a:pt x="7448" y="17743"/>
                    <a:pt x="7448" y="18321"/>
                    <a:pt x="7759" y="18563"/>
                  </a:cubicBezTo>
                  <a:cubicBezTo>
                    <a:pt x="8069" y="18804"/>
                    <a:pt x="8690" y="18707"/>
                    <a:pt x="9434" y="18129"/>
                  </a:cubicBezTo>
                  <a:cubicBezTo>
                    <a:pt x="10179" y="17550"/>
                    <a:pt x="11048" y="16489"/>
                    <a:pt x="11731" y="15718"/>
                  </a:cubicBezTo>
                  <a:cubicBezTo>
                    <a:pt x="12414" y="14946"/>
                    <a:pt x="12910" y="14464"/>
                    <a:pt x="13469" y="14175"/>
                  </a:cubicBezTo>
                  <a:cubicBezTo>
                    <a:pt x="14028" y="13886"/>
                    <a:pt x="14648" y="13789"/>
                    <a:pt x="14959" y="13982"/>
                  </a:cubicBezTo>
                  <a:cubicBezTo>
                    <a:pt x="15269" y="14175"/>
                    <a:pt x="15269" y="14657"/>
                    <a:pt x="15207" y="15621"/>
                  </a:cubicBezTo>
                  <a:cubicBezTo>
                    <a:pt x="15145" y="16586"/>
                    <a:pt x="15021" y="18032"/>
                    <a:pt x="14648" y="19045"/>
                  </a:cubicBezTo>
                  <a:cubicBezTo>
                    <a:pt x="14276" y="20057"/>
                    <a:pt x="13655" y="20636"/>
                    <a:pt x="13034" y="21021"/>
                  </a:cubicBezTo>
                  <a:cubicBezTo>
                    <a:pt x="12414" y="21407"/>
                    <a:pt x="11793" y="21600"/>
                    <a:pt x="11545" y="21407"/>
                  </a:cubicBezTo>
                  <a:cubicBezTo>
                    <a:pt x="11297" y="21214"/>
                    <a:pt x="11421" y="20636"/>
                    <a:pt x="12600" y="19479"/>
                  </a:cubicBezTo>
                  <a:cubicBezTo>
                    <a:pt x="13779" y="18321"/>
                    <a:pt x="16014" y="16586"/>
                    <a:pt x="17317" y="15525"/>
                  </a:cubicBezTo>
                  <a:cubicBezTo>
                    <a:pt x="18621" y="14464"/>
                    <a:pt x="18993" y="14079"/>
                    <a:pt x="19428" y="13693"/>
                  </a:cubicBezTo>
                  <a:cubicBezTo>
                    <a:pt x="19862" y="13307"/>
                    <a:pt x="20359" y="12921"/>
                    <a:pt x="20359" y="12873"/>
                  </a:cubicBezTo>
                  <a:cubicBezTo>
                    <a:pt x="20359" y="12825"/>
                    <a:pt x="19862" y="13114"/>
                    <a:pt x="19055" y="14079"/>
                  </a:cubicBezTo>
                  <a:cubicBezTo>
                    <a:pt x="18248" y="15043"/>
                    <a:pt x="17131" y="16682"/>
                    <a:pt x="16634" y="17791"/>
                  </a:cubicBezTo>
                  <a:cubicBezTo>
                    <a:pt x="16138" y="18900"/>
                    <a:pt x="16262" y="19479"/>
                    <a:pt x="17193" y="19913"/>
                  </a:cubicBezTo>
                  <a:cubicBezTo>
                    <a:pt x="18124" y="20346"/>
                    <a:pt x="19862" y="20636"/>
                    <a:pt x="21600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582059" y="2605234"/>
              <a:ext cx="192441" cy="16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064" fill="norm" stroke="1" extrusionOk="0">
                  <a:moveTo>
                    <a:pt x="13598" y="5836"/>
                  </a:moveTo>
                  <a:cubicBezTo>
                    <a:pt x="13363" y="4518"/>
                    <a:pt x="13129" y="3201"/>
                    <a:pt x="12659" y="2016"/>
                  </a:cubicBezTo>
                  <a:cubicBezTo>
                    <a:pt x="12189" y="831"/>
                    <a:pt x="11485" y="-223"/>
                    <a:pt x="9959" y="40"/>
                  </a:cubicBezTo>
                  <a:cubicBezTo>
                    <a:pt x="8433" y="304"/>
                    <a:pt x="6085" y="1884"/>
                    <a:pt x="4207" y="4914"/>
                  </a:cubicBezTo>
                  <a:cubicBezTo>
                    <a:pt x="2329" y="7943"/>
                    <a:pt x="920" y="12421"/>
                    <a:pt x="333" y="15318"/>
                  </a:cubicBezTo>
                  <a:cubicBezTo>
                    <a:pt x="-254" y="18216"/>
                    <a:pt x="-19" y="19533"/>
                    <a:pt x="685" y="20323"/>
                  </a:cubicBezTo>
                  <a:cubicBezTo>
                    <a:pt x="1389" y="21114"/>
                    <a:pt x="2563" y="21377"/>
                    <a:pt x="4089" y="20587"/>
                  </a:cubicBezTo>
                  <a:cubicBezTo>
                    <a:pt x="5616" y="19797"/>
                    <a:pt x="7494" y="17953"/>
                    <a:pt x="8903" y="16109"/>
                  </a:cubicBezTo>
                  <a:cubicBezTo>
                    <a:pt x="10311" y="14265"/>
                    <a:pt x="11250" y="12421"/>
                    <a:pt x="11955" y="10709"/>
                  </a:cubicBezTo>
                  <a:cubicBezTo>
                    <a:pt x="12659" y="8997"/>
                    <a:pt x="13129" y="7416"/>
                    <a:pt x="13833" y="7284"/>
                  </a:cubicBezTo>
                  <a:cubicBezTo>
                    <a:pt x="14537" y="7153"/>
                    <a:pt x="15476" y="8470"/>
                    <a:pt x="16768" y="10050"/>
                  </a:cubicBezTo>
                  <a:cubicBezTo>
                    <a:pt x="18059" y="11631"/>
                    <a:pt x="19703" y="13475"/>
                    <a:pt x="21346" y="15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572110" y="1610729"/>
              <a:ext cx="183341" cy="196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113" fill="norm" stroke="1" extrusionOk="0">
                  <a:moveTo>
                    <a:pt x="17579" y="0"/>
                  </a:moveTo>
                  <a:cubicBezTo>
                    <a:pt x="16843" y="3638"/>
                    <a:pt x="16106" y="7276"/>
                    <a:pt x="14511" y="10800"/>
                  </a:cubicBezTo>
                  <a:cubicBezTo>
                    <a:pt x="12916" y="14324"/>
                    <a:pt x="10461" y="17735"/>
                    <a:pt x="8620" y="19554"/>
                  </a:cubicBezTo>
                  <a:cubicBezTo>
                    <a:pt x="6779" y="21373"/>
                    <a:pt x="5552" y="21600"/>
                    <a:pt x="4079" y="20236"/>
                  </a:cubicBezTo>
                  <a:cubicBezTo>
                    <a:pt x="2606" y="18872"/>
                    <a:pt x="888" y="15916"/>
                    <a:pt x="275" y="13869"/>
                  </a:cubicBezTo>
                  <a:cubicBezTo>
                    <a:pt x="-339" y="11823"/>
                    <a:pt x="152" y="10686"/>
                    <a:pt x="1011" y="10118"/>
                  </a:cubicBezTo>
                  <a:cubicBezTo>
                    <a:pt x="1870" y="9549"/>
                    <a:pt x="3097" y="9549"/>
                    <a:pt x="5061" y="10573"/>
                  </a:cubicBezTo>
                  <a:cubicBezTo>
                    <a:pt x="7025" y="11596"/>
                    <a:pt x="9725" y="13642"/>
                    <a:pt x="12547" y="15461"/>
                  </a:cubicBezTo>
                  <a:cubicBezTo>
                    <a:pt x="15370" y="17280"/>
                    <a:pt x="18316" y="18872"/>
                    <a:pt x="21261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5003349" y="225207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0800"/>
                    <a:pt x="9600" y="0"/>
                    <a:pt x="13200" y="0"/>
                  </a:cubicBezTo>
                  <a:cubicBezTo>
                    <a:pt x="16800" y="0"/>
                    <a:pt x="19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016049" y="2379079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778049" y="1926736"/>
              <a:ext cx="127001" cy="61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431" fill="norm" stroke="1" extrusionOk="0">
                  <a:moveTo>
                    <a:pt x="21246" y="1815"/>
                  </a:moveTo>
                  <a:cubicBezTo>
                    <a:pt x="20184" y="1300"/>
                    <a:pt x="19121" y="786"/>
                    <a:pt x="16997" y="419"/>
                  </a:cubicBezTo>
                  <a:cubicBezTo>
                    <a:pt x="14872" y="51"/>
                    <a:pt x="11685" y="-169"/>
                    <a:pt x="8853" y="162"/>
                  </a:cubicBezTo>
                  <a:cubicBezTo>
                    <a:pt x="6020" y="492"/>
                    <a:pt x="3541" y="1374"/>
                    <a:pt x="1948" y="2807"/>
                  </a:cubicBezTo>
                  <a:cubicBezTo>
                    <a:pt x="354" y="4239"/>
                    <a:pt x="-354" y="6223"/>
                    <a:pt x="708" y="8023"/>
                  </a:cubicBezTo>
                  <a:cubicBezTo>
                    <a:pt x="1771" y="9823"/>
                    <a:pt x="4603" y="11439"/>
                    <a:pt x="7259" y="13166"/>
                  </a:cubicBezTo>
                  <a:cubicBezTo>
                    <a:pt x="9915" y="14892"/>
                    <a:pt x="12394" y="16729"/>
                    <a:pt x="12748" y="18015"/>
                  </a:cubicBezTo>
                  <a:cubicBezTo>
                    <a:pt x="13102" y="19300"/>
                    <a:pt x="11331" y="20035"/>
                    <a:pt x="8853" y="20513"/>
                  </a:cubicBezTo>
                  <a:cubicBezTo>
                    <a:pt x="6374" y="20990"/>
                    <a:pt x="3187" y="21211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5704765" y="2668599"/>
              <a:ext cx="174886" cy="121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663" fill="norm" stroke="1" extrusionOk="0">
                  <a:moveTo>
                    <a:pt x="13695" y="6919"/>
                  </a:moveTo>
                  <a:cubicBezTo>
                    <a:pt x="12914" y="5119"/>
                    <a:pt x="12133" y="3319"/>
                    <a:pt x="10832" y="1879"/>
                  </a:cubicBezTo>
                  <a:cubicBezTo>
                    <a:pt x="9531" y="439"/>
                    <a:pt x="7709" y="-641"/>
                    <a:pt x="6018" y="439"/>
                  </a:cubicBezTo>
                  <a:cubicBezTo>
                    <a:pt x="4326" y="1519"/>
                    <a:pt x="2765" y="4759"/>
                    <a:pt x="1724" y="7639"/>
                  </a:cubicBezTo>
                  <a:cubicBezTo>
                    <a:pt x="683" y="10519"/>
                    <a:pt x="162" y="13039"/>
                    <a:pt x="32" y="15199"/>
                  </a:cubicBezTo>
                  <a:cubicBezTo>
                    <a:pt x="-98" y="17359"/>
                    <a:pt x="162" y="19159"/>
                    <a:pt x="943" y="20059"/>
                  </a:cubicBezTo>
                  <a:cubicBezTo>
                    <a:pt x="1724" y="20959"/>
                    <a:pt x="3025" y="20959"/>
                    <a:pt x="4586" y="19339"/>
                  </a:cubicBezTo>
                  <a:cubicBezTo>
                    <a:pt x="6148" y="17719"/>
                    <a:pt x="7969" y="14479"/>
                    <a:pt x="9271" y="11779"/>
                  </a:cubicBezTo>
                  <a:cubicBezTo>
                    <a:pt x="10572" y="9079"/>
                    <a:pt x="11353" y="6919"/>
                    <a:pt x="12263" y="7459"/>
                  </a:cubicBezTo>
                  <a:cubicBezTo>
                    <a:pt x="13174" y="7999"/>
                    <a:pt x="14215" y="11239"/>
                    <a:pt x="15777" y="13399"/>
                  </a:cubicBezTo>
                  <a:cubicBezTo>
                    <a:pt x="17338" y="15559"/>
                    <a:pt x="19420" y="16639"/>
                    <a:pt x="21502" y="17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5721842" y="1680579"/>
              <a:ext cx="13875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17527" y="0"/>
                  </a:moveTo>
                  <a:cubicBezTo>
                    <a:pt x="15890" y="3716"/>
                    <a:pt x="14254" y="7432"/>
                    <a:pt x="12781" y="9871"/>
                  </a:cubicBezTo>
                  <a:cubicBezTo>
                    <a:pt x="11309" y="12310"/>
                    <a:pt x="9999" y="13471"/>
                    <a:pt x="8363" y="14168"/>
                  </a:cubicBezTo>
                  <a:cubicBezTo>
                    <a:pt x="6727" y="14865"/>
                    <a:pt x="4763" y="15097"/>
                    <a:pt x="3127" y="13819"/>
                  </a:cubicBezTo>
                  <a:cubicBezTo>
                    <a:pt x="1490" y="12542"/>
                    <a:pt x="181" y="9755"/>
                    <a:pt x="18" y="7897"/>
                  </a:cubicBezTo>
                  <a:cubicBezTo>
                    <a:pt x="-146" y="6039"/>
                    <a:pt x="836" y="5110"/>
                    <a:pt x="1981" y="5110"/>
                  </a:cubicBezTo>
                  <a:cubicBezTo>
                    <a:pt x="3127" y="5110"/>
                    <a:pt x="4436" y="6039"/>
                    <a:pt x="7218" y="7781"/>
                  </a:cubicBezTo>
                  <a:cubicBezTo>
                    <a:pt x="9999" y="9523"/>
                    <a:pt x="14254" y="12077"/>
                    <a:pt x="16872" y="13819"/>
                  </a:cubicBezTo>
                  <a:cubicBezTo>
                    <a:pt x="19490" y="15561"/>
                    <a:pt x="20472" y="16490"/>
                    <a:pt x="20963" y="17652"/>
                  </a:cubicBezTo>
                  <a:cubicBezTo>
                    <a:pt x="21454" y="18813"/>
                    <a:pt x="21454" y="20206"/>
                    <a:pt x="214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6286049" y="1940929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305"/>
                    <a:pt x="14400" y="10611"/>
                    <a:pt x="10800" y="14211"/>
                  </a:cubicBezTo>
                  <a:cubicBezTo>
                    <a:pt x="7200" y="17811"/>
                    <a:pt x="36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6152699" y="2280835"/>
              <a:ext cx="3810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4200" y="9218"/>
                    <a:pt x="8400" y="6518"/>
                    <a:pt x="11700" y="3818"/>
                  </a:cubicBezTo>
                  <a:cubicBezTo>
                    <a:pt x="15000" y="1118"/>
                    <a:pt x="17400" y="-1582"/>
                    <a:pt x="18900" y="1118"/>
                  </a:cubicBezTo>
                  <a:cubicBezTo>
                    <a:pt x="20400" y="3818"/>
                    <a:pt x="210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6066143" y="2364426"/>
              <a:ext cx="67508" cy="205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363" fill="norm" stroke="1" extrusionOk="0">
                  <a:moveTo>
                    <a:pt x="20875" y="2849"/>
                  </a:moveTo>
                  <a:cubicBezTo>
                    <a:pt x="20875" y="1747"/>
                    <a:pt x="20875" y="645"/>
                    <a:pt x="18911" y="204"/>
                  </a:cubicBezTo>
                  <a:cubicBezTo>
                    <a:pt x="16948" y="-237"/>
                    <a:pt x="13020" y="-17"/>
                    <a:pt x="9093" y="1416"/>
                  </a:cubicBezTo>
                  <a:cubicBezTo>
                    <a:pt x="5166" y="2849"/>
                    <a:pt x="1239" y="5494"/>
                    <a:pt x="257" y="8690"/>
                  </a:cubicBezTo>
                  <a:cubicBezTo>
                    <a:pt x="-725" y="11885"/>
                    <a:pt x="1239" y="15632"/>
                    <a:pt x="3857" y="17836"/>
                  </a:cubicBezTo>
                  <a:cubicBezTo>
                    <a:pt x="6475" y="20041"/>
                    <a:pt x="9748" y="20702"/>
                    <a:pt x="1302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6193705" y="2385429"/>
              <a:ext cx="77529" cy="164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68" fill="norm" stroke="1" extrusionOk="0">
                  <a:moveTo>
                    <a:pt x="6204" y="0"/>
                  </a:moveTo>
                  <a:cubicBezTo>
                    <a:pt x="5036" y="5815"/>
                    <a:pt x="3868" y="11631"/>
                    <a:pt x="2701" y="15369"/>
                  </a:cubicBezTo>
                  <a:cubicBezTo>
                    <a:pt x="1533" y="19108"/>
                    <a:pt x="366" y="20769"/>
                    <a:pt x="74" y="20908"/>
                  </a:cubicBezTo>
                  <a:cubicBezTo>
                    <a:pt x="-218" y="21046"/>
                    <a:pt x="366" y="19662"/>
                    <a:pt x="1533" y="18277"/>
                  </a:cubicBezTo>
                  <a:cubicBezTo>
                    <a:pt x="2701" y="16892"/>
                    <a:pt x="4452" y="15508"/>
                    <a:pt x="6204" y="14262"/>
                  </a:cubicBezTo>
                  <a:cubicBezTo>
                    <a:pt x="7955" y="13015"/>
                    <a:pt x="9706" y="11908"/>
                    <a:pt x="12041" y="11769"/>
                  </a:cubicBezTo>
                  <a:cubicBezTo>
                    <a:pt x="14377" y="11631"/>
                    <a:pt x="17296" y="12462"/>
                    <a:pt x="19047" y="13569"/>
                  </a:cubicBezTo>
                  <a:cubicBezTo>
                    <a:pt x="20798" y="14677"/>
                    <a:pt x="21382" y="16062"/>
                    <a:pt x="21382" y="17446"/>
                  </a:cubicBezTo>
                  <a:cubicBezTo>
                    <a:pt x="21382" y="18831"/>
                    <a:pt x="20798" y="20215"/>
                    <a:pt x="18755" y="20908"/>
                  </a:cubicBezTo>
                  <a:cubicBezTo>
                    <a:pt x="16712" y="21600"/>
                    <a:pt x="13209" y="21600"/>
                    <a:pt x="10290" y="21185"/>
                  </a:cubicBezTo>
                  <a:cubicBezTo>
                    <a:pt x="7371" y="20769"/>
                    <a:pt x="5036" y="19938"/>
                    <a:pt x="2701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6349549" y="2493379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6458442" y="2443491"/>
              <a:ext cx="119708" cy="8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61" fill="norm" stroke="1" extrusionOk="0">
                  <a:moveTo>
                    <a:pt x="15747" y="6407"/>
                  </a:moveTo>
                  <a:cubicBezTo>
                    <a:pt x="14610" y="4192"/>
                    <a:pt x="13473" y="1976"/>
                    <a:pt x="11957" y="869"/>
                  </a:cubicBezTo>
                  <a:cubicBezTo>
                    <a:pt x="10442" y="-239"/>
                    <a:pt x="8547" y="-239"/>
                    <a:pt x="6842" y="592"/>
                  </a:cubicBezTo>
                  <a:cubicBezTo>
                    <a:pt x="5136" y="1423"/>
                    <a:pt x="3620" y="3084"/>
                    <a:pt x="2294" y="5023"/>
                  </a:cubicBezTo>
                  <a:cubicBezTo>
                    <a:pt x="968" y="6961"/>
                    <a:pt x="-169" y="9176"/>
                    <a:pt x="20" y="11115"/>
                  </a:cubicBezTo>
                  <a:cubicBezTo>
                    <a:pt x="210" y="13053"/>
                    <a:pt x="1726" y="14715"/>
                    <a:pt x="3431" y="15269"/>
                  </a:cubicBezTo>
                  <a:cubicBezTo>
                    <a:pt x="5136" y="15823"/>
                    <a:pt x="7031" y="15269"/>
                    <a:pt x="10063" y="16099"/>
                  </a:cubicBezTo>
                  <a:cubicBezTo>
                    <a:pt x="13094" y="16930"/>
                    <a:pt x="17263" y="19146"/>
                    <a:pt x="21431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6622599" y="2360029"/>
              <a:ext cx="4979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0" y="0"/>
                  </a:moveTo>
                  <a:cubicBezTo>
                    <a:pt x="4500" y="3484"/>
                    <a:pt x="9000" y="6968"/>
                    <a:pt x="12600" y="9639"/>
                  </a:cubicBezTo>
                  <a:cubicBezTo>
                    <a:pt x="16200" y="12310"/>
                    <a:pt x="18900" y="14168"/>
                    <a:pt x="20250" y="15910"/>
                  </a:cubicBezTo>
                  <a:cubicBezTo>
                    <a:pt x="21600" y="17652"/>
                    <a:pt x="21600" y="19277"/>
                    <a:pt x="19350" y="20206"/>
                  </a:cubicBezTo>
                  <a:cubicBezTo>
                    <a:pt x="17100" y="21135"/>
                    <a:pt x="12600" y="21368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6806115" y="2315579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6973966" y="1907062"/>
              <a:ext cx="347135" cy="477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6980" y="17873"/>
                  </a:moveTo>
                  <a:cubicBezTo>
                    <a:pt x="6717" y="17108"/>
                    <a:pt x="6454" y="16343"/>
                    <a:pt x="5927" y="15961"/>
                  </a:cubicBezTo>
                  <a:cubicBezTo>
                    <a:pt x="5400" y="15579"/>
                    <a:pt x="4610" y="15579"/>
                    <a:pt x="3754" y="16009"/>
                  </a:cubicBezTo>
                  <a:cubicBezTo>
                    <a:pt x="2898" y="16439"/>
                    <a:pt x="1976" y="17299"/>
                    <a:pt x="1251" y="18159"/>
                  </a:cubicBezTo>
                  <a:cubicBezTo>
                    <a:pt x="527" y="19019"/>
                    <a:pt x="0" y="19880"/>
                    <a:pt x="0" y="20501"/>
                  </a:cubicBezTo>
                  <a:cubicBezTo>
                    <a:pt x="0" y="21122"/>
                    <a:pt x="527" y="21504"/>
                    <a:pt x="1185" y="21552"/>
                  </a:cubicBezTo>
                  <a:cubicBezTo>
                    <a:pt x="1844" y="21600"/>
                    <a:pt x="2634" y="21313"/>
                    <a:pt x="3885" y="19975"/>
                  </a:cubicBezTo>
                  <a:cubicBezTo>
                    <a:pt x="5137" y="18637"/>
                    <a:pt x="6849" y="16248"/>
                    <a:pt x="8363" y="13476"/>
                  </a:cubicBezTo>
                  <a:cubicBezTo>
                    <a:pt x="9878" y="10704"/>
                    <a:pt x="11195" y="7550"/>
                    <a:pt x="11985" y="5400"/>
                  </a:cubicBezTo>
                  <a:cubicBezTo>
                    <a:pt x="12776" y="3250"/>
                    <a:pt x="13039" y="2103"/>
                    <a:pt x="13171" y="1290"/>
                  </a:cubicBezTo>
                  <a:cubicBezTo>
                    <a:pt x="13302" y="478"/>
                    <a:pt x="13302" y="0"/>
                    <a:pt x="13039" y="0"/>
                  </a:cubicBezTo>
                  <a:cubicBezTo>
                    <a:pt x="12776" y="0"/>
                    <a:pt x="12249" y="478"/>
                    <a:pt x="11393" y="2198"/>
                  </a:cubicBezTo>
                  <a:cubicBezTo>
                    <a:pt x="10537" y="3919"/>
                    <a:pt x="9351" y="6881"/>
                    <a:pt x="8627" y="9653"/>
                  </a:cubicBezTo>
                  <a:cubicBezTo>
                    <a:pt x="7902" y="12425"/>
                    <a:pt x="7639" y="15005"/>
                    <a:pt x="7507" y="16535"/>
                  </a:cubicBezTo>
                  <a:cubicBezTo>
                    <a:pt x="7376" y="18064"/>
                    <a:pt x="7376" y="18542"/>
                    <a:pt x="7705" y="18637"/>
                  </a:cubicBezTo>
                  <a:cubicBezTo>
                    <a:pt x="8034" y="18733"/>
                    <a:pt x="8693" y="18446"/>
                    <a:pt x="9351" y="17777"/>
                  </a:cubicBezTo>
                  <a:cubicBezTo>
                    <a:pt x="10010" y="17108"/>
                    <a:pt x="10668" y="16057"/>
                    <a:pt x="11261" y="15340"/>
                  </a:cubicBezTo>
                  <a:cubicBezTo>
                    <a:pt x="11854" y="14623"/>
                    <a:pt x="12380" y="14241"/>
                    <a:pt x="12973" y="13954"/>
                  </a:cubicBezTo>
                  <a:cubicBezTo>
                    <a:pt x="13566" y="13667"/>
                    <a:pt x="14224" y="13476"/>
                    <a:pt x="14751" y="13572"/>
                  </a:cubicBezTo>
                  <a:cubicBezTo>
                    <a:pt x="15278" y="13667"/>
                    <a:pt x="15673" y="14050"/>
                    <a:pt x="15937" y="14719"/>
                  </a:cubicBezTo>
                  <a:cubicBezTo>
                    <a:pt x="16200" y="15388"/>
                    <a:pt x="16332" y="16343"/>
                    <a:pt x="16398" y="17108"/>
                  </a:cubicBezTo>
                  <a:cubicBezTo>
                    <a:pt x="16463" y="17873"/>
                    <a:pt x="16463" y="18446"/>
                    <a:pt x="16002" y="18972"/>
                  </a:cubicBezTo>
                  <a:cubicBezTo>
                    <a:pt x="15541" y="19497"/>
                    <a:pt x="14620" y="19975"/>
                    <a:pt x="13829" y="20214"/>
                  </a:cubicBezTo>
                  <a:cubicBezTo>
                    <a:pt x="13039" y="20453"/>
                    <a:pt x="12380" y="20453"/>
                    <a:pt x="12051" y="20119"/>
                  </a:cubicBezTo>
                  <a:cubicBezTo>
                    <a:pt x="11722" y="19784"/>
                    <a:pt x="11722" y="19115"/>
                    <a:pt x="12512" y="18207"/>
                  </a:cubicBezTo>
                  <a:cubicBezTo>
                    <a:pt x="13302" y="17299"/>
                    <a:pt x="14883" y="16152"/>
                    <a:pt x="16134" y="15244"/>
                  </a:cubicBezTo>
                  <a:cubicBezTo>
                    <a:pt x="17385" y="14336"/>
                    <a:pt x="18307" y="13667"/>
                    <a:pt x="18966" y="13142"/>
                  </a:cubicBezTo>
                  <a:cubicBezTo>
                    <a:pt x="19624" y="12616"/>
                    <a:pt x="20020" y="12234"/>
                    <a:pt x="19954" y="12281"/>
                  </a:cubicBezTo>
                  <a:cubicBezTo>
                    <a:pt x="19888" y="12329"/>
                    <a:pt x="19361" y="12807"/>
                    <a:pt x="18834" y="13667"/>
                  </a:cubicBezTo>
                  <a:cubicBezTo>
                    <a:pt x="18307" y="14527"/>
                    <a:pt x="17780" y="15770"/>
                    <a:pt x="17912" y="17012"/>
                  </a:cubicBezTo>
                  <a:cubicBezTo>
                    <a:pt x="18044" y="18255"/>
                    <a:pt x="18834" y="19497"/>
                    <a:pt x="19559" y="20119"/>
                  </a:cubicBezTo>
                  <a:cubicBezTo>
                    <a:pt x="20283" y="20740"/>
                    <a:pt x="20941" y="20740"/>
                    <a:pt x="21600" y="20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8375199" y="1985379"/>
              <a:ext cx="980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114"/>
                    <a:pt x="17280" y="8229"/>
                    <a:pt x="19440" y="11829"/>
                  </a:cubicBezTo>
                  <a:cubicBezTo>
                    <a:pt x="21600" y="15429"/>
                    <a:pt x="17280" y="1851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8210099" y="2376401"/>
              <a:ext cx="3492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844" y="521"/>
                    <a:pt x="9687" y="-1443"/>
                    <a:pt x="13287" y="1502"/>
                  </a:cubicBezTo>
                  <a:cubicBezTo>
                    <a:pt x="16887" y="4448"/>
                    <a:pt x="19244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8134842" y="2499729"/>
              <a:ext cx="106031" cy="29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510" fill="norm" stroke="1" extrusionOk="0">
                  <a:moveTo>
                    <a:pt x="2352" y="0"/>
                  </a:moveTo>
                  <a:cubicBezTo>
                    <a:pt x="3199" y="4070"/>
                    <a:pt x="4046" y="8139"/>
                    <a:pt x="4470" y="10565"/>
                  </a:cubicBezTo>
                  <a:cubicBezTo>
                    <a:pt x="4893" y="12991"/>
                    <a:pt x="4893" y="13774"/>
                    <a:pt x="4470" y="14948"/>
                  </a:cubicBezTo>
                  <a:cubicBezTo>
                    <a:pt x="4046" y="16122"/>
                    <a:pt x="3199" y="17687"/>
                    <a:pt x="3199" y="18000"/>
                  </a:cubicBezTo>
                  <a:cubicBezTo>
                    <a:pt x="3199" y="18313"/>
                    <a:pt x="4046" y="17374"/>
                    <a:pt x="5740" y="15652"/>
                  </a:cubicBezTo>
                  <a:cubicBezTo>
                    <a:pt x="7435" y="13930"/>
                    <a:pt x="9976" y="11426"/>
                    <a:pt x="12305" y="10017"/>
                  </a:cubicBezTo>
                  <a:cubicBezTo>
                    <a:pt x="14635" y="8609"/>
                    <a:pt x="16752" y="8296"/>
                    <a:pt x="18235" y="8530"/>
                  </a:cubicBezTo>
                  <a:cubicBezTo>
                    <a:pt x="19717" y="8765"/>
                    <a:pt x="20564" y="9548"/>
                    <a:pt x="20987" y="11191"/>
                  </a:cubicBezTo>
                  <a:cubicBezTo>
                    <a:pt x="21411" y="12835"/>
                    <a:pt x="21411" y="15339"/>
                    <a:pt x="19505" y="17217"/>
                  </a:cubicBezTo>
                  <a:cubicBezTo>
                    <a:pt x="17599" y="19096"/>
                    <a:pt x="13787" y="20348"/>
                    <a:pt x="10823" y="20974"/>
                  </a:cubicBezTo>
                  <a:cubicBezTo>
                    <a:pt x="7858" y="21600"/>
                    <a:pt x="5740" y="21600"/>
                    <a:pt x="3835" y="21365"/>
                  </a:cubicBezTo>
                  <a:cubicBezTo>
                    <a:pt x="1929" y="21130"/>
                    <a:pt x="235" y="20661"/>
                    <a:pt x="23" y="19878"/>
                  </a:cubicBezTo>
                  <a:cubicBezTo>
                    <a:pt x="-189" y="19096"/>
                    <a:pt x="1082" y="18000"/>
                    <a:pt x="2352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8349799" y="2645779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8527637" y="2583223"/>
              <a:ext cx="184114" cy="138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54" fill="norm" stroke="1" extrusionOk="0">
                  <a:moveTo>
                    <a:pt x="13250" y="2799"/>
                  </a:moveTo>
                  <a:cubicBezTo>
                    <a:pt x="12514" y="1490"/>
                    <a:pt x="11777" y="181"/>
                    <a:pt x="10059" y="18"/>
                  </a:cubicBezTo>
                  <a:cubicBezTo>
                    <a:pt x="8341" y="-146"/>
                    <a:pt x="5641" y="836"/>
                    <a:pt x="3677" y="2799"/>
                  </a:cubicBezTo>
                  <a:cubicBezTo>
                    <a:pt x="1714" y="4763"/>
                    <a:pt x="486" y="7709"/>
                    <a:pt x="118" y="10163"/>
                  </a:cubicBezTo>
                  <a:cubicBezTo>
                    <a:pt x="-250" y="12618"/>
                    <a:pt x="241" y="14581"/>
                    <a:pt x="1591" y="15236"/>
                  </a:cubicBezTo>
                  <a:cubicBezTo>
                    <a:pt x="2941" y="15890"/>
                    <a:pt x="5150" y="15236"/>
                    <a:pt x="6745" y="14254"/>
                  </a:cubicBezTo>
                  <a:cubicBezTo>
                    <a:pt x="8341" y="13272"/>
                    <a:pt x="9323" y="11963"/>
                    <a:pt x="10550" y="10654"/>
                  </a:cubicBezTo>
                  <a:cubicBezTo>
                    <a:pt x="11777" y="9345"/>
                    <a:pt x="13250" y="8036"/>
                    <a:pt x="14232" y="8199"/>
                  </a:cubicBezTo>
                  <a:cubicBezTo>
                    <a:pt x="15214" y="8363"/>
                    <a:pt x="15705" y="9999"/>
                    <a:pt x="16564" y="12290"/>
                  </a:cubicBezTo>
                  <a:cubicBezTo>
                    <a:pt x="17423" y="14581"/>
                    <a:pt x="18650" y="17527"/>
                    <a:pt x="19509" y="19163"/>
                  </a:cubicBezTo>
                  <a:cubicBezTo>
                    <a:pt x="20368" y="20799"/>
                    <a:pt x="20859" y="21127"/>
                    <a:pt x="2135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8889549" y="2436229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9149996" y="2051916"/>
              <a:ext cx="126905" cy="276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365" fill="norm" stroke="1" extrusionOk="0">
                  <a:moveTo>
                    <a:pt x="20887" y="2710"/>
                  </a:moveTo>
                  <a:cubicBezTo>
                    <a:pt x="19493" y="1565"/>
                    <a:pt x="18100" y="420"/>
                    <a:pt x="16532" y="92"/>
                  </a:cubicBezTo>
                  <a:cubicBezTo>
                    <a:pt x="14964" y="-235"/>
                    <a:pt x="13222" y="256"/>
                    <a:pt x="10435" y="2383"/>
                  </a:cubicBezTo>
                  <a:cubicBezTo>
                    <a:pt x="7648" y="4510"/>
                    <a:pt x="3816" y="8274"/>
                    <a:pt x="1726" y="11056"/>
                  </a:cubicBezTo>
                  <a:cubicBezTo>
                    <a:pt x="-365" y="13838"/>
                    <a:pt x="-713" y="15638"/>
                    <a:pt x="1552" y="17192"/>
                  </a:cubicBezTo>
                  <a:cubicBezTo>
                    <a:pt x="3816" y="18747"/>
                    <a:pt x="8693" y="20056"/>
                    <a:pt x="13571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9302299" y="2093329"/>
              <a:ext cx="1841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110" y="0"/>
                  </a:moveTo>
                  <a:cubicBezTo>
                    <a:pt x="18621" y="3703"/>
                    <a:pt x="17131" y="7406"/>
                    <a:pt x="15890" y="10389"/>
                  </a:cubicBezTo>
                  <a:cubicBezTo>
                    <a:pt x="14648" y="13371"/>
                    <a:pt x="13655" y="15634"/>
                    <a:pt x="12786" y="17177"/>
                  </a:cubicBezTo>
                  <a:cubicBezTo>
                    <a:pt x="11917" y="18720"/>
                    <a:pt x="11172" y="19543"/>
                    <a:pt x="10179" y="20057"/>
                  </a:cubicBezTo>
                  <a:cubicBezTo>
                    <a:pt x="9186" y="20571"/>
                    <a:pt x="7945" y="20777"/>
                    <a:pt x="6207" y="20160"/>
                  </a:cubicBezTo>
                  <a:cubicBezTo>
                    <a:pt x="4469" y="19543"/>
                    <a:pt x="2234" y="18103"/>
                    <a:pt x="1117" y="16869"/>
                  </a:cubicBezTo>
                  <a:cubicBezTo>
                    <a:pt x="0" y="15634"/>
                    <a:pt x="0" y="14606"/>
                    <a:pt x="0" y="13577"/>
                  </a:cubicBezTo>
                  <a:cubicBezTo>
                    <a:pt x="0" y="12549"/>
                    <a:pt x="0" y="11520"/>
                    <a:pt x="745" y="10903"/>
                  </a:cubicBezTo>
                  <a:cubicBezTo>
                    <a:pt x="1490" y="10286"/>
                    <a:pt x="2979" y="10080"/>
                    <a:pt x="5338" y="10594"/>
                  </a:cubicBezTo>
                  <a:cubicBezTo>
                    <a:pt x="7697" y="11109"/>
                    <a:pt x="10924" y="12343"/>
                    <a:pt x="13283" y="13989"/>
                  </a:cubicBezTo>
                  <a:cubicBezTo>
                    <a:pt x="15641" y="15634"/>
                    <a:pt x="17131" y="17691"/>
                    <a:pt x="18372" y="19029"/>
                  </a:cubicBezTo>
                  <a:cubicBezTo>
                    <a:pt x="19614" y="20366"/>
                    <a:pt x="20607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9568999" y="2255751"/>
              <a:ext cx="1651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108" y="12302"/>
                    <a:pt x="2215" y="4448"/>
                    <a:pt x="5815" y="1502"/>
                  </a:cubicBezTo>
                  <a:cubicBezTo>
                    <a:pt x="9415" y="-1443"/>
                    <a:pt x="1550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9807671" y="2176690"/>
              <a:ext cx="199480" cy="126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778" fill="norm" stroke="1" extrusionOk="0">
                  <a:moveTo>
                    <a:pt x="11196" y="6137"/>
                  </a:moveTo>
                  <a:cubicBezTo>
                    <a:pt x="11196" y="4395"/>
                    <a:pt x="11196" y="2653"/>
                    <a:pt x="10628" y="1434"/>
                  </a:cubicBezTo>
                  <a:cubicBezTo>
                    <a:pt x="10060" y="215"/>
                    <a:pt x="8923" y="-482"/>
                    <a:pt x="7331" y="389"/>
                  </a:cubicBezTo>
                  <a:cubicBezTo>
                    <a:pt x="5740" y="1260"/>
                    <a:pt x="3693" y="3699"/>
                    <a:pt x="2443" y="5789"/>
                  </a:cubicBezTo>
                  <a:cubicBezTo>
                    <a:pt x="1192" y="7879"/>
                    <a:pt x="737" y="9621"/>
                    <a:pt x="396" y="11537"/>
                  </a:cubicBezTo>
                  <a:cubicBezTo>
                    <a:pt x="55" y="13453"/>
                    <a:pt x="-172" y="15544"/>
                    <a:pt x="169" y="17112"/>
                  </a:cubicBezTo>
                  <a:cubicBezTo>
                    <a:pt x="510" y="18679"/>
                    <a:pt x="1420" y="19724"/>
                    <a:pt x="3125" y="18679"/>
                  </a:cubicBezTo>
                  <a:cubicBezTo>
                    <a:pt x="4830" y="17634"/>
                    <a:pt x="7331" y="14499"/>
                    <a:pt x="8923" y="13802"/>
                  </a:cubicBezTo>
                  <a:cubicBezTo>
                    <a:pt x="10514" y="13105"/>
                    <a:pt x="11196" y="14847"/>
                    <a:pt x="12561" y="16589"/>
                  </a:cubicBezTo>
                  <a:cubicBezTo>
                    <a:pt x="13925" y="18331"/>
                    <a:pt x="15971" y="20073"/>
                    <a:pt x="17563" y="20595"/>
                  </a:cubicBezTo>
                  <a:cubicBezTo>
                    <a:pt x="19154" y="21118"/>
                    <a:pt x="20291" y="20421"/>
                    <a:pt x="21428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10013499" y="2093329"/>
              <a:ext cx="5195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2" h="21600" fill="norm" stroke="1" extrusionOk="0">
                  <a:moveTo>
                    <a:pt x="0" y="0"/>
                  </a:moveTo>
                  <a:cubicBezTo>
                    <a:pt x="7477" y="3323"/>
                    <a:pt x="14954" y="6646"/>
                    <a:pt x="18277" y="9831"/>
                  </a:cubicBezTo>
                  <a:cubicBezTo>
                    <a:pt x="21600" y="13015"/>
                    <a:pt x="20769" y="16062"/>
                    <a:pt x="17446" y="18000"/>
                  </a:cubicBezTo>
                  <a:cubicBezTo>
                    <a:pt x="14123" y="19938"/>
                    <a:pt x="8308" y="20769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7571080" y="2309229"/>
              <a:ext cx="13737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1604" y="21600"/>
                  </a:moveTo>
                  <a:cubicBezTo>
                    <a:pt x="622" y="14400"/>
                    <a:pt x="-360" y="7200"/>
                    <a:pt x="131" y="3600"/>
                  </a:cubicBezTo>
                  <a:cubicBezTo>
                    <a:pt x="622" y="0"/>
                    <a:pt x="2585" y="0"/>
                    <a:pt x="6349" y="0"/>
                  </a:cubicBezTo>
                  <a:cubicBezTo>
                    <a:pt x="10113" y="0"/>
                    <a:pt x="15676" y="0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600499" y="244892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7902306" y="1731379"/>
              <a:ext cx="117294" cy="132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21374" y="0"/>
                  </a:moveTo>
                  <a:cubicBezTo>
                    <a:pt x="19060" y="999"/>
                    <a:pt x="16745" y="1998"/>
                    <a:pt x="15010" y="3066"/>
                  </a:cubicBezTo>
                  <a:cubicBezTo>
                    <a:pt x="13274" y="4134"/>
                    <a:pt x="12117" y="5271"/>
                    <a:pt x="10960" y="6442"/>
                  </a:cubicBezTo>
                  <a:cubicBezTo>
                    <a:pt x="9803" y="7613"/>
                    <a:pt x="8645" y="8819"/>
                    <a:pt x="7681" y="10025"/>
                  </a:cubicBezTo>
                  <a:cubicBezTo>
                    <a:pt x="6717" y="11231"/>
                    <a:pt x="5945" y="12436"/>
                    <a:pt x="5174" y="13590"/>
                  </a:cubicBezTo>
                  <a:cubicBezTo>
                    <a:pt x="4403" y="14744"/>
                    <a:pt x="3631" y="15847"/>
                    <a:pt x="2667" y="17070"/>
                  </a:cubicBezTo>
                  <a:cubicBezTo>
                    <a:pt x="1703" y="18293"/>
                    <a:pt x="545" y="19636"/>
                    <a:pt x="160" y="20411"/>
                  </a:cubicBezTo>
                  <a:cubicBezTo>
                    <a:pt x="-226" y="21187"/>
                    <a:pt x="160" y="21393"/>
                    <a:pt x="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7822749" y="1693543"/>
              <a:ext cx="2870750" cy="146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65" fill="norm" stroke="1" extrusionOk="0">
                  <a:moveTo>
                    <a:pt x="954" y="1120"/>
                  </a:moveTo>
                  <a:cubicBezTo>
                    <a:pt x="1097" y="964"/>
                    <a:pt x="1241" y="808"/>
                    <a:pt x="1575" y="698"/>
                  </a:cubicBezTo>
                  <a:cubicBezTo>
                    <a:pt x="1909" y="589"/>
                    <a:pt x="2434" y="527"/>
                    <a:pt x="2966" y="480"/>
                  </a:cubicBezTo>
                  <a:cubicBezTo>
                    <a:pt x="3499" y="433"/>
                    <a:pt x="4040" y="402"/>
                    <a:pt x="4613" y="371"/>
                  </a:cubicBezTo>
                  <a:cubicBezTo>
                    <a:pt x="5185" y="339"/>
                    <a:pt x="5790" y="308"/>
                    <a:pt x="6426" y="277"/>
                  </a:cubicBezTo>
                  <a:cubicBezTo>
                    <a:pt x="7062" y="246"/>
                    <a:pt x="7730" y="214"/>
                    <a:pt x="8398" y="183"/>
                  </a:cubicBezTo>
                  <a:cubicBezTo>
                    <a:pt x="9066" y="152"/>
                    <a:pt x="9734" y="121"/>
                    <a:pt x="10386" y="105"/>
                  </a:cubicBezTo>
                  <a:cubicBezTo>
                    <a:pt x="11039" y="90"/>
                    <a:pt x="11675" y="90"/>
                    <a:pt x="12335" y="74"/>
                  </a:cubicBezTo>
                  <a:cubicBezTo>
                    <a:pt x="12995" y="58"/>
                    <a:pt x="13679" y="27"/>
                    <a:pt x="14347" y="12"/>
                  </a:cubicBezTo>
                  <a:cubicBezTo>
                    <a:pt x="15015" y="-4"/>
                    <a:pt x="15667" y="-4"/>
                    <a:pt x="16303" y="12"/>
                  </a:cubicBezTo>
                  <a:cubicBezTo>
                    <a:pt x="16940" y="27"/>
                    <a:pt x="17560" y="58"/>
                    <a:pt x="18188" y="121"/>
                  </a:cubicBezTo>
                  <a:cubicBezTo>
                    <a:pt x="18816" y="183"/>
                    <a:pt x="19453" y="277"/>
                    <a:pt x="19954" y="339"/>
                  </a:cubicBezTo>
                  <a:cubicBezTo>
                    <a:pt x="20455" y="402"/>
                    <a:pt x="20821" y="433"/>
                    <a:pt x="21067" y="449"/>
                  </a:cubicBezTo>
                  <a:cubicBezTo>
                    <a:pt x="21314" y="464"/>
                    <a:pt x="21441" y="464"/>
                    <a:pt x="21513" y="542"/>
                  </a:cubicBezTo>
                  <a:cubicBezTo>
                    <a:pt x="21584" y="620"/>
                    <a:pt x="21600" y="776"/>
                    <a:pt x="21513" y="1120"/>
                  </a:cubicBezTo>
                  <a:cubicBezTo>
                    <a:pt x="21425" y="1463"/>
                    <a:pt x="21234" y="1994"/>
                    <a:pt x="21043" y="2680"/>
                  </a:cubicBezTo>
                  <a:cubicBezTo>
                    <a:pt x="20852" y="3367"/>
                    <a:pt x="20662" y="4210"/>
                    <a:pt x="20487" y="5224"/>
                  </a:cubicBezTo>
                  <a:cubicBezTo>
                    <a:pt x="20312" y="6239"/>
                    <a:pt x="20153" y="7425"/>
                    <a:pt x="20025" y="8533"/>
                  </a:cubicBezTo>
                  <a:cubicBezTo>
                    <a:pt x="19898" y="9641"/>
                    <a:pt x="19803" y="10671"/>
                    <a:pt x="19723" y="11686"/>
                  </a:cubicBezTo>
                  <a:cubicBezTo>
                    <a:pt x="19644" y="12700"/>
                    <a:pt x="19580" y="13699"/>
                    <a:pt x="19524" y="14713"/>
                  </a:cubicBezTo>
                  <a:cubicBezTo>
                    <a:pt x="19469" y="15728"/>
                    <a:pt x="19421" y="16758"/>
                    <a:pt x="19341" y="17788"/>
                  </a:cubicBezTo>
                  <a:cubicBezTo>
                    <a:pt x="19262" y="18818"/>
                    <a:pt x="19151" y="19848"/>
                    <a:pt x="19071" y="20472"/>
                  </a:cubicBezTo>
                  <a:cubicBezTo>
                    <a:pt x="18991" y="21097"/>
                    <a:pt x="18944" y="21315"/>
                    <a:pt x="18793" y="21440"/>
                  </a:cubicBezTo>
                  <a:cubicBezTo>
                    <a:pt x="18642" y="21565"/>
                    <a:pt x="18387" y="21596"/>
                    <a:pt x="17989" y="21534"/>
                  </a:cubicBezTo>
                  <a:cubicBezTo>
                    <a:pt x="17592" y="21471"/>
                    <a:pt x="17051" y="21315"/>
                    <a:pt x="16478" y="21237"/>
                  </a:cubicBezTo>
                  <a:cubicBezTo>
                    <a:pt x="15906" y="21159"/>
                    <a:pt x="15301" y="21159"/>
                    <a:pt x="14665" y="21175"/>
                  </a:cubicBezTo>
                  <a:cubicBezTo>
                    <a:pt x="14029" y="21190"/>
                    <a:pt x="13361" y="21221"/>
                    <a:pt x="12685" y="21253"/>
                  </a:cubicBezTo>
                  <a:cubicBezTo>
                    <a:pt x="12009" y="21284"/>
                    <a:pt x="11325" y="21315"/>
                    <a:pt x="10681" y="21331"/>
                  </a:cubicBezTo>
                  <a:cubicBezTo>
                    <a:pt x="10037" y="21346"/>
                    <a:pt x="9432" y="21346"/>
                    <a:pt x="8820" y="21346"/>
                  </a:cubicBezTo>
                  <a:cubicBezTo>
                    <a:pt x="8207" y="21346"/>
                    <a:pt x="7587" y="21346"/>
                    <a:pt x="6959" y="21346"/>
                  </a:cubicBezTo>
                  <a:cubicBezTo>
                    <a:pt x="6330" y="21346"/>
                    <a:pt x="5694" y="21346"/>
                    <a:pt x="5050" y="21346"/>
                  </a:cubicBezTo>
                  <a:cubicBezTo>
                    <a:pt x="4406" y="21346"/>
                    <a:pt x="3754" y="21346"/>
                    <a:pt x="3014" y="21346"/>
                  </a:cubicBezTo>
                  <a:cubicBezTo>
                    <a:pt x="2275" y="21346"/>
                    <a:pt x="1447" y="21346"/>
                    <a:pt x="930" y="21362"/>
                  </a:cubicBezTo>
                  <a:cubicBezTo>
                    <a:pt x="414" y="21378"/>
                    <a:pt x="207" y="21409"/>
                    <a:pt x="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48493" y="3586577"/>
              <a:ext cx="130458" cy="39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80" fill="norm" stroke="1" extrusionOk="0">
                  <a:moveTo>
                    <a:pt x="569" y="1660"/>
                  </a:moveTo>
                  <a:cubicBezTo>
                    <a:pt x="220" y="860"/>
                    <a:pt x="-128" y="60"/>
                    <a:pt x="46" y="3"/>
                  </a:cubicBezTo>
                  <a:cubicBezTo>
                    <a:pt x="220" y="-54"/>
                    <a:pt x="917" y="632"/>
                    <a:pt x="1614" y="2689"/>
                  </a:cubicBezTo>
                  <a:cubicBezTo>
                    <a:pt x="2311" y="4746"/>
                    <a:pt x="3007" y="8175"/>
                    <a:pt x="3530" y="11832"/>
                  </a:cubicBezTo>
                  <a:cubicBezTo>
                    <a:pt x="4053" y="15489"/>
                    <a:pt x="4401" y="19375"/>
                    <a:pt x="4575" y="19775"/>
                  </a:cubicBezTo>
                  <a:cubicBezTo>
                    <a:pt x="4749" y="20175"/>
                    <a:pt x="4749" y="17089"/>
                    <a:pt x="5272" y="15260"/>
                  </a:cubicBezTo>
                  <a:cubicBezTo>
                    <a:pt x="5795" y="13432"/>
                    <a:pt x="6840" y="12860"/>
                    <a:pt x="8582" y="12517"/>
                  </a:cubicBezTo>
                  <a:cubicBezTo>
                    <a:pt x="10324" y="12175"/>
                    <a:pt x="12762" y="12060"/>
                    <a:pt x="14678" y="12232"/>
                  </a:cubicBezTo>
                  <a:cubicBezTo>
                    <a:pt x="16595" y="12403"/>
                    <a:pt x="17988" y="12860"/>
                    <a:pt x="19207" y="13660"/>
                  </a:cubicBezTo>
                  <a:cubicBezTo>
                    <a:pt x="20427" y="14460"/>
                    <a:pt x="21472" y="15603"/>
                    <a:pt x="21472" y="16803"/>
                  </a:cubicBezTo>
                  <a:cubicBezTo>
                    <a:pt x="21472" y="18003"/>
                    <a:pt x="20427" y="19260"/>
                    <a:pt x="19033" y="20060"/>
                  </a:cubicBezTo>
                  <a:cubicBezTo>
                    <a:pt x="17640" y="20860"/>
                    <a:pt x="15898" y="21203"/>
                    <a:pt x="13633" y="21375"/>
                  </a:cubicBezTo>
                  <a:cubicBezTo>
                    <a:pt x="11369" y="21546"/>
                    <a:pt x="8582" y="21546"/>
                    <a:pt x="7362" y="21089"/>
                  </a:cubicBezTo>
                  <a:cubicBezTo>
                    <a:pt x="6143" y="20632"/>
                    <a:pt x="6491" y="19717"/>
                    <a:pt x="6840" y="18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329750" y="3665451"/>
              <a:ext cx="106934" cy="345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03" fill="norm" stroke="1" extrusionOk="0">
                  <a:moveTo>
                    <a:pt x="1271" y="166"/>
                  </a:moveTo>
                  <a:cubicBezTo>
                    <a:pt x="3388" y="35"/>
                    <a:pt x="5506" y="-97"/>
                    <a:pt x="7412" y="101"/>
                  </a:cubicBezTo>
                  <a:cubicBezTo>
                    <a:pt x="9318" y="298"/>
                    <a:pt x="11012" y="825"/>
                    <a:pt x="13976" y="2866"/>
                  </a:cubicBezTo>
                  <a:cubicBezTo>
                    <a:pt x="16941" y="4908"/>
                    <a:pt x="21176" y="8464"/>
                    <a:pt x="21388" y="11559"/>
                  </a:cubicBezTo>
                  <a:cubicBezTo>
                    <a:pt x="21600" y="14654"/>
                    <a:pt x="17788" y="17288"/>
                    <a:pt x="13553" y="18869"/>
                  </a:cubicBezTo>
                  <a:cubicBezTo>
                    <a:pt x="9318" y="20449"/>
                    <a:pt x="4659" y="20976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254" y="3662142"/>
              <a:ext cx="106247" cy="317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32" fill="norm" stroke="1" extrusionOk="0">
                  <a:moveTo>
                    <a:pt x="13635" y="404"/>
                  </a:moveTo>
                  <a:cubicBezTo>
                    <a:pt x="11518" y="118"/>
                    <a:pt x="9400" y="-168"/>
                    <a:pt x="7494" y="118"/>
                  </a:cubicBezTo>
                  <a:cubicBezTo>
                    <a:pt x="5588" y="404"/>
                    <a:pt x="3894" y="1262"/>
                    <a:pt x="2412" y="3551"/>
                  </a:cubicBezTo>
                  <a:cubicBezTo>
                    <a:pt x="930" y="5840"/>
                    <a:pt x="-341" y="9559"/>
                    <a:pt x="83" y="12492"/>
                  </a:cubicBezTo>
                  <a:cubicBezTo>
                    <a:pt x="506" y="15424"/>
                    <a:pt x="2624" y="17570"/>
                    <a:pt x="6435" y="18929"/>
                  </a:cubicBezTo>
                  <a:cubicBezTo>
                    <a:pt x="10247" y="20288"/>
                    <a:pt x="15753" y="20860"/>
                    <a:pt x="21259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878743" y="3539444"/>
              <a:ext cx="257458" cy="439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76" fill="norm" stroke="1" extrusionOk="0">
                  <a:moveTo>
                    <a:pt x="2414" y="7834"/>
                  </a:moveTo>
                  <a:cubicBezTo>
                    <a:pt x="2060" y="10728"/>
                    <a:pt x="1705" y="13621"/>
                    <a:pt x="1440" y="15533"/>
                  </a:cubicBezTo>
                  <a:cubicBezTo>
                    <a:pt x="1174" y="17445"/>
                    <a:pt x="997" y="18376"/>
                    <a:pt x="820" y="19099"/>
                  </a:cubicBezTo>
                  <a:cubicBezTo>
                    <a:pt x="643" y="19822"/>
                    <a:pt x="466" y="20339"/>
                    <a:pt x="289" y="20287"/>
                  </a:cubicBezTo>
                  <a:cubicBezTo>
                    <a:pt x="112" y="20236"/>
                    <a:pt x="-65" y="19616"/>
                    <a:pt x="24" y="17445"/>
                  </a:cubicBezTo>
                  <a:cubicBezTo>
                    <a:pt x="112" y="15275"/>
                    <a:pt x="466" y="11554"/>
                    <a:pt x="997" y="8609"/>
                  </a:cubicBezTo>
                  <a:cubicBezTo>
                    <a:pt x="1528" y="5664"/>
                    <a:pt x="2237" y="3493"/>
                    <a:pt x="2945" y="2253"/>
                  </a:cubicBezTo>
                  <a:cubicBezTo>
                    <a:pt x="3653" y="1013"/>
                    <a:pt x="4361" y="703"/>
                    <a:pt x="4892" y="806"/>
                  </a:cubicBezTo>
                  <a:cubicBezTo>
                    <a:pt x="5424" y="909"/>
                    <a:pt x="5778" y="1426"/>
                    <a:pt x="6309" y="2925"/>
                  </a:cubicBezTo>
                  <a:cubicBezTo>
                    <a:pt x="6840" y="4423"/>
                    <a:pt x="7548" y="6904"/>
                    <a:pt x="8079" y="8402"/>
                  </a:cubicBezTo>
                  <a:cubicBezTo>
                    <a:pt x="8610" y="9901"/>
                    <a:pt x="8965" y="10418"/>
                    <a:pt x="9496" y="10831"/>
                  </a:cubicBezTo>
                  <a:cubicBezTo>
                    <a:pt x="10027" y="11244"/>
                    <a:pt x="10735" y="11554"/>
                    <a:pt x="11532" y="11089"/>
                  </a:cubicBezTo>
                  <a:cubicBezTo>
                    <a:pt x="12328" y="10624"/>
                    <a:pt x="13214" y="9384"/>
                    <a:pt x="14276" y="7524"/>
                  </a:cubicBezTo>
                  <a:cubicBezTo>
                    <a:pt x="15338" y="5664"/>
                    <a:pt x="16578" y="3183"/>
                    <a:pt x="17463" y="1736"/>
                  </a:cubicBezTo>
                  <a:cubicBezTo>
                    <a:pt x="18348" y="289"/>
                    <a:pt x="18879" y="-124"/>
                    <a:pt x="19322" y="31"/>
                  </a:cubicBezTo>
                  <a:cubicBezTo>
                    <a:pt x="19765" y="186"/>
                    <a:pt x="20119" y="909"/>
                    <a:pt x="20296" y="2976"/>
                  </a:cubicBezTo>
                  <a:cubicBezTo>
                    <a:pt x="20473" y="5043"/>
                    <a:pt x="20473" y="8454"/>
                    <a:pt x="20650" y="11761"/>
                  </a:cubicBezTo>
                  <a:cubicBezTo>
                    <a:pt x="20827" y="15068"/>
                    <a:pt x="21181" y="18272"/>
                    <a:pt x="21535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1288600" y="374432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1288600" y="3890379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1650550" y="3624625"/>
              <a:ext cx="222251" cy="24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6508"/>
                  </a:moveTo>
                  <a:cubicBezTo>
                    <a:pt x="206" y="9437"/>
                    <a:pt x="411" y="12365"/>
                    <a:pt x="617" y="14562"/>
                  </a:cubicBezTo>
                  <a:cubicBezTo>
                    <a:pt x="823" y="16759"/>
                    <a:pt x="1029" y="18223"/>
                    <a:pt x="1029" y="19413"/>
                  </a:cubicBezTo>
                  <a:cubicBezTo>
                    <a:pt x="1029" y="20603"/>
                    <a:pt x="823" y="21518"/>
                    <a:pt x="720" y="21426"/>
                  </a:cubicBezTo>
                  <a:cubicBezTo>
                    <a:pt x="617" y="21335"/>
                    <a:pt x="617" y="20237"/>
                    <a:pt x="926" y="17399"/>
                  </a:cubicBezTo>
                  <a:cubicBezTo>
                    <a:pt x="1234" y="14562"/>
                    <a:pt x="1851" y="9986"/>
                    <a:pt x="2469" y="7240"/>
                  </a:cubicBezTo>
                  <a:cubicBezTo>
                    <a:pt x="3086" y="4494"/>
                    <a:pt x="3703" y="3579"/>
                    <a:pt x="4526" y="3030"/>
                  </a:cubicBezTo>
                  <a:cubicBezTo>
                    <a:pt x="5349" y="2481"/>
                    <a:pt x="6377" y="2298"/>
                    <a:pt x="7406" y="3762"/>
                  </a:cubicBezTo>
                  <a:cubicBezTo>
                    <a:pt x="8434" y="5226"/>
                    <a:pt x="9463" y="8338"/>
                    <a:pt x="10080" y="10352"/>
                  </a:cubicBezTo>
                  <a:cubicBezTo>
                    <a:pt x="10697" y="12365"/>
                    <a:pt x="10903" y="13281"/>
                    <a:pt x="11109" y="12823"/>
                  </a:cubicBezTo>
                  <a:cubicBezTo>
                    <a:pt x="11314" y="12365"/>
                    <a:pt x="11520" y="10535"/>
                    <a:pt x="12034" y="8338"/>
                  </a:cubicBezTo>
                  <a:cubicBezTo>
                    <a:pt x="12549" y="6142"/>
                    <a:pt x="13371" y="3579"/>
                    <a:pt x="14194" y="2023"/>
                  </a:cubicBezTo>
                  <a:cubicBezTo>
                    <a:pt x="15017" y="467"/>
                    <a:pt x="15840" y="-82"/>
                    <a:pt x="16560" y="10"/>
                  </a:cubicBezTo>
                  <a:cubicBezTo>
                    <a:pt x="17280" y="101"/>
                    <a:pt x="17897" y="833"/>
                    <a:pt x="18309" y="2938"/>
                  </a:cubicBezTo>
                  <a:cubicBezTo>
                    <a:pt x="18720" y="5043"/>
                    <a:pt x="18926" y="8521"/>
                    <a:pt x="19440" y="11176"/>
                  </a:cubicBezTo>
                  <a:cubicBezTo>
                    <a:pt x="19954" y="13830"/>
                    <a:pt x="20777" y="15660"/>
                    <a:pt x="21600" y="17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893665" y="3648647"/>
              <a:ext cx="144235" cy="165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15" fill="norm" stroke="1" extrusionOk="0">
                  <a:moveTo>
                    <a:pt x="13818" y="11395"/>
                  </a:moveTo>
                  <a:cubicBezTo>
                    <a:pt x="14131" y="8965"/>
                    <a:pt x="14444" y="6535"/>
                    <a:pt x="14444" y="4645"/>
                  </a:cubicBezTo>
                  <a:cubicBezTo>
                    <a:pt x="14444" y="2755"/>
                    <a:pt x="14131" y="1405"/>
                    <a:pt x="13192" y="595"/>
                  </a:cubicBezTo>
                  <a:cubicBezTo>
                    <a:pt x="12253" y="-215"/>
                    <a:pt x="10688" y="-485"/>
                    <a:pt x="8340" y="1675"/>
                  </a:cubicBezTo>
                  <a:cubicBezTo>
                    <a:pt x="5992" y="3835"/>
                    <a:pt x="2861" y="8425"/>
                    <a:pt x="1296" y="11530"/>
                  </a:cubicBezTo>
                  <a:cubicBezTo>
                    <a:pt x="-269" y="14635"/>
                    <a:pt x="-269" y="16255"/>
                    <a:pt x="514" y="17200"/>
                  </a:cubicBezTo>
                  <a:cubicBezTo>
                    <a:pt x="1296" y="18145"/>
                    <a:pt x="2861" y="18415"/>
                    <a:pt x="4427" y="17200"/>
                  </a:cubicBezTo>
                  <a:cubicBezTo>
                    <a:pt x="5992" y="15985"/>
                    <a:pt x="7557" y="13285"/>
                    <a:pt x="8809" y="11395"/>
                  </a:cubicBezTo>
                  <a:cubicBezTo>
                    <a:pt x="10061" y="9505"/>
                    <a:pt x="11001" y="8425"/>
                    <a:pt x="11627" y="8695"/>
                  </a:cubicBezTo>
                  <a:cubicBezTo>
                    <a:pt x="12253" y="8965"/>
                    <a:pt x="12566" y="10585"/>
                    <a:pt x="14131" y="12880"/>
                  </a:cubicBezTo>
                  <a:cubicBezTo>
                    <a:pt x="15696" y="15175"/>
                    <a:pt x="18514" y="18145"/>
                    <a:pt x="21331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2050600" y="3693529"/>
              <a:ext cx="133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2082350" y="3681534"/>
              <a:ext cx="107951" cy="18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21600" y="633"/>
                  </a:moveTo>
                  <a:cubicBezTo>
                    <a:pt x="19482" y="159"/>
                    <a:pt x="17365" y="-316"/>
                    <a:pt x="15459" y="277"/>
                  </a:cubicBezTo>
                  <a:cubicBezTo>
                    <a:pt x="13553" y="871"/>
                    <a:pt x="11859" y="2532"/>
                    <a:pt x="9318" y="6211"/>
                  </a:cubicBezTo>
                  <a:cubicBezTo>
                    <a:pt x="6776" y="9891"/>
                    <a:pt x="3388" y="15587"/>
                    <a:pt x="0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2351935" y="3516481"/>
              <a:ext cx="105066" cy="38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211" fill="norm" stroke="1" extrusionOk="0">
                  <a:moveTo>
                    <a:pt x="21023" y="2423"/>
                  </a:moveTo>
                  <a:cubicBezTo>
                    <a:pt x="20599" y="1836"/>
                    <a:pt x="20176" y="1249"/>
                    <a:pt x="17423" y="721"/>
                  </a:cubicBezTo>
                  <a:cubicBezTo>
                    <a:pt x="14670" y="193"/>
                    <a:pt x="9588" y="-277"/>
                    <a:pt x="6199" y="193"/>
                  </a:cubicBezTo>
                  <a:cubicBezTo>
                    <a:pt x="2811" y="662"/>
                    <a:pt x="1117" y="2071"/>
                    <a:pt x="1329" y="3949"/>
                  </a:cubicBezTo>
                  <a:cubicBezTo>
                    <a:pt x="1541" y="5827"/>
                    <a:pt x="3658" y="8175"/>
                    <a:pt x="4929" y="9643"/>
                  </a:cubicBezTo>
                  <a:cubicBezTo>
                    <a:pt x="6199" y="11110"/>
                    <a:pt x="6623" y="11697"/>
                    <a:pt x="5988" y="12166"/>
                  </a:cubicBezTo>
                  <a:cubicBezTo>
                    <a:pt x="5352" y="12636"/>
                    <a:pt x="3658" y="12988"/>
                    <a:pt x="2388" y="12871"/>
                  </a:cubicBezTo>
                  <a:cubicBezTo>
                    <a:pt x="1117" y="12753"/>
                    <a:pt x="270" y="12166"/>
                    <a:pt x="694" y="12049"/>
                  </a:cubicBezTo>
                  <a:cubicBezTo>
                    <a:pt x="1117" y="11932"/>
                    <a:pt x="2811" y="12284"/>
                    <a:pt x="4294" y="13106"/>
                  </a:cubicBezTo>
                  <a:cubicBezTo>
                    <a:pt x="5776" y="13927"/>
                    <a:pt x="7047" y="15219"/>
                    <a:pt x="6623" y="16393"/>
                  </a:cubicBezTo>
                  <a:cubicBezTo>
                    <a:pt x="6199" y="17566"/>
                    <a:pt x="4082" y="18623"/>
                    <a:pt x="2388" y="19445"/>
                  </a:cubicBezTo>
                  <a:cubicBezTo>
                    <a:pt x="694" y="20266"/>
                    <a:pt x="-577" y="20853"/>
                    <a:pt x="270" y="21088"/>
                  </a:cubicBezTo>
                  <a:cubicBezTo>
                    <a:pt x="1117" y="21323"/>
                    <a:pt x="4082" y="21206"/>
                    <a:pt x="7470" y="20853"/>
                  </a:cubicBezTo>
                  <a:cubicBezTo>
                    <a:pt x="10858" y="20501"/>
                    <a:pt x="14670" y="19914"/>
                    <a:pt x="18482" y="19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2501450" y="3642729"/>
              <a:ext cx="171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33" y="3138"/>
                    <a:pt x="5867" y="6277"/>
                    <a:pt x="9467" y="9877"/>
                  </a:cubicBezTo>
                  <a:cubicBezTo>
                    <a:pt x="13067" y="13477"/>
                    <a:pt x="17333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2552250" y="3630029"/>
              <a:ext cx="1333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80"/>
                    <a:pt x="18171" y="360"/>
                    <a:pt x="16286" y="1530"/>
                  </a:cubicBezTo>
                  <a:cubicBezTo>
                    <a:pt x="14400" y="2700"/>
                    <a:pt x="12343" y="4860"/>
                    <a:pt x="9600" y="8370"/>
                  </a:cubicBezTo>
                  <a:cubicBezTo>
                    <a:pt x="6857" y="11880"/>
                    <a:pt x="3429" y="167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2691950" y="3826879"/>
              <a:ext cx="44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2838000" y="3598279"/>
              <a:ext cx="101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2906627" y="3623679"/>
              <a:ext cx="8377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21372" y="0"/>
                  </a:moveTo>
                  <a:cubicBezTo>
                    <a:pt x="18672" y="157"/>
                    <a:pt x="15972" y="313"/>
                    <a:pt x="13002" y="1722"/>
                  </a:cubicBezTo>
                  <a:cubicBezTo>
                    <a:pt x="10032" y="3130"/>
                    <a:pt x="6792" y="5791"/>
                    <a:pt x="4362" y="8922"/>
                  </a:cubicBezTo>
                  <a:cubicBezTo>
                    <a:pt x="1932" y="12052"/>
                    <a:pt x="312" y="15652"/>
                    <a:pt x="42" y="17843"/>
                  </a:cubicBezTo>
                  <a:cubicBezTo>
                    <a:pt x="-228" y="20035"/>
                    <a:pt x="852" y="20817"/>
                    <a:pt x="19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3034850" y="3477629"/>
              <a:ext cx="7437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7200" y="0"/>
                  </a:moveTo>
                  <a:cubicBezTo>
                    <a:pt x="12000" y="1565"/>
                    <a:pt x="16800" y="3130"/>
                    <a:pt x="19200" y="4435"/>
                  </a:cubicBezTo>
                  <a:cubicBezTo>
                    <a:pt x="21600" y="5739"/>
                    <a:pt x="21600" y="6783"/>
                    <a:pt x="19800" y="7826"/>
                  </a:cubicBezTo>
                  <a:cubicBezTo>
                    <a:pt x="18000" y="8870"/>
                    <a:pt x="14400" y="9913"/>
                    <a:pt x="13500" y="10957"/>
                  </a:cubicBezTo>
                  <a:cubicBezTo>
                    <a:pt x="12600" y="12000"/>
                    <a:pt x="14400" y="13043"/>
                    <a:pt x="14400" y="14713"/>
                  </a:cubicBezTo>
                  <a:cubicBezTo>
                    <a:pt x="14400" y="16383"/>
                    <a:pt x="12600" y="18678"/>
                    <a:pt x="9900" y="19930"/>
                  </a:cubicBezTo>
                  <a:cubicBezTo>
                    <a:pt x="7200" y="21183"/>
                    <a:pt x="3600" y="213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3174550" y="3934829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4234999" y="3663602"/>
              <a:ext cx="132211" cy="42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57" fill="norm" stroke="1" extrusionOk="0">
                  <a:moveTo>
                    <a:pt x="6075" y="5041"/>
                  </a:moveTo>
                  <a:cubicBezTo>
                    <a:pt x="6412" y="7714"/>
                    <a:pt x="6750" y="10387"/>
                    <a:pt x="7087" y="12847"/>
                  </a:cubicBezTo>
                  <a:cubicBezTo>
                    <a:pt x="7425" y="15306"/>
                    <a:pt x="7762" y="17552"/>
                    <a:pt x="7931" y="19102"/>
                  </a:cubicBezTo>
                  <a:cubicBezTo>
                    <a:pt x="8100" y="20653"/>
                    <a:pt x="8100" y="21508"/>
                    <a:pt x="7762" y="21455"/>
                  </a:cubicBezTo>
                  <a:cubicBezTo>
                    <a:pt x="7425" y="21401"/>
                    <a:pt x="6750" y="20439"/>
                    <a:pt x="5569" y="18140"/>
                  </a:cubicBezTo>
                  <a:cubicBezTo>
                    <a:pt x="4387" y="15841"/>
                    <a:pt x="2700" y="12205"/>
                    <a:pt x="2025" y="9264"/>
                  </a:cubicBezTo>
                  <a:cubicBezTo>
                    <a:pt x="1350" y="6324"/>
                    <a:pt x="1687" y="4078"/>
                    <a:pt x="2700" y="2635"/>
                  </a:cubicBezTo>
                  <a:cubicBezTo>
                    <a:pt x="3712" y="1191"/>
                    <a:pt x="5400" y="550"/>
                    <a:pt x="7594" y="229"/>
                  </a:cubicBezTo>
                  <a:cubicBezTo>
                    <a:pt x="9788" y="-92"/>
                    <a:pt x="12487" y="-92"/>
                    <a:pt x="15019" y="336"/>
                  </a:cubicBezTo>
                  <a:cubicBezTo>
                    <a:pt x="17550" y="763"/>
                    <a:pt x="19912" y="1619"/>
                    <a:pt x="20756" y="2795"/>
                  </a:cubicBezTo>
                  <a:cubicBezTo>
                    <a:pt x="21600" y="3971"/>
                    <a:pt x="20925" y="5468"/>
                    <a:pt x="17212" y="6912"/>
                  </a:cubicBezTo>
                  <a:cubicBezTo>
                    <a:pt x="13500" y="8356"/>
                    <a:pt x="6750" y="9746"/>
                    <a:pt x="0" y="1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4353387" y="3852279"/>
              <a:ext cx="161014" cy="20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24" fill="norm" stroke="1" extrusionOk="0">
                  <a:moveTo>
                    <a:pt x="300" y="7200"/>
                  </a:moveTo>
                  <a:cubicBezTo>
                    <a:pt x="20" y="6109"/>
                    <a:pt x="-261" y="5018"/>
                    <a:pt x="440" y="4473"/>
                  </a:cubicBezTo>
                  <a:cubicBezTo>
                    <a:pt x="1142" y="3927"/>
                    <a:pt x="2825" y="3927"/>
                    <a:pt x="4788" y="4691"/>
                  </a:cubicBezTo>
                  <a:cubicBezTo>
                    <a:pt x="6752" y="5455"/>
                    <a:pt x="8996" y="6982"/>
                    <a:pt x="10399" y="9055"/>
                  </a:cubicBezTo>
                  <a:cubicBezTo>
                    <a:pt x="11801" y="11127"/>
                    <a:pt x="12362" y="13745"/>
                    <a:pt x="12503" y="15709"/>
                  </a:cubicBezTo>
                  <a:cubicBezTo>
                    <a:pt x="12643" y="17673"/>
                    <a:pt x="12362" y="18982"/>
                    <a:pt x="11521" y="19964"/>
                  </a:cubicBezTo>
                  <a:cubicBezTo>
                    <a:pt x="10679" y="20945"/>
                    <a:pt x="9277" y="21600"/>
                    <a:pt x="8295" y="21382"/>
                  </a:cubicBezTo>
                  <a:cubicBezTo>
                    <a:pt x="7313" y="21164"/>
                    <a:pt x="6752" y="20073"/>
                    <a:pt x="7313" y="17018"/>
                  </a:cubicBezTo>
                  <a:cubicBezTo>
                    <a:pt x="7874" y="13964"/>
                    <a:pt x="9557" y="8945"/>
                    <a:pt x="12082" y="5782"/>
                  </a:cubicBezTo>
                  <a:cubicBezTo>
                    <a:pt x="14607" y="2618"/>
                    <a:pt x="17973" y="1309"/>
                    <a:pt x="213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4585858" y="3729512"/>
              <a:ext cx="108787" cy="36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8" h="21417" fill="norm" stroke="1" extrusionOk="0">
                  <a:moveTo>
                    <a:pt x="20096" y="2762"/>
                  </a:moveTo>
                  <a:cubicBezTo>
                    <a:pt x="20496" y="1883"/>
                    <a:pt x="20896" y="1004"/>
                    <a:pt x="20096" y="502"/>
                  </a:cubicBezTo>
                  <a:cubicBezTo>
                    <a:pt x="19296" y="0"/>
                    <a:pt x="17296" y="-126"/>
                    <a:pt x="15496" y="125"/>
                  </a:cubicBezTo>
                  <a:cubicBezTo>
                    <a:pt x="13696" y="376"/>
                    <a:pt x="12096" y="1004"/>
                    <a:pt x="9296" y="2951"/>
                  </a:cubicBezTo>
                  <a:cubicBezTo>
                    <a:pt x="6496" y="4897"/>
                    <a:pt x="2496" y="8162"/>
                    <a:pt x="896" y="11302"/>
                  </a:cubicBezTo>
                  <a:cubicBezTo>
                    <a:pt x="-704" y="14441"/>
                    <a:pt x="96" y="17455"/>
                    <a:pt x="1296" y="19214"/>
                  </a:cubicBezTo>
                  <a:cubicBezTo>
                    <a:pt x="2496" y="20972"/>
                    <a:pt x="4096" y="21474"/>
                    <a:pt x="6896" y="21411"/>
                  </a:cubicBezTo>
                  <a:cubicBezTo>
                    <a:pt x="9696" y="21348"/>
                    <a:pt x="13696" y="20721"/>
                    <a:pt x="17696" y="20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4755699" y="3741065"/>
              <a:ext cx="215901" cy="301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635" y="7431"/>
                  </a:moveTo>
                  <a:cubicBezTo>
                    <a:pt x="424" y="11631"/>
                    <a:pt x="212" y="15831"/>
                    <a:pt x="106" y="18306"/>
                  </a:cubicBezTo>
                  <a:cubicBezTo>
                    <a:pt x="0" y="20781"/>
                    <a:pt x="0" y="21531"/>
                    <a:pt x="0" y="21306"/>
                  </a:cubicBezTo>
                  <a:cubicBezTo>
                    <a:pt x="0" y="21081"/>
                    <a:pt x="0" y="19881"/>
                    <a:pt x="212" y="16806"/>
                  </a:cubicBezTo>
                  <a:cubicBezTo>
                    <a:pt x="424" y="13731"/>
                    <a:pt x="847" y="8781"/>
                    <a:pt x="1165" y="5931"/>
                  </a:cubicBezTo>
                  <a:cubicBezTo>
                    <a:pt x="1482" y="3081"/>
                    <a:pt x="1694" y="2331"/>
                    <a:pt x="1800" y="1581"/>
                  </a:cubicBezTo>
                  <a:cubicBezTo>
                    <a:pt x="1906" y="831"/>
                    <a:pt x="1906" y="81"/>
                    <a:pt x="2224" y="6"/>
                  </a:cubicBezTo>
                  <a:cubicBezTo>
                    <a:pt x="2541" y="-69"/>
                    <a:pt x="3176" y="531"/>
                    <a:pt x="3812" y="1656"/>
                  </a:cubicBezTo>
                  <a:cubicBezTo>
                    <a:pt x="4447" y="2781"/>
                    <a:pt x="5082" y="4431"/>
                    <a:pt x="5612" y="5631"/>
                  </a:cubicBezTo>
                  <a:cubicBezTo>
                    <a:pt x="6141" y="6831"/>
                    <a:pt x="6565" y="7581"/>
                    <a:pt x="7729" y="7806"/>
                  </a:cubicBezTo>
                  <a:cubicBezTo>
                    <a:pt x="8894" y="8031"/>
                    <a:pt x="10800" y="7731"/>
                    <a:pt x="12282" y="6981"/>
                  </a:cubicBezTo>
                  <a:cubicBezTo>
                    <a:pt x="13765" y="6231"/>
                    <a:pt x="14824" y="5031"/>
                    <a:pt x="15776" y="4131"/>
                  </a:cubicBezTo>
                  <a:cubicBezTo>
                    <a:pt x="16729" y="3231"/>
                    <a:pt x="17576" y="2631"/>
                    <a:pt x="18212" y="2706"/>
                  </a:cubicBezTo>
                  <a:cubicBezTo>
                    <a:pt x="18847" y="2781"/>
                    <a:pt x="19271" y="3531"/>
                    <a:pt x="19588" y="6081"/>
                  </a:cubicBezTo>
                  <a:cubicBezTo>
                    <a:pt x="19906" y="8631"/>
                    <a:pt x="20118" y="12981"/>
                    <a:pt x="20224" y="15531"/>
                  </a:cubicBezTo>
                  <a:cubicBezTo>
                    <a:pt x="20329" y="18081"/>
                    <a:pt x="20329" y="18831"/>
                    <a:pt x="20541" y="18831"/>
                  </a:cubicBezTo>
                  <a:cubicBezTo>
                    <a:pt x="20753" y="18831"/>
                    <a:pt x="21176" y="18081"/>
                    <a:pt x="21600" y="17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5113047" y="3795129"/>
              <a:ext cx="18240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19161" y="0"/>
                  </a:moveTo>
                  <a:cubicBezTo>
                    <a:pt x="15685" y="2979"/>
                    <a:pt x="12209" y="5959"/>
                    <a:pt x="9478" y="8193"/>
                  </a:cubicBezTo>
                  <a:cubicBezTo>
                    <a:pt x="6747" y="10428"/>
                    <a:pt x="4761" y="11917"/>
                    <a:pt x="3147" y="13159"/>
                  </a:cubicBezTo>
                  <a:cubicBezTo>
                    <a:pt x="1533" y="14400"/>
                    <a:pt x="292" y="15393"/>
                    <a:pt x="43" y="16386"/>
                  </a:cubicBezTo>
                  <a:cubicBezTo>
                    <a:pt x="-205" y="17379"/>
                    <a:pt x="540" y="18372"/>
                    <a:pt x="4264" y="19241"/>
                  </a:cubicBezTo>
                  <a:cubicBezTo>
                    <a:pt x="7988" y="20110"/>
                    <a:pt x="14692" y="20855"/>
                    <a:pt x="213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5142466" y="4004679"/>
              <a:ext cx="114885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00" fill="norm" stroke="1" extrusionOk="0">
                  <a:moveTo>
                    <a:pt x="2421" y="0"/>
                  </a:moveTo>
                  <a:cubicBezTo>
                    <a:pt x="878" y="7200"/>
                    <a:pt x="-665" y="14400"/>
                    <a:pt x="299" y="18000"/>
                  </a:cubicBezTo>
                  <a:cubicBezTo>
                    <a:pt x="1264" y="21600"/>
                    <a:pt x="4735" y="21600"/>
                    <a:pt x="8592" y="20700"/>
                  </a:cubicBezTo>
                  <a:cubicBezTo>
                    <a:pt x="12449" y="19800"/>
                    <a:pt x="16692" y="18000"/>
                    <a:pt x="2093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5429441" y="3788779"/>
              <a:ext cx="170809" cy="188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32" fill="norm" stroke="1" extrusionOk="0">
                  <a:moveTo>
                    <a:pt x="21519" y="0"/>
                  </a:moveTo>
                  <a:cubicBezTo>
                    <a:pt x="17519" y="4560"/>
                    <a:pt x="13519" y="9120"/>
                    <a:pt x="10719" y="12480"/>
                  </a:cubicBezTo>
                  <a:cubicBezTo>
                    <a:pt x="7919" y="15840"/>
                    <a:pt x="6319" y="18000"/>
                    <a:pt x="4986" y="19440"/>
                  </a:cubicBezTo>
                  <a:cubicBezTo>
                    <a:pt x="3652" y="20880"/>
                    <a:pt x="2586" y="21600"/>
                    <a:pt x="1786" y="21240"/>
                  </a:cubicBezTo>
                  <a:cubicBezTo>
                    <a:pt x="986" y="20880"/>
                    <a:pt x="452" y="19440"/>
                    <a:pt x="186" y="18120"/>
                  </a:cubicBezTo>
                  <a:cubicBezTo>
                    <a:pt x="-81" y="16800"/>
                    <a:pt x="-81" y="15600"/>
                    <a:pt x="319" y="14400"/>
                  </a:cubicBezTo>
                  <a:cubicBezTo>
                    <a:pt x="719" y="13200"/>
                    <a:pt x="1519" y="12000"/>
                    <a:pt x="2586" y="11280"/>
                  </a:cubicBezTo>
                  <a:cubicBezTo>
                    <a:pt x="3652" y="10560"/>
                    <a:pt x="4986" y="10320"/>
                    <a:pt x="6719" y="11040"/>
                  </a:cubicBezTo>
                  <a:cubicBezTo>
                    <a:pt x="8452" y="11760"/>
                    <a:pt x="10586" y="13440"/>
                    <a:pt x="13119" y="15240"/>
                  </a:cubicBezTo>
                  <a:cubicBezTo>
                    <a:pt x="15652" y="17040"/>
                    <a:pt x="18586" y="18960"/>
                    <a:pt x="21519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5631999" y="3712579"/>
              <a:ext cx="9526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9651" y="0"/>
                  </a:moveTo>
                  <a:cubicBezTo>
                    <a:pt x="13328" y="2234"/>
                    <a:pt x="17004" y="4469"/>
                    <a:pt x="19072" y="6890"/>
                  </a:cubicBezTo>
                  <a:cubicBezTo>
                    <a:pt x="21140" y="9310"/>
                    <a:pt x="21600" y="11917"/>
                    <a:pt x="18153" y="14400"/>
                  </a:cubicBezTo>
                  <a:cubicBezTo>
                    <a:pt x="14706" y="16883"/>
                    <a:pt x="7353" y="192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5987599" y="3915779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6012999" y="4023729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6552749" y="3715516"/>
              <a:ext cx="110391" cy="40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58" fill="norm" stroke="1" extrusionOk="0">
                  <a:moveTo>
                    <a:pt x="4891" y="3894"/>
                  </a:moveTo>
                  <a:cubicBezTo>
                    <a:pt x="4075" y="7606"/>
                    <a:pt x="3260" y="11319"/>
                    <a:pt x="2853" y="14075"/>
                  </a:cubicBezTo>
                  <a:cubicBezTo>
                    <a:pt x="2445" y="16831"/>
                    <a:pt x="2445" y="18631"/>
                    <a:pt x="2242" y="19812"/>
                  </a:cubicBezTo>
                  <a:cubicBezTo>
                    <a:pt x="2038" y="20994"/>
                    <a:pt x="1630" y="21556"/>
                    <a:pt x="1426" y="21444"/>
                  </a:cubicBezTo>
                  <a:cubicBezTo>
                    <a:pt x="1223" y="21331"/>
                    <a:pt x="1223" y="20543"/>
                    <a:pt x="1019" y="18069"/>
                  </a:cubicBezTo>
                  <a:cubicBezTo>
                    <a:pt x="815" y="15594"/>
                    <a:pt x="408" y="11431"/>
                    <a:pt x="815" y="8225"/>
                  </a:cubicBezTo>
                  <a:cubicBezTo>
                    <a:pt x="1223" y="5019"/>
                    <a:pt x="2445" y="2769"/>
                    <a:pt x="4075" y="1531"/>
                  </a:cubicBezTo>
                  <a:cubicBezTo>
                    <a:pt x="5706" y="294"/>
                    <a:pt x="7743" y="69"/>
                    <a:pt x="9781" y="12"/>
                  </a:cubicBezTo>
                  <a:cubicBezTo>
                    <a:pt x="11819" y="-44"/>
                    <a:pt x="13857" y="69"/>
                    <a:pt x="16098" y="744"/>
                  </a:cubicBezTo>
                  <a:cubicBezTo>
                    <a:pt x="18340" y="1419"/>
                    <a:pt x="20785" y="2656"/>
                    <a:pt x="21192" y="3950"/>
                  </a:cubicBezTo>
                  <a:cubicBezTo>
                    <a:pt x="21600" y="5244"/>
                    <a:pt x="19970" y="6594"/>
                    <a:pt x="17321" y="7550"/>
                  </a:cubicBezTo>
                  <a:cubicBezTo>
                    <a:pt x="14672" y="8506"/>
                    <a:pt x="11004" y="9069"/>
                    <a:pt x="7947" y="9350"/>
                  </a:cubicBezTo>
                  <a:cubicBezTo>
                    <a:pt x="4891" y="9631"/>
                    <a:pt x="2445" y="9631"/>
                    <a:pt x="1223" y="9744"/>
                  </a:cubicBezTo>
                  <a:cubicBezTo>
                    <a:pt x="0" y="9856"/>
                    <a:pt x="0" y="10081"/>
                    <a:pt x="0" y="1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6647999" y="3903079"/>
              <a:ext cx="107951" cy="1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5742"/>
                  </a:moveTo>
                  <a:cubicBezTo>
                    <a:pt x="2118" y="5468"/>
                    <a:pt x="4235" y="5195"/>
                    <a:pt x="6776" y="6289"/>
                  </a:cubicBezTo>
                  <a:cubicBezTo>
                    <a:pt x="9318" y="7382"/>
                    <a:pt x="12282" y="9843"/>
                    <a:pt x="13765" y="12441"/>
                  </a:cubicBezTo>
                  <a:cubicBezTo>
                    <a:pt x="15247" y="15038"/>
                    <a:pt x="15247" y="17772"/>
                    <a:pt x="14188" y="19413"/>
                  </a:cubicBezTo>
                  <a:cubicBezTo>
                    <a:pt x="13129" y="21053"/>
                    <a:pt x="11012" y="21600"/>
                    <a:pt x="9106" y="21190"/>
                  </a:cubicBezTo>
                  <a:cubicBezTo>
                    <a:pt x="7200" y="20780"/>
                    <a:pt x="5506" y="19413"/>
                    <a:pt x="4659" y="17089"/>
                  </a:cubicBezTo>
                  <a:cubicBezTo>
                    <a:pt x="3812" y="14765"/>
                    <a:pt x="3812" y="11484"/>
                    <a:pt x="6776" y="8476"/>
                  </a:cubicBezTo>
                  <a:cubicBezTo>
                    <a:pt x="9741" y="5468"/>
                    <a:pt x="15671" y="27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6847710" y="3756419"/>
              <a:ext cx="155890" cy="330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66" fill="norm" stroke="1" extrusionOk="0">
                  <a:moveTo>
                    <a:pt x="20347" y="2090"/>
                  </a:moveTo>
                  <a:cubicBezTo>
                    <a:pt x="19771" y="1407"/>
                    <a:pt x="19195" y="723"/>
                    <a:pt x="18187" y="313"/>
                  </a:cubicBezTo>
                  <a:cubicBezTo>
                    <a:pt x="17179" y="-97"/>
                    <a:pt x="15739" y="-234"/>
                    <a:pt x="13435" y="723"/>
                  </a:cubicBezTo>
                  <a:cubicBezTo>
                    <a:pt x="11131" y="1680"/>
                    <a:pt x="7963" y="3731"/>
                    <a:pt x="5515" y="6465"/>
                  </a:cubicBezTo>
                  <a:cubicBezTo>
                    <a:pt x="3067" y="9199"/>
                    <a:pt x="1339" y="12617"/>
                    <a:pt x="475" y="15009"/>
                  </a:cubicBezTo>
                  <a:cubicBezTo>
                    <a:pt x="-389" y="17401"/>
                    <a:pt x="-389" y="18769"/>
                    <a:pt x="3211" y="19657"/>
                  </a:cubicBezTo>
                  <a:cubicBezTo>
                    <a:pt x="6811" y="20546"/>
                    <a:pt x="14011" y="20956"/>
                    <a:pt x="21211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7086149" y="3882256"/>
              <a:ext cx="171451" cy="15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1969"/>
                  </a:moveTo>
                  <a:cubicBezTo>
                    <a:pt x="800" y="7441"/>
                    <a:pt x="1600" y="12913"/>
                    <a:pt x="1867" y="16369"/>
                  </a:cubicBezTo>
                  <a:cubicBezTo>
                    <a:pt x="2133" y="19825"/>
                    <a:pt x="1867" y="21265"/>
                    <a:pt x="1600" y="21265"/>
                  </a:cubicBezTo>
                  <a:cubicBezTo>
                    <a:pt x="1333" y="21265"/>
                    <a:pt x="1067" y="19825"/>
                    <a:pt x="1200" y="16657"/>
                  </a:cubicBezTo>
                  <a:cubicBezTo>
                    <a:pt x="1333" y="13489"/>
                    <a:pt x="1867" y="8593"/>
                    <a:pt x="2533" y="5569"/>
                  </a:cubicBezTo>
                  <a:cubicBezTo>
                    <a:pt x="3200" y="2545"/>
                    <a:pt x="4000" y="1393"/>
                    <a:pt x="5067" y="1393"/>
                  </a:cubicBezTo>
                  <a:cubicBezTo>
                    <a:pt x="6133" y="1393"/>
                    <a:pt x="7467" y="2545"/>
                    <a:pt x="8400" y="3985"/>
                  </a:cubicBezTo>
                  <a:cubicBezTo>
                    <a:pt x="9333" y="5425"/>
                    <a:pt x="9867" y="7153"/>
                    <a:pt x="10267" y="8737"/>
                  </a:cubicBezTo>
                  <a:cubicBezTo>
                    <a:pt x="10667" y="10321"/>
                    <a:pt x="10933" y="11761"/>
                    <a:pt x="11067" y="11761"/>
                  </a:cubicBezTo>
                  <a:cubicBezTo>
                    <a:pt x="11200" y="11761"/>
                    <a:pt x="11200" y="10321"/>
                    <a:pt x="11333" y="8737"/>
                  </a:cubicBezTo>
                  <a:cubicBezTo>
                    <a:pt x="11467" y="7153"/>
                    <a:pt x="11733" y="5425"/>
                    <a:pt x="12400" y="3841"/>
                  </a:cubicBezTo>
                  <a:cubicBezTo>
                    <a:pt x="13067" y="2257"/>
                    <a:pt x="14133" y="817"/>
                    <a:pt x="15333" y="241"/>
                  </a:cubicBezTo>
                  <a:cubicBezTo>
                    <a:pt x="16533" y="-335"/>
                    <a:pt x="17867" y="-47"/>
                    <a:pt x="18667" y="2977"/>
                  </a:cubicBezTo>
                  <a:cubicBezTo>
                    <a:pt x="19467" y="6001"/>
                    <a:pt x="19733" y="11761"/>
                    <a:pt x="20133" y="15217"/>
                  </a:cubicBezTo>
                  <a:cubicBezTo>
                    <a:pt x="20533" y="18673"/>
                    <a:pt x="21067" y="19825"/>
                    <a:pt x="21600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7284554" y="3904024"/>
              <a:ext cx="131796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54" fill="norm" stroke="1" extrusionOk="0">
                  <a:moveTo>
                    <a:pt x="13119" y="7709"/>
                  </a:moveTo>
                  <a:cubicBezTo>
                    <a:pt x="13805" y="6072"/>
                    <a:pt x="14491" y="4436"/>
                    <a:pt x="14319" y="2963"/>
                  </a:cubicBezTo>
                  <a:cubicBezTo>
                    <a:pt x="14148" y="1490"/>
                    <a:pt x="13119" y="181"/>
                    <a:pt x="11748" y="18"/>
                  </a:cubicBezTo>
                  <a:cubicBezTo>
                    <a:pt x="10377" y="-146"/>
                    <a:pt x="8662" y="836"/>
                    <a:pt x="6605" y="3290"/>
                  </a:cubicBezTo>
                  <a:cubicBezTo>
                    <a:pt x="4548" y="5745"/>
                    <a:pt x="2148" y="9672"/>
                    <a:pt x="948" y="12454"/>
                  </a:cubicBezTo>
                  <a:cubicBezTo>
                    <a:pt x="-252" y="15236"/>
                    <a:pt x="-252" y="16872"/>
                    <a:pt x="605" y="17690"/>
                  </a:cubicBezTo>
                  <a:cubicBezTo>
                    <a:pt x="1462" y="18509"/>
                    <a:pt x="3177" y="18509"/>
                    <a:pt x="4719" y="17854"/>
                  </a:cubicBezTo>
                  <a:cubicBezTo>
                    <a:pt x="6262" y="17199"/>
                    <a:pt x="7634" y="15890"/>
                    <a:pt x="8834" y="14418"/>
                  </a:cubicBezTo>
                  <a:cubicBezTo>
                    <a:pt x="10034" y="12945"/>
                    <a:pt x="11062" y="11309"/>
                    <a:pt x="12091" y="11145"/>
                  </a:cubicBezTo>
                  <a:cubicBezTo>
                    <a:pt x="13119" y="10981"/>
                    <a:pt x="14148" y="12290"/>
                    <a:pt x="15691" y="14254"/>
                  </a:cubicBezTo>
                  <a:cubicBezTo>
                    <a:pt x="17234" y="16218"/>
                    <a:pt x="19291" y="18836"/>
                    <a:pt x="21348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7403649" y="3890379"/>
              <a:ext cx="107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6218"/>
                    <a:pt x="10165" y="12436"/>
                    <a:pt x="13765" y="16036"/>
                  </a:cubicBezTo>
                  <a:cubicBezTo>
                    <a:pt x="17365" y="19636"/>
                    <a:pt x="19482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7419243" y="3913885"/>
              <a:ext cx="98708" cy="15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997" fill="norm" stroke="1" extrusionOk="0">
                  <a:moveTo>
                    <a:pt x="21431" y="265"/>
                  </a:moveTo>
                  <a:cubicBezTo>
                    <a:pt x="19133" y="-31"/>
                    <a:pt x="16835" y="-327"/>
                    <a:pt x="14537" y="857"/>
                  </a:cubicBezTo>
                  <a:cubicBezTo>
                    <a:pt x="12240" y="2040"/>
                    <a:pt x="9942" y="4703"/>
                    <a:pt x="7874" y="7514"/>
                  </a:cubicBezTo>
                  <a:cubicBezTo>
                    <a:pt x="5805" y="10325"/>
                    <a:pt x="3967" y="13284"/>
                    <a:pt x="2588" y="15651"/>
                  </a:cubicBezTo>
                  <a:cubicBezTo>
                    <a:pt x="1210" y="18018"/>
                    <a:pt x="291" y="19794"/>
                    <a:pt x="61" y="20533"/>
                  </a:cubicBezTo>
                  <a:cubicBezTo>
                    <a:pt x="-169" y="21273"/>
                    <a:pt x="291" y="20977"/>
                    <a:pt x="750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7572897" y="3771433"/>
              <a:ext cx="103804" cy="321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295" fill="norm" stroke="1" extrusionOk="0">
                  <a:moveTo>
                    <a:pt x="21186" y="2412"/>
                  </a:moveTo>
                  <a:cubicBezTo>
                    <a:pt x="19890" y="1851"/>
                    <a:pt x="18594" y="1290"/>
                    <a:pt x="16002" y="799"/>
                  </a:cubicBezTo>
                  <a:cubicBezTo>
                    <a:pt x="13410" y="308"/>
                    <a:pt x="9522" y="-113"/>
                    <a:pt x="7362" y="27"/>
                  </a:cubicBezTo>
                  <a:cubicBezTo>
                    <a:pt x="5202" y="168"/>
                    <a:pt x="4770" y="869"/>
                    <a:pt x="5850" y="2482"/>
                  </a:cubicBezTo>
                  <a:cubicBezTo>
                    <a:pt x="6930" y="4095"/>
                    <a:pt x="9522" y="6619"/>
                    <a:pt x="10818" y="8583"/>
                  </a:cubicBezTo>
                  <a:cubicBezTo>
                    <a:pt x="12114" y="10547"/>
                    <a:pt x="12114" y="11949"/>
                    <a:pt x="11250" y="12931"/>
                  </a:cubicBezTo>
                  <a:cubicBezTo>
                    <a:pt x="10386" y="13913"/>
                    <a:pt x="8658" y="14474"/>
                    <a:pt x="6714" y="14755"/>
                  </a:cubicBezTo>
                  <a:cubicBezTo>
                    <a:pt x="4770" y="15035"/>
                    <a:pt x="2610" y="15035"/>
                    <a:pt x="1314" y="14684"/>
                  </a:cubicBezTo>
                  <a:cubicBezTo>
                    <a:pt x="18" y="14334"/>
                    <a:pt x="-414" y="13632"/>
                    <a:pt x="450" y="13212"/>
                  </a:cubicBezTo>
                  <a:cubicBezTo>
                    <a:pt x="1314" y="12791"/>
                    <a:pt x="3474" y="12651"/>
                    <a:pt x="5634" y="12791"/>
                  </a:cubicBezTo>
                  <a:cubicBezTo>
                    <a:pt x="7794" y="12931"/>
                    <a:pt x="9954" y="13352"/>
                    <a:pt x="11250" y="13983"/>
                  </a:cubicBezTo>
                  <a:cubicBezTo>
                    <a:pt x="12546" y="14614"/>
                    <a:pt x="12978" y="15456"/>
                    <a:pt x="12978" y="16297"/>
                  </a:cubicBezTo>
                  <a:cubicBezTo>
                    <a:pt x="12978" y="17139"/>
                    <a:pt x="12546" y="17981"/>
                    <a:pt x="11250" y="18892"/>
                  </a:cubicBezTo>
                  <a:cubicBezTo>
                    <a:pt x="9954" y="19804"/>
                    <a:pt x="7794" y="20786"/>
                    <a:pt x="7794" y="21136"/>
                  </a:cubicBezTo>
                  <a:cubicBezTo>
                    <a:pt x="7794" y="21487"/>
                    <a:pt x="9954" y="21206"/>
                    <a:pt x="11682" y="20786"/>
                  </a:cubicBezTo>
                  <a:cubicBezTo>
                    <a:pt x="13410" y="20365"/>
                    <a:pt x="14706" y="19804"/>
                    <a:pt x="16002" y="19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7721149" y="3858629"/>
              <a:ext cx="1270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3724"/>
                    <a:pt x="6480" y="7448"/>
                    <a:pt x="10080" y="11048"/>
                  </a:cubicBezTo>
                  <a:cubicBezTo>
                    <a:pt x="13680" y="14648"/>
                    <a:pt x="17640" y="181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7752899" y="3852279"/>
              <a:ext cx="1016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424"/>
                    <a:pt x="17100" y="847"/>
                    <a:pt x="13500" y="3600"/>
                  </a:cubicBezTo>
                  <a:cubicBezTo>
                    <a:pt x="9900" y="6353"/>
                    <a:pt x="4950" y="11435"/>
                    <a:pt x="2475" y="14824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7860849" y="3991979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8013249" y="3788779"/>
              <a:ext cx="101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8076749" y="3826879"/>
              <a:ext cx="952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600"/>
                    <a:pt x="12000" y="7200"/>
                    <a:pt x="8640" y="10232"/>
                  </a:cubicBezTo>
                  <a:cubicBezTo>
                    <a:pt x="5280" y="13263"/>
                    <a:pt x="3360" y="15726"/>
                    <a:pt x="2160" y="17526"/>
                  </a:cubicBezTo>
                  <a:cubicBezTo>
                    <a:pt x="960" y="19326"/>
                    <a:pt x="480" y="20463"/>
                    <a:pt x="240" y="21032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8222799" y="3757029"/>
              <a:ext cx="10454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12706" y="0"/>
                  </a:moveTo>
                  <a:cubicBezTo>
                    <a:pt x="16094" y="1129"/>
                    <a:pt x="19482" y="2259"/>
                    <a:pt x="20541" y="3529"/>
                  </a:cubicBezTo>
                  <a:cubicBezTo>
                    <a:pt x="21600" y="4800"/>
                    <a:pt x="20329" y="6212"/>
                    <a:pt x="18000" y="7412"/>
                  </a:cubicBezTo>
                  <a:cubicBezTo>
                    <a:pt x="15671" y="8612"/>
                    <a:pt x="12282" y="9600"/>
                    <a:pt x="10376" y="10447"/>
                  </a:cubicBezTo>
                  <a:cubicBezTo>
                    <a:pt x="8471" y="11294"/>
                    <a:pt x="8047" y="12000"/>
                    <a:pt x="8682" y="12635"/>
                  </a:cubicBezTo>
                  <a:cubicBezTo>
                    <a:pt x="9318" y="13271"/>
                    <a:pt x="11012" y="13835"/>
                    <a:pt x="12706" y="15035"/>
                  </a:cubicBezTo>
                  <a:cubicBezTo>
                    <a:pt x="14400" y="16235"/>
                    <a:pt x="16094" y="18071"/>
                    <a:pt x="13976" y="19271"/>
                  </a:cubicBezTo>
                  <a:cubicBezTo>
                    <a:pt x="11859" y="20471"/>
                    <a:pt x="5929" y="21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8502713" y="3815878"/>
              <a:ext cx="163639" cy="182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01" fill="norm" stroke="1" extrusionOk="0">
                  <a:moveTo>
                    <a:pt x="14698" y="2780"/>
                  </a:moveTo>
                  <a:cubicBezTo>
                    <a:pt x="16065" y="2284"/>
                    <a:pt x="17432" y="1787"/>
                    <a:pt x="18663" y="1167"/>
                  </a:cubicBezTo>
                  <a:cubicBezTo>
                    <a:pt x="19893" y="546"/>
                    <a:pt x="20987" y="-199"/>
                    <a:pt x="21123" y="49"/>
                  </a:cubicBezTo>
                  <a:cubicBezTo>
                    <a:pt x="21260" y="298"/>
                    <a:pt x="20440" y="1539"/>
                    <a:pt x="17159" y="3898"/>
                  </a:cubicBezTo>
                  <a:cubicBezTo>
                    <a:pt x="13878" y="6256"/>
                    <a:pt x="8136" y="9732"/>
                    <a:pt x="4582" y="12215"/>
                  </a:cubicBezTo>
                  <a:cubicBezTo>
                    <a:pt x="1027" y="14698"/>
                    <a:pt x="-340" y="16187"/>
                    <a:pt x="70" y="17180"/>
                  </a:cubicBezTo>
                  <a:cubicBezTo>
                    <a:pt x="480" y="18173"/>
                    <a:pt x="2668" y="18670"/>
                    <a:pt x="6222" y="19291"/>
                  </a:cubicBezTo>
                  <a:cubicBezTo>
                    <a:pt x="9776" y="19911"/>
                    <a:pt x="14698" y="20656"/>
                    <a:pt x="19619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8521249" y="4049129"/>
              <a:ext cx="1651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3046" y="14400"/>
                    <a:pt x="6092" y="21600"/>
                    <a:pt x="9692" y="20400"/>
                  </a:cubicBezTo>
                  <a:cubicBezTo>
                    <a:pt x="13292" y="19200"/>
                    <a:pt x="17446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8765635" y="3828040"/>
              <a:ext cx="180123" cy="19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0804" fill="norm" stroke="1" extrusionOk="0">
                  <a:moveTo>
                    <a:pt x="19978" y="1922"/>
                  </a:moveTo>
                  <a:cubicBezTo>
                    <a:pt x="20732" y="785"/>
                    <a:pt x="21485" y="-352"/>
                    <a:pt x="21359" y="103"/>
                  </a:cubicBezTo>
                  <a:cubicBezTo>
                    <a:pt x="21234" y="557"/>
                    <a:pt x="20229" y="2604"/>
                    <a:pt x="18094" y="5787"/>
                  </a:cubicBezTo>
                  <a:cubicBezTo>
                    <a:pt x="15959" y="8970"/>
                    <a:pt x="12694" y="13290"/>
                    <a:pt x="10434" y="15905"/>
                  </a:cubicBezTo>
                  <a:cubicBezTo>
                    <a:pt x="8173" y="18520"/>
                    <a:pt x="6918" y="19429"/>
                    <a:pt x="5662" y="20111"/>
                  </a:cubicBezTo>
                  <a:cubicBezTo>
                    <a:pt x="4406" y="20793"/>
                    <a:pt x="3150" y="21248"/>
                    <a:pt x="2020" y="20111"/>
                  </a:cubicBezTo>
                  <a:cubicBezTo>
                    <a:pt x="890" y="18974"/>
                    <a:pt x="-115" y="16246"/>
                    <a:pt x="11" y="14654"/>
                  </a:cubicBezTo>
                  <a:cubicBezTo>
                    <a:pt x="136" y="13063"/>
                    <a:pt x="1392" y="12608"/>
                    <a:pt x="3904" y="13176"/>
                  </a:cubicBezTo>
                  <a:cubicBezTo>
                    <a:pt x="6415" y="13745"/>
                    <a:pt x="10183" y="15336"/>
                    <a:pt x="13197" y="16473"/>
                  </a:cubicBezTo>
                  <a:cubicBezTo>
                    <a:pt x="16211" y="17610"/>
                    <a:pt x="18471" y="18292"/>
                    <a:pt x="20732" y="18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8984799" y="3744329"/>
              <a:ext cx="7491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3503" y="0"/>
                  </a:moveTo>
                  <a:cubicBezTo>
                    <a:pt x="8757" y="2095"/>
                    <a:pt x="14011" y="4189"/>
                    <a:pt x="17222" y="6938"/>
                  </a:cubicBezTo>
                  <a:cubicBezTo>
                    <a:pt x="20432" y="9687"/>
                    <a:pt x="21600" y="13091"/>
                    <a:pt x="19849" y="15578"/>
                  </a:cubicBezTo>
                  <a:cubicBezTo>
                    <a:pt x="18097" y="18065"/>
                    <a:pt x="13427" y="19636"/>
                    <a:pt x="9632" y="20487"/>
                  </a:cubicBezTo>
                  <a:cubicBezTo>
                    <a:pt x="5838" y="21338"/>
                    <a:pt x="2919" y="214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9289599" y="3944072"/>
              <a:ext cx="1587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60" y="11375"/>
                    <a:pt x="11520" y="2735"/>
                    <a:pt x="15120" y="575"/>
                  </a:cubicBezTo>
                  <a:cubicBezTo>
                    <a:pt x="18720" y="-1585"/>
                    <a:pt x="201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9302299" y="4036429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6457"/>
                    <a:pt x="10523" y="11314"/>
                    <a:pt x="14123" y="7714"/>
                  </a:cubicBezTo>
                  <a:cubicBezTo>
                    <a:pt x="17723" y="4114"/>
                    <a:pt x="1966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9579809" y="3831185"/>
              <a:ext cx="105609" cy="383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77" fill="norm" stroke="1" extrusionOk="0">
                  <a:moveTo>
                    <a:pt x="2919" y="2251"/>
                  </a:moveTo>
                  <a:cubicBezTo>
                    <a:pt x="3766" y="6286"/>
                    <a:pt x="4613" y="10321"/>
                    <a:pt x="5037" y="13288"/>
                  </a:cubicBezTo>
                  <a:cubicBezTo>
                    <a:pt x="5460" y="16255"/>
                    <a:pt x="5460" y="18154"/>
                    <a:pt x="5249" y="19459"/>
                  </a:cubicBezTo>
                  <a:cubicBezTo>
                    <a:pt x="5037" y="20765"/>
                    <a:pt x="4613" y="21477"/>
                    <a:pt x="3766" y="21477"/>
                  </a:cubicBezTo>
                  <a:cubicBezTo>
                    <a:pt x="2919" y="21477"/>
                    <a:pt x="1649" y="20765"/>
                    <a:pt x="802" y="18569"/>
                  </a:cubicBezTo>
                  <a:cubicBezTo>
                    <a:pt x="-45" y="16374"/>
                    <a:pt x="-469" y="12695"/>
                    <a:pt x="802" y="9609"/>
                  </a:cubicBezTo>
                  <a:cubicBezTo>
                    <a:pt x="2072" y="6523"/>
                    <a:pt x="5037" y="4031"/>
                    <a:pt x="8002" y="2488"/>
                  </a:cubicBezTo>
                  <a:cubicBezTo>
                    <a:pt x="10966" y="945"/>
                    <a:pt x="13931" y="352"/>
                    <a:pt x="16472" y="114"/>
                  </a:cubicBezTo>
                  <a:cubicBezTo>
                    <a:pt x="19013" y="-123"/>
                    <a:pt x="21131" y="-4"/>
                    <a:pt x="21131" y="589"/>
                  </a:cubicBezTo>
                  <a:cubicBezTo>
                    <a:pt x="21131" y="1182"/>
                    <a:pt x="19013" y="2251"/>
                    <a:pt x="15837" y="3912"/>
                  </a:cubicBezTo>
                  <a:cubicBezTo>
                    <a:pt x="12660" y="5574"/>
                    <a:pt x="8425" y="7829"/>
                    <a:pt x="4190" y="1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9638799" y="4004679"/>
              <a:ext cx="152451" cy="15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13" fill="norm" stroke="1" extrusionOk="0">
                  <a:moveTo>
                    <a:pt x="895" y="5184"/>
                  </a:moveTo>
                  <a:cubicBezTo>
                    <a:pt x="303" y="3744"/>
                    <a:pt x="-289" y="2304"/>
                    <a:pt x="155" y="1728"/>
                  </a:cubicBezTo>
                  <a:cubicBezTo>
                    <a:pt x="599" y="1152"/>
                    <a:pt x="2078" y="1440"/>
                    <a:pt x="4593" y="3600"/>
                  </a:cubicBezTo>
                  <a:cubicBezTo>
                    <a:pt x="7108" y="5760"/>
                    <a:pt x="10659" y="9792"/>
                    <a:pt x="12582" y="12528"/>
                  </a:cubicBezTo>
                  <a:cubicBezTo>
                    <a:pt x="14506" y="15264"/>
                    <a:pt x="14801" y="16704"/>
                    <a:pt x="14506" y="18000"/>
                  </a:cubicBezTo>
                  <a:cubicBezTo>
                    <a:pt x="14210" y="19296"/>
                    <a:pt x="13322" y="20448"/>
                    <a:pt x="11990" y="21024"/>
                  </a:cubicBezTo>
                  <a:cubicBezTo>
                    <a:pt x="10659" y="21600"/>
                    <a:pt x="8884" y="21600"/>
                    <a:pt x="7848" y="20592"/>
                  </a:cubicBezTo>
                  <a:cubicBezTo>
                    <a:pt x="6812" y="19584"/>
                    <a:pt x="6516" y="17568"/>
                    <a:pt x="8884" y="13968"/>
                  </a:cubicBezTo>
                  <a:cubicBezTo>
                    <a:pt x="11251" y="10368"/>
                    <a:pt x="16281" y="5184"/>
                    <a:pt x="213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9811472" y="3891084"/>
              <a:ext cx="119479" cy="30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01" fill="norm" stroke="1" extrusionOk="0">
                  <a:moveTo>
                    <a:pt x="21021" y="397"/>
                  </a:moveTo>
                  <a:cubicBezTo>
                    <a:pt x="19159" y="99"/>
                    <a:pt x="17297" y="-199"/>
                    <a:pt x="15062" y="173"/>
                  </a:cubicBezTo>
                  <a:cubicBezTo>
                    <a:pt x="12828" y="546"/>
                    <a:pt x="10221" y="1589"/>
                    <a:pt x="7242" y="3972"/>
                  </a:cubicBezTo>
                  <a:cubicBezTo>
                    <a:pt x="4262" y="6355"/>
                    <a:pt x="911" y="10080"/>
                    <a:pt x="166" y="13133"/>
                  </a:cubicBezTo>
                  <a:cubicBezTo>
                    <a:pt x="-579" y="16187"/>
                    <a:pt x="1283" y="18571"/>
                    <a:pt x="3704" y="19837"/>
                  </a:cubicBezTo>
                  <a:cubicBezTo>
                    <a:pt x="6124" y="21103"/>
                    <a:pt x="9104" y="21252"/>
                    <a:pt x="12083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9899199" y="3998329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176"/>
                    <a:pt x="4800" y="6353"/>
                    <a:pt x="8400" y="9953"/>
                  </a:cubicBezTo>
                  <a:cubicBezTo>
                    <a:pt x="12000" y="13553"/>
                    <a:pt x="16800" y="17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9927505" y="3991979"/>
              <a:ext cx="13044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21470" y="0"/>
                  </a:moveTo>
                  <a:cubicBezTo>
                    <a:pt x="15547" y="4659"/>
                    <a:pt x="9625" y="9318"/>
                    <a:pt x="6141" y="12388"/>
                  </a:cubicBezTo>
                  <a:cubicBezTo>
                    <a:pt x="2657" y="15459"/>
                    <a:pt x="1612" y="16941"/>
                    <a:pt x="915" y="18212"/>
                  </a:cubicBezTo>
                  <a:cubicBezTo>
                    <a:pt x="218" y="19482"/>
                    <a:pt x="-130" y="20541"/>
                    <a:pt x="44" y="21071"/>
                  </a:cubicBezTo>
                  <a:cubicBezTo>
                    <a:pt x="218" y="21600"/>
                    <a:pt x="915" y="21600"/>
                    <a:pt x="16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0089784" y="4036429"/>
              <a:ext cx="9516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600" fill="norm" stroke="1" extrusionOk="0">
                  <a:moveTo>
                    <a:pt x="21112" y="0"/>
                  </a:moveTo>
                  <a:cubicBezTo>
                    <a:pt x="14538" y="3600"/>
                    <a:pt x="7964" y="7200"/>
                    <a:pt x="4208" y="10108"/>
                  </a:cubicBezTo>
                  <a:cubicBezTo>
                    <a:pt x="451" y="13015"/>
                    <a:pt x="-488" y="15231"/>
                    <a:pt x="216" y="16477"/>
                  </a:cubicBezTo>
                  <a:cubicBezTo>
                    <a:pt x="921" y="17723"/>
                    <a:pt x="3269" y="18000"/>
                    <a:pt x="7025" y="18692"/>
                  </a:cubicBezTo>
                  <a:cubicBezTo>
                    <a:pt x="10782" y="19385"/>
                    <a:pt x="15947" y="20492"/>
                    <a:pt x="211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0115099" y="4239629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0265383" y="4030079"/>
              <a:ext cx="17356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02" y="4717"/>
                    <a:pt x="15805" y="9434"/>
                    <a:pt x="13302" y="12538"/>
                  </a:cubicBezTo>
                  <a:cubicBezTo>
                    <a:pt x="10800" y="15641"/>
                    <a:pt x="8693" y="17131"/>
                    <a:pt x="6980" y="18000"/>
                  </a:cubicBezTo>
                  <a:cubicBezTo>
                    <a:pt x="5268" y="18869"/>
                    <a:pt x="3951" y="19117"/>
                    <a:pt x="2634" y="18993"/>
                  </a:cubicBezTo>
                  <a:cubicBezTo>
                    <a:pt x="1317" y="18869"/>
                    <a:pt x="0" y="18372"/>
                    <a:pt x="0" y="17007"/>
                  </a:cubicBezTo>
                  <a:cubicBezTo>
                    <a:pt x="0" y="15641"/>
                    <a:pt x="1317" y="13407"/>
                    <a:pt x="3556" y="12414"/>
                  </a:cubicBezTo>
                  <a:cubicBezTo>
                    <a:pt x="5795" y="11421"/>
                    <a:pt x="8956" y="11669"/>
                    <a:pt x="11722" y="13407"/>
                  </a:cubicBezTo>
                  <a:cubicBezTo>
                    <a:pt x="14488" y="15145"/>
                    <a:pt x="16859" y="18372"/>
                    <a:pt x="192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0508799" y="4036429"/>
              <a:ext cx="25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909"/>
                    <a:pt x="7200" y="7817"/>
                    <a:pt x="3600" y="11417"/>
                  </a:cubicBezTo>
                  <a:cubicBezTo>
                    <a:pt x="0" y="15017"/>
                    <a:pt x="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0502449" y="3991507"/>
              <a:ext cx="128133" cy="24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54" fill="norm" stroke="1" extrusionOk="0">
                  <a:moveTo>
                    <a:pt x="0" y="17510"/>
                  </a:moveTo>
                  <a:cubicBezTo>
                    <a:pt x="708" y="12251"/>
                    <a:pt x="1416" y="6991"/>
                    <a:pt x="2302" y="3986"/>
                  </a:cubicBezTo>
                  <a:cubicBezTo>
                    <a:pt x="3187" y="981"/>
                    <a:pt x="4249" y="230"/>
                    <a:pt x="6728" y="42"/>
                  </a:cubicBezTo>
                  <a:cubicBezTo>
                    <a:pt x="9207" y="-146"/>
                    <a:pt x="13102" y="230"/>
                    <a:pt x="16111" y="2577"/>
                  </a:cubicBezTo>
                  <a:cubicBezTo>
                    <a:pt x="19121" y="4925"/>
                    <a:pt x="21246" y="9245"/>
                    <a:pt x="21423" y="12720"/>
                  </a:cubicBezTo>
                  <a:cubicBezTo>
                    <a:pt x="21600" y="16195"/>
                    <a:pt x="19830" y="18824"/>
                    <a:pt x="18059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0788199" y="4004679"/>
              <a:ext cx="1206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6218"/>
                    <a:pt x="10611" y="12436"/>
                    <a:pt x="14211" y="16036"/>
                  </a:cubicBezTo>
                  <a:cubicBezTo>
                    <a:pt x="17811" y="19636"/>
                    <a:pt x="19705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0853816" y="4042779"/>
              <a:ext cx="10583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600"/>
                    <a:pt x="16416" y="3200"/>
                    <a:pt x="12960" y="6300"/>
                  </a:cubicBezTo>
                  <a:cubicBezTo>
                    <a:pt x="9504" y="9400"/>
                    <a:pt x="5184" y="14000"/>
                    <a:pt x="2808" y="16800"/>
                  </a:cubicBezTo>
                  <a:cubicBezTo>
                    <a:pt x="432" y="19600"/>
                    <a:pt x="0" y="20600"/>
                    <a:pt x="0" y="21100"/>
                  </a:cubicBezTo>
                  <a:cubicBezTo>
                    <a:pt x="0" y="21600"/>
                    <a:pt x="432" y="21600"/>
                    <a:pt x="8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0945059" y="4068179"/>
              <a:ext cx="147942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21263" y="0"/>
                  </a:moveTo>
                  <a:cubicBezTo>
                    <a:pt x="15178" y="4267"/>
                    <a:pt x="9094" y="8533"/>
                    <a:pt x="5595" y="11200"/>
                  </a:cubicBezTo>
                  <a:cubicBezTo>
                    <a:pt x="2097" y="13867"/>
                    <a:pt x="1184" y="14933"/>
                    <a:pt x="576" y="16133"/>
                  </a:cubicBezTo>
                  <a:cubicBezTo>
                    <a:pt x="-33" y="17333"/>
                    <a:pt x="-337" y="18667"/>
                    <a:pt x="576" y="19333"/>
                  </a:cubicBezTo>
                  <a:cubicBezTo>
                    <a:pt x="1488" y="20000"/>
                    <a:pt x="3618" y="20000"/>
                    <a:pt x="7117" y="20267"/>
                  </a:cubicBezTo>
                  <a:cubicBezTo>
                    <a:pt x="10615" y="20533"/>
                    <a:pt x="15483" y="21067"/>
                    <a:pt x="20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0991399" y="4271379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1153035" y="4049129"/>
              <a:ext cx="18126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21262" y="0"/>
                  </a:moveTo>
                  <a:cubicBezTo>
                    <a:pt x="18283" y="4800"/>
                    <a:pt x="15303" y="9600"/>
                    <a:pt x="12572" y="12655"/>
                  </a:cubicBezTo>
                  <a:cubicBezTo>
                    <a:pt x="9841" y="15709"/>
                    <a:pt x="7359" y="17018"/>
                    <a:pt x="5496" y="17782"/>
                  </a:cubicBezTo>
                  <a:cubicBezTo>
                    <a:pt x="3634" y="18545"/>
                    <a:pt x="2393" y="18764"/>
                    <a:pt x="1400" y="18109"/>
                  </a:cubicBezTo>
                  <a:cubicBezTo>
                    <a:pt x="407" y="17455"/>
                    <a:pt x="-338" y="15927"/>
                    <a:pt x="159" y="14945"/>
                  </a:cubicBezTo>
                  <a:cubicBezTo>
                    <a:pt x="655" y="13964"/>
                    <a:pt x="2393" y="13527"/>
                    <a:pt x="5000" y="13855"/>
                  </a:cubicBezTo>
                  <a:cubicBezTo>
                    <a:pt x="7607" y="14182"/>
                    <a:pt x="11083" y="15273"/>
                    <a:pt x="13814" y="16691"/>
                  </a:cubicBezTo>
                  <a:cubicBezTo>
                    <a:pt x="16545" y="18109"/>
                    <a:pt x="18531" y="19855"/>
                    <a:pt x="205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1353349" y="3991979"/>
              <a:ext cx="13592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600" fill="norm" stroke="1" extrusionOk="0">
                  <a:moveTo>
                    <a:pt x="11782" y="0"/>
                  </a:moveTo>
                  <a:cubicBezTo>
                    <a:pt x="15055" y="2025"/>
                    <a:pt x="18327" y="4050"/>
                    <a:pt x="19964" y="6581"/>
                  </a:cubicBezTo>
                  <a:cubicBezTo>
                    <a:pt x="21600" y="9112"/>
                    <a:pt x="21600" y="12150"/>
                    <a:pt x="18000" y="14738"/>
                  </a:cubicBezTo>
                  <a:cubicBezTo>
                    <a:pt x="14400" y="17325"/>
                    <a:pt x="7200" y="19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3282500" y="4857696"/>
              <a:ext cx="2667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5247"/>
                    <a:pt x="9257" y="8894"/>
                    <a:pt x="12686" y="5082"/>
                  </a:cubicBezTo>
                  <a:cubicBezTo>
                    <a:pt x="16114" y="1271"/>
                    <a:pt x="18343" y="0"/>
                    <a:pt x="19629" y="0"/>
                  </a:cubicBezTo>
                  <a:cubicBezTo>
                    <a:pt x="20914" y="0"/>
                    <a:pt x="21257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3295200" y="4982579"/>
              <a:ext cx="247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7" y="16457"/>
                    <a:pt x="12554" y="11314"/>
                    <a:pt x="16154" y="7714"/>
                  </a:cubicBezTo>
                  <a:cubicBezTo>
                    <a:pt x="19754" y="4114"/>
                    <a:pt x="2067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3238050" y="4690479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3225350" y="4614279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3320600" y="4671429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3339650" y="4588879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3410508" y="4443826"/>
              <a:ext cx="119643" cy="35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42" fill="norm" stroke="1" extrusionOk="0">
                  <a:moveTo>
                    <a:pt x="14599" y="15187"/>
                  </a:moveTo>
                  <a:cubicBezTo>
                    <a:pt x="14220" y="14552"/>
                    <a:pt x="13841" y="13916"/>
                    <a:pt x="12704" y="13472"/>
                  </a:cubicBezTo>
                  <a:cubicBezTo>
                    <a:pt x="11567" y="13027"/>
                    <a:pt x="9673" y="12773"/>
                    <a:pt x="7967" y="12964"/>
                  </a:cubicBezTo>
                  <a:cubicBezTo>
                    <a:pt x="6262" y="13154"/>
                    <a:pt x="4746" y="13789"/>
                    <a:pt x="3420" y="14933"/>
                  </a:cubicBezTo>
                  <a:cubicBezTo>
                    <a:pt x="2094" y="16076"/>
                    <a:pt x="957" y="17728"/>
                    <a:pt x="388" y="18872"/>
                  </a:cubicBezTo>
                  <a:cubicBezTo>
                    <a:pt x="-180" y="20015"/>
                    <a:pt x="-180" y="20651"/>
                    <a:pt x="767" y="21032"/>
                  </a:cubicBezTo>
                  <a:cubicBezTo>
                    <a:pt x="1715" y="21413"/>
                    <a:pt x="3609" y="21540"/>
                    <a:pt x="5694" y="20841"/>
                  </a:cubicBezTo>
                  <a:cubicBezTo>
                    <a:pt x="7778" y="20142"/>
                    <a:pt x="10052" y="18618"/>
                    <a:pt x="12136" y="16013"/>
                  </a:cubicBezTo>
                  <a:cubicBezTo>
                    <a:pt x="14220" y="13408"/>
                    <a:pt x="16115" y="9724"/>
                    <a:pt x="17252" y="7119"/>
                  </a:cubicBezTo>
                  <a:cubicBezTo>
                    <a:pt x="18388" y="4514"/>
                    <a:pt x="18767" y="2989"/>
                    <a:pt x="18767" y="1846"/>
                  </a:cubicBezTo>
                  <a:cubicBezTo>
                    <a:pt x="18767" y="702"/>
                    <a:pt x="18388" y="-60"/>
                    <a:pt x="17631" y="4"/>
                  </a:cubicBezTo>
                  <a:cubicBezTo>
                    <a:pt x="16873" y="67"/>
                    <a:pt x="15736" y="956"/>
                    <a:pt x="15357" y="3434"/>
                  </a:cubicBezTo>
                  <a:cubicBezTo>
                    <a:pt x="14978" y="5912"/>
                    <a:pt x="15357" y="9978"/>
                    <a:pt x="16494" y="13091"/>
                  </a:cubicBezTo>
                  <a:cubicBezTo>
                    <a:pt x="17631" y="16204"/>
                    <a:pt x="19525" y="18364"/>
                    <a:pt x="21420" y="2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3901831" y="4603292"/>
              <a:ext cx="128088" cy="44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18" fill="norm" stroke="1" extrusionOk="0">
                  <a:moveTo>
                    <a:pt x="2579" y="7828"/>
                  </a:moveTo>
                  <a:cubicBezTo>
                    <a:pt x="1534" y="8741"/>
                    <a:pt x="489" y="9653"/>
                    <a:pt x="140" y="11631"/>
                  </a:cubicBezTo>
                  <a:cubicBezTo>
                    <a:pt x="-208" y="13608"/>
                    <a:pt x="140" y="16650"/>
                    <a:pt x="663" y="18628"/>
                  </a:cubicBezTo>
                  <a:cubicBezTo>
                    <a:pt x="1186" y="20605"/>
                    <a:pt x="1882" y="21518"/>
                    <a:pt x="2231" y="21518"/>
                  </a:cubicBezTo>
                  <a:cubicBezTo>
                    <a:pt x="2579" y="21518"/>
                    <a:pt x="2579" y="20605"/>
                    <a:pt x="2753" y="18729"/>
                  </a:cubicBezTo>
                  <a:cubicBezTo>
                    <a:pt x="2927" y="16853"/>
                    <a:pt x="3276" y="14014"/>
                    <a:pt x="4321" y="11225"/>
                  </a:cubicBezTo>
                  <a:cubicBezTo>
                    <a:pt x="5366" y="8436"/>
                    <a:pt x="7108" y="5698"/>
                    <a:pt x="8676" y="3924"/>
                  </a:cubicBezTo>
                  <a:cubicBezTo>
                    <a:pt x="10244" y="2149"/>
                    <a:pt x="11637" y="1338"/>
                    <a:pt x="13031" y="780"/>
                  </a:cubicBezTo>
                  <a:cubicBezTo>
                    <a:pt x="14424" y="222"/>
                    <a:pt x="15818" y="-82"/>
                    <a:pt x="17211" y="19"/>
                  </a:cubicBezTo>
                  <a:cubicBezTo>
                    <a:pt x="18605" y="121"/>
                    <a:pt x="19998" y="628"/>
                    <a:pt x="20695" y="1541"/>
                  </a:cubicBezTo>
                  <a:cubicBezTo>
                    <a:pt x="21392" y="2453"/>
                    <a:pt x="21392" y="3772"/>
                    <a:pt x="18605" y="5343"/>
                  </a:cubicBezTo>
                  <a:cubicBezTo>
                    <a:pt x="15818" y="6915"/>
                    <a:pt x="10244" y="8741"/>
                    <a:pt x="4669" y="10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4025449" y="4785729"/>
              <a:ext cx="146051" cy="21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6854"/>
                  </a:moveTo>
                  <a:cubicBezTo>
                    <a:pt x="1565" y="6438"/>
                    <a:pt x="3130" y="6023"/>
                    <a:pt x="4539" y="6231"/>
                  </a:cubicBezTo>
                  <a:cubicBezTo>
                    <a:pt x="5948" y="6438"/>
                    <a:pt x="7200" y="7269"/>
                    <a:pt x="8452" y="9554"/>
                  </a:cubicBezTo>
                  <a:cubicBezTo>
                    <a:pt x="9704" y="11838"/>
                    <a:pt x="10957" y="15577"/>
                    <a:pt x="11426" y="17965"/>
                  </a:cubicBezTo>
                  <a:cubicBezTo>
                    <a:pt x="11896" y="20354"/>
                    <a:pt x="11583" y="21392"/>
                    <a:pt x="10800" y="21496"/>
                  </a:cubicBezTo>
                  <a:cubicBezTo>
                    <a:pt x="10017" y="21600"/>
                    <a:pt x="8765" y="20769"/>
                    <a:pt x="8139" y="19004"/>
                  </a:cubicBezTo>
                  <a:cubicBezTo>
                    <a:pt x="7513" y="17238"/>
                    <a:pt x="7513" y="14538"/>
                    <a:pt x="9861" y="11215"/>
                  </a:cubicBezTo>
                  <a:cubicBezTo>
                    <a:pt x="12209" y="7892"/>
                    <a:pt x="16904" y="39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4243731" y="4699188"/>
              <a:ext cx="137319" cy="34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54" fill="norm" stroke="1" extrusionOk="0">
                  <a:moveTo>
                    <a:pt x="21232" y="2996"/>
                  </a:moveTo>
                  <a:cubicBezTo>
                    <a:pt x="20250" y="1949"/>
                    <a:pt x="19268" y="901"/>
                    <a:pt x="17959" y="378"/>
                  </a:cubicBezTo>
                  <a:cubicBezTo>
                    <a:pt x="16650" y="-146"/>
                    <a:pt x="15014" y="-146"/>
                    <a:pt x="12723" y="509"/>
                  </a:cubicBezTo>
                  <a:cubicBezTo>
                    <a:pt x="10432" y="1163"/>
                    <a:pt x="7487" y="2472"/>
                    <a:pt x="5032" y="5090"/>
                  </a:cubicBezTo>
                  <a:cubicBezTo>
                    <a:pt x="2577" y="7709"/>
                    <a:pt x="614" y="11636"/>
                    <a:pt x="123" y="14581"/>
                  </a:cubicBezTo>
                  <a:cubicBezTo>
                    <a:pt x="-368" y="17527"/>
                    <a:pt x="614" y="19490"/>
                    <a:pt x="3068" y="20472"/>
                  </a:cubicBezTo>
                  <a:cubicBezTo>
                    <a:pt x="5523" y="21454"/>
                    <a:pt x="9450" y="21454"/>
                    <a:pt x="13377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4444549" y="4773029"/>
              <a:ext cx="1841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3780"/>
                    <a:pt x="5959" y="7560"/>
                    <a:pt x="8938" y="11070"/>
                  </a:cubicBezTo>
                  <a:cubicBezTo>
                    <a:pt x="11917" y="14580"/>
                    <a:pt x="14897" y="17820"/>
                    <a:pt x="17007" y="19530"/>
                  </a:cubicBezTo>
                  <a:cubicBezTo>
                    <a:pt x="19117" y="21240"/>
                    <a:pt x="20359" y="21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457249" y="4766679"/>
              <a:ext cx="1905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880" y="750"/>
                  </a:cubicBezTo>
                  <a:cubicBezTo>
                    <a:pt x="16560" y="1500"/>
                    <a:pt x="15120" y="3000"/>
                    <a:pt x="12840" y="5550"/>
                  </a:cubicBezTo>
                  <a:cubicBezTo>
                    <a:pt x="10560" y="8100"/>
                    <a:pt x="7440" y="11700"/>
                    <a:pt x="5160" y="14550"/>
                  </a:cubicBezTo>
                  <a:cubicBezTo>
                    <a:pt x="2880" y="17400"/>
                    <a:pt x="1440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4770125" y="4773029"/>
              <a:ext cx="20782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7713" y="2025"/>
                    <a:pt x="14004" y="4050"/>
                    <a:pt x="10622" y="6525"/>
                  </a:cubicBezTo>
                  <a:cubicBezTo>
                    <a:pt x="7240" y="9000"/>
                    <a:pt x="4186" y="11925"/>
                    <a:pt x="2331" y="14287"/>
                  </a:cubicBezTo>
                  <a:cubicBezTo>
                    <a:pt x="477" y="16650"/>
                    <a:pt x="-178" y="18450"/>
                    <a:pt x="40" y="19463"/>
                  </a:cubicBezTo>
                  <a:cubicBezTo>
                    <a:pt x="258" y="20475"/>
                    <a:pt x="1349" y="20700"/>
                    <a:pt x="3967" y="20925"/>
                  </a:cubicBezTo>
                  <a:cubicBezTo>
                    <a:pt x="6586" y="21150"/>
                    <a:pt x="10731" y="21375"/>
                    <a:pt x="148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4787449" y="504607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5076639" y="4817479"/>
              <a:ext cx="23151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1477" y="0"/>
                  </a:moveTo>
                  <a:cubicBezTo>
                    <a:pt x="18532" y="4024"/>
                    <a:pt x="15586" y="8047"/>
                    <a:pt x="13033" y="11329"/>
                  </a:cubicBezTo>
                  <a:cubicBezTo>
                    <a:pt x="10481" y="14612"/>
                    <a:pt x="8321" y="17153"/>
                    <a:pt x="6750" y="18741"/>
                  </a:cubicBezTo>
                  <a:cubicBezTo>
                    <a:pt x="5179" y="20329"/>
                    <a:pt x="4197" y="20965"/>
                    <a:pt x="3215" y="21282"/>
                  </a:cubicBezTo>
                  <a:cubicBezTo>
                    <a:pt x="2233" y="21600"/>
                    <a:pt x="1252" y="21600"/>
                    <a:pt x="662" y="20753"/>
                  </a:cubicBezTo>
                  <a:cubicBezTo>
                    <a:pt x="73" y="19906"/>
                    <a:pt x="-123" y="18212"/>
                    <a:pt x="73" y="16941"/>
                  </a:cubicBezTo>
                  <a:cubicBezTo>
                    <a:pt x="270" y="15671"/>
                    <a:pt x="859" y="14824"/>
                    <a:pt x="2233" y="14294"/>
                  </a:cubicBezTo>
                  <a:cubicBezTo>
                    <a:pt x="3608" y="13765"/>
                    <a:pt x="5768" y="13553"/>
                    <a:pt x="9008" y="14824"/>
                  </a:cubicBezTo>
                  <a:cubicBezTo>
                    <a:pt x="12248" y="16094"/>
                    <a:pt x="16568" y="18847"/>
                    <a:pt x="208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5371649" y="4715879"/>
              <a:ext cx="10873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600" fill="norm" stroke="1" extrusionOk="0">
                  <a:moveTo>
                    <a:pt x="7200" y="0"/>
                  </a:moveTo>
                  <a:cubicBezTo>
                    <a:pt x="11200" y="1416"/>
                    <a:pt x="15200" y="2833"/>
                    <a:pt x="17800" y="5134"/>
                  </a:cubicBezTo>
                  <a:cubicBezTo>
                    <a:pt x="20400" y="7436"/>
                    <a:pt x="21600" y="10623"/>
                    <a:pt x="19400" y="13397"/>
                  </a:cubicBezTo>
                  <a:cubicBezTo>
                    <a:pt x="17200" y="16170"/>
                    <a:pt x="11600" y="18531"/>
                    <a:pt x="7800" y="19830"/>
                  </a:cubicBezTo>
                  <a:cubicBezTo>
                    <a:pt x="4000" y="21128"/>
                    <a:pt x="2000" y="213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5555799" y="5039729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5885999" y="4735385"/>
              <a:ext cx="152401" cy="36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7839"/>
                  </a:moveTo>
                  <a:cubicBezTo>
                    <a:pt x="900" y="11210"/>
                    <a:pt x="1800" y="14581"/>
                    <a:pt x="2250" y="16641"/>
                  </a:cubicBezTo>
                  <a:cubicBezTo>
                    <a:pt x="2700" y="18701"/>
                    <a:pt x="2700" y="19450"/>
                    <a:pt x="2550" y="20137"/>
                  </a:cubicBezTo>
                  <a:cubicBezTo>
                    <a:pt x="2400" y="20824"/>
                    <a:pt x="2100" y="21448"/>
                    <a:pt x="1800" y="21323"/>
                  </a:cubicBezTo>
                  <a:cubicBezTo>
                    <a:pt x="1500" y="21198"/>
                    <a:pt x="1200" y="20324"/>
                    <a:pt x="1200" y="17890"/>
                  </a:cubicBezTo>
                  <a:cubicBezTo>
                    <a:pt x="1200" y="15455"/>
                    <a:pt x="1500" y="11460"/>
                    <a:pt x="2400" y="8525"/>
                  </a:cubicBezTo>
                  <a:cubicBezTo>
                    <a:pt x="3300" y="5591"/>
                    <a:pt x="4800" y="3719"/>
                    <a:pt x="6900" y="2408"/>
                  </a:cubicBezTo>
                  <a:cubicBezTo>
                    <a:pt x="9000" y="1097"/>
                    <a:pt x="11700" y="347"/>
                    <a:pt x="13950" y="98"/>
                  </a:cubicBezTo>
                  <a:cubicBezTo>
                    <a:pt x="16200" y="-152"/>
                    <a:pt x="18000" y="98"/>
                    <a:pt x="19350" y="597"/>
                  </a:cubicBezTo>
                  <a:cubicBezTo>
                    <a:pt x="20700" y="1097"/>
                    <a:pt x="21600" y="1846"/>
                    <a:pt x="21600" y="2845"/>
                  </a:cubicBezTo>
                  <a:cubicBezTo>
                    <a:pt x="21600" y="3843"/>
                    <a:pt x="20700" y="5092"/>
                    <a:pt x="18450" y="6091"/>
                  </a:cubicBezTo>
                  <a:cubicBezTo>
                    <a:pt x="16200" y="7090"/>
                    <a:pt x="12600" y="7839"/>
                    <a:pt x="9600" y="8525"/>
                  </a:cubicBezTo>
                  <a:cubicBezTo>
                    <a:pt x="6600" y="9212"/>
                    <a:pt x="4200" y="9836"/>
                    <a:pt x="1800" y="10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6012999" y="4880979"/>
              <a:ext cx="158751" cy="204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3306"/>
                  </a:moveTo>
                  <a:cubicBezTo>
                    <a:pt x="3744" y="7053"/>
                    <a:pt x="7488" y="10800"/>
                    <a:pt x="9360" y="13224"/>
                  </a:cubicBezTo>
                  <a:cubicBezTo>
                    <a:pt x="11232" y="15649"/>
                    <a:pt x="11232" y="16751"/>
                    <a:pt x="11088" y="17853"/>
                  </a:cubicBezTo>
                  <a:cubicBezTo>
                    <a:pt x="10944" y="18955"/>
                    <a:pt x="10656" y="20057"/>
                    <a:pt x="9792" y="20718"/>
                  </a:cubicBezTo>
                  <a:cubicBezTo>
                    <a:pt x="8928" y="21380"/>
                    <a:pt x="7488" y="21600"/>
                    <a:pt x="6480" y="20278"/>
                  </a:cubicBezTo>
                  <a:cubicBezTo>
                    <a:pt x="5472" y="18955"/>
                    <a:pt x="4896" y="16090"/>
                    <a:pt x="6048" y="13004"/>
                  </a:cubicBezTo>
                  <a:cubicBezTo>
                    <a:pt x="7200" y="9918"/>
                    <a:pt x="10080" y="6612"/>
                    <a:pt x="12960" y="4408"/>
                  </a:cubicBezTo>
                  <a:cubicBezTo>
                    <a:pt x="15840" y="2204"/>
                    <a:pt x="18720" y="11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6254775" y="4794827"/>
              <a:ext cx="82076" cy="28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397" fill="norm" stroke="1" extrusionOk="0">
                  <a:moveTo>
                    <a:pt x="20939" y="3084"/>
                  </a:moveTo>
                  <a:cubicBezTo>
                    <a:pt x="19319" y="1988"/>
                    <a:pt x="17699" y="893"/>
                    <a:pt x="15539" y="345"/>
                  </a:cubicBezTo>
                  <a:cubicBezTo>
                    <a:pt x="13379" y="-203"/>
                    <a:pt x="10679" y="-203"/>
                    <a:pt x="7709" y="1127"/>
                  </a:cubicBezTo>
                  <a:cubicBezTo>
                    <a:pt x="4739" y="2458"/>
                    <a:pt x="1499" y="5119"/>
                    <a:pt x="419" y="8093"/>
                  </a:cubicBezTo>
                  <a:cubicBezTo>
                    <a:pt x="-661" y="11067"/>
                    <a:pt x="419" y="14354"/>
                    <a:pt x="2849" y="16623"/>
                  </a:cubicBezTo>
                  <a:cubicBezTo>
                    <a:pt x="5279" y="18893"/>
                    <a:pt x="9059" y="20145"/>
                    <a:pt x="12839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6406699" y="4798429"/>
              <a:ext cx="146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5760"/>
                    <a:pt x="10017" y="11520"/>
                    <a:pt x="13617" y="15120"/>
                  </a:cubicBezTo>
                  <a:cubicBezTo>
                    <a:pt x="17217" y="18720"/>
                    <a:pt x="19409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6487899" y="4836529"/>
              <a:ext cx="122002" cy="3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63" fill="norm" stroke="1" extrusionOk="0">
                  <a:moveTo>
                    <a:pt x="21101" y="0"/>
                  </a:moveTo>
                  <a:cubicBezTo>
                    <a:pt x="17074" y="3366"/>
                    <a:pt x="13047" y="6732"/>
                    <a:pt x="9386" y="10029"/>
                  </a:cubicBezTo>
                  <a:cubicBezTo>
                    <a:pt x="5725" y="13325"/>
                    <a:pt x="2430" y="16551"/>
                    <a:pt x="965" y="18514"/>
                  </a:cubicBezTo>
                  <a:cubicBezTo>
                    <a:pt x="-499" y="20478"/>
                    <a:pt x="-133" y="21179"/>
                    <a:pt x="965" y="21390"/>
                  </a:cubicBezTo>
                  <a:cubicBezTo>
                    <a:pt x="2064" y="21600"/>
                    <a:pt x="3894" y="21319"/>
                    <a:pt x="5725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6719561" y="4874629"/>
              <a:ext cx="19513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0"/>
                  </a:moveTo>
                  <a:cubicBezTo>
                    <a:pt x="16302" y="4114"/>
                    <a:pt x="11193" y="8229"/>
                    <a:pt x="7825" y="11057"/>
                  </a:cubicBezTo>
                  <a:cubicBezTo>
                    <a:pt x="4457" y="13886"/>
                    <a:pt x="2831" y="15429"/>
                    <a:pt x="1670" y="16714"/>
                  </a:cubicBezTo>
                  <a:cubicBezTo>
                    <a:pt x="509" y="18000"/>
                    <a:pt x="-188" y="19029"/>
                    <a:pt x="44" y="19671"/>
                  </a:cubicBezTo>
                  <a:cubicBezTo>
                    <a:pt x="277" y="20314"/>
                    <a:pt x="1438" y="20571"/>
                    <a:pt x="3877" y="20829"/>
                  </a:cubicBezTo>
                  <a:cubicBezTo>
                    <a:pt x="6315" y="21086"/>
                    <a:pt x="10031" y="21343"/>
                    <a:pt x="137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6705149" y="5134979"/>
              <a:ext cx="1460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5635" y="15429"/>
                    <a:pt x="11270" y="21600"/>
                    <a:pt x="14870" y="20057"/>
                  </a:cubicBezTo>
                  <a:cubicBezTo>
                    <a:pt x="18470" y="18514"/>
                    <a:pt x="20035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6992550" y="4874629"/>
              <a:ext cx="2142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1435" y="0"/>
                  </a:moveTo>
                  <a:cubicBezTo>
                    <a:pt x="17623" y="5040"/>
                    <a:pt x="13811" y="10080"/>
                    <a:pt x="11059" y="13230"/>
                  </a:cubicBezTo>
                  <a:cubicBezTo>
                    <a:pt x="8306" y="16380"/>
                    <a:pt x="6611" y="17640"/>
                    <a:pt x="4917" y="18540"/>
                  </a:cubicBezTo>
                  <a:cubicBezTo>
                    <a:pt x="3223" y="19440"/>
                    <a:pt x="1529" y="19980"/>
                    <a:pt x="682" y="19800"/>
                  </a:cubicBezTo>
                  <a:cubicBezTo>
                    <a:pt x="-165" y="19620"/>
                    <a:pt x="-165" y="18720"/>
                    <a:pt x="364" y="17460"/>
                  </a:cubicBezTo>
                  <a:cubicBezTo>
                    <a:pt x="894" y="16200"/>
                    <a:pt x="1953" y="14580"/>
                    <a:pt x="3541" y="13680"/>
                  </a:cubicBezTo>
                  <a:cubicBezTo>
                    <a:pt x="5129" y="12780"/>
                    <a:pt x="7247" y="12600"/>
                    <a:pt x="9259" y="13230"/>
                  </a:cubicBezTo>
                  <a:cubicBezTo>
                    <a:pt x="11270" y="13860"/>
                    <a:pt x="13176" y="15300"/>
                    <a:pt x="14659" y="16830"/>
                  </a:cubicBezTo>
                  <a:cubicBezTo>
                    <a:pt x="16141" y="18360"/>
                    <a:pt x="17200" y="19980"/>
                    <a:pt x="18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7314749" y="4785729"/>
              <a:ext cx="6748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0" y="0"/>
                  </a:moveTo>
                  <a:cubicBezTo>
                    <a:pt x="5891" y="500"/>
                    <a:pt x="11782" y="1000"/>
                    <a:pt x="15709" y="2850"/>
                  </a:cubicBezTo>
                  <a:cubicBezTo>
                    <a:pt x="19636" y="4700"/>
                    <a:pt x="21600" y="7900"/>
                    <a:pt x="20618" y="10900"/>
                  </a:cubicBezTo>
                  <a:cubicBezTo>
                    <a:pt x="19636" y="13900"/>
                    <a:pt x="15709" y="16700"/>
                    <a:pt x="11782" y="18450"/>
                  </a:cubicBezTo>
                  <a:cubicBezTo>
                    <a:pt x="7855" y="20200"/>
                    <a:pt x="3927" y="20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7816399" y="5007979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7810049" y="5115929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8397177" y="4830179"/>
              <a:ext cx="21932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1520" y="0"/>
                  </a:moveTo>
                  <a:cubicBezTo>
                    <a:pt x="20689" y="2571"/>
                    <a:pt x="19858" y="5143"/>
                    <a:pt x="18197" y="8057"/>
                  </a:cubicBezTo>
                  <a:cubicBezTo>
                    <a:pt x="16535" y="10971"/>
                    <a:pt x="14043" y="14229"/>
                    <a:pt x="11758" y="16114"/>
                  </a:cubicBezTo>
                  <a:cubicBezTo>
                    <a:pt x="9474" y="18000"/>
                    <a:pt x="7397" y="18514"/>
                    <a:pt x="5528" y="18257"/>
                  </a:cubicBezTo>
                  <a:cubicBezTo>
                    <a:pt x="3658" y="18000"/>
                    <a:pt x="1997" y="16971"/>
                    <a:pt x="1062" y="16029"/>
                  </a:cubicBezTo>
                  <a:cubicBezTo>
                    <a:pt x="128" y="15086"/>
                    <a:pt x="-80" y="14229"/>
                    <a:pt x="24" y="13371"/>
                  </a:cubicBezTo>
                  <a:cubicBezTo>
                    <a:pt x="128" y="12514"/>
                    <a:pt x="543" y="11657"/>
                    <a:pt x="1374" y="11057"/>
                  </a:cubicBezTo>
                  <a:cubicBezTo>
                    <a:pt x="2205" y="10457"/>
                    <a:pt x="3451" y="10114"/>
                    <a:pt x="5320" y="10029"/>
                  </a:cubicBezTo>
                  <a:cubicBezTo>
                    <a:pt x="7189" y="9943"/>
                    <a:pt x="9682" y="10114"/>
                    <a:pt x="11758" y="11057"/>
                  </a:cubicBezTo>
                  <a:cubicBezTo>
                    <a:pt x="13835" y="12000"/>
                    <a:pt x="15497" y="13714"/>
                    <a:pt x="16535" y="15514"/>
                  </a:cubicBezTo>
                  <a:cubicBezTo>
                    <a:pt x="17574" y="17314"/>
                    <a:pt x="17989" y="19200"/>
                    <a:pt x="18508" y="20229"/>
                  </a:cubicBezTo>
                  <a:cubicBezTo>
                    <a:pt x="19028" y="21257"/>
                    <a:pt x="19651" y="21429"/>
                    <a:pt x="20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8686349" y="5027029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8954613" y="4896764"/>
              <a:ext cx="176237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85" fill="norm" stroke="1" extrusionOk="0">
                  <a:moveTo>
                    <a:pt x="18109" y="5662"/>
                  </a:moveTo>
                  <a:cubicBezTo>
                    <a:pt x="17346" y="4406"/>
                    <a:pt x="16584" y="3150"/>
                    <a:pt x="15822" y="2020"/>
                  </a:cubicBezTo>
                  <a:cubicBezTo>
                    <a:pt x="15059" y="890"/>
                    <a:pt x="14297" y="-115"/>
                    <a:pt x="12772" y="11"/>
                  </a:cubicBezTo>
                  <a:cubicBezTo>
                    <a:pt x="11247" y="136"/>
                    <a:pt x="8960" y="1392"/>
                    <a:pt x="6800" y="3401"/>
                  </a:cubicBezTo>
                  <a:cubicBezTo>
                    <a:pt x="4640" y="5411"/>
                    <a:pt x="2607" y="8173"/>
                    <a:pt x="1337" y="10308"/>
                  </a:cubicBezTo>
                  <a:cubicBezTo>
                    <a:pt x="66" y="12443"/>
                    <a:pt x="-442" y="13950"/>
                    <a:pt x="447" y="15080"/>
                  </a:cubicBezTo>
                  <a:cubicBezTo>
                    <a:pt x="1337" y="16211"/>
                    <a:pt x="3624" y="16964"/>
                    <a:pt x="5911" y="16336"/>
                  </a:cubicBezTo>
                  <a:cubicBezTo>
                    <a:pt x="8198" y="15708"/>
                    <a:pt x="10485" y="13699"/>
                    <a:pt x="12264" y="11564"/>
                  </a:cubicBezTo>
                  <a:cubicBezTo>
                    <a:pt x="14043" y="9429"/>
                    <a:pt x="15313" y="7169"/>
                    <a:pt x="15949" y="6666"/>
                  </a:cubicBezTo>
                  <a:cubicBezTo>
                    <a:pt x="16584" y="6164"/>
                    <a:pt x="16584" y="7420"/>
                    <a:pt x="17346" y="10183"/>
                  </a:cubicBezTo>
                  <a:cubicBezTo>
                    <a:pt x="18109" y="12945"/>
                    <a:pt x="19633" y="17215"/>
                    <a:pt x="21158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8457749" y="5179429"/>
              <a:ext cx="603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4400"/>
                    <a:pt x="5305" y="7200"/>
                    <a:pt x="8223" y="3600"/>
                  </a:cubicBezTo>
                  <a:cubicBezTo>
                    <a:pt x="11141" y="0"/>
                    <a:pt x="14324" y="0"/>
                    <a:pt x="16598" y="0"/>
                  </a:cubicBezTo>
                  <a:cubicBezTo>
                    <a:pt x="18872" y="0"/>
                    <a:pt x="202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8538183" y="5281029"/>
              <a:ext cx="93134" cy="24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491" y="0"/>
                  </a:moveTo>
                  <a:cubicBezTo>
                    <a:pt x="1964" y="2769"/>
                    <a:pt x="3436" y="5538"/>
                    <a:pt x="3682" y="8492"/>
                  </a:cubicBezTo>
                  <a:cubicBezTo>
                    <a:pt x="3927" y="11446"/>
                    <a:pt x="2945" y="14585"/>
                    <a:pt x="2209" y="16615"/>
                  </a:cubicBezTo>
                  <a:cubicBezTo>
                    <a:pt x="1473" y="18646"/>
                    <a:pt x="982" y="19569"/>
                    <a:pt x="736" y="19569"/>
                  </a:cubicBezTo>
                  <a:cubicBezTo>
                    <a:pt x="491" y="19569"/>
                    <a:pt x="491" y="18646"/>
                    <a:pt x="1718" y="16985"/>
                  </a:cubicBezTo>
                  <a:cubicBezTo>
                    <a:pt x="2945" y="15323"/>
                    <a:pt x="5400" y="12923"/>
                    <a:pt x="7364" y="11262"/>
                  </a:cubicBezTo>
                  <a:cubicBezTo>
                    <a:pt x="9327" y="9600"/>
                    <a:pt x="10800" y="8677"/>
                    <a:pt x="12764" y="8123"/>
                  </a:cubicBezTo>
                  <a:cubicBezTo>
                    <a:pt x="14727" y="7569"/>
                    <a:pt x="17182" y="7385"/>
                    <a:pt x="18900" y="8308"/>
                  </a:cubicBezTo>
                  <a:cubicBezTo>
                    <a:pt x="20618" y="9231"/>
                    <a:pt x="21600" y="11262"/>
                    <a:pt x="21600" y="13292"/>
                  </a:cubicBezTo>
                  <a:cubicBezTo>
                    <a:pt x="21600" y="15323"/>
                    <a:pt x="20618" y="17354"/>
                    <a:pt x="18900" y="18738"/>
                  </a:cubicBezTo>
                  <a:cubicBezTo>
                    <a:pt x="17182" y="20123"/>
                    <a:pt x="14727" y="20862"/>
                    <a:pt x="12273" y="21231"/>
                  </a:cubicBezTo>
                  <a:cubicBezTo>
                    <a:pt x="9818" y="21600"/>
                    <a:pt x="7364" y="21600"/>
                    <a:pt x="4909" y="21231"/>
                  </a:cubicBezTo>
                  <a:cubicBezTo>
                    <a:pt x="2455" y="20862"/>
                    <a:pt x="0" y="20123"/>
                    <a:pt x="0" y="19292"/>
                  </a:cubicBezTo>
                  <a:cubicBezTo>
                    <a:pt x="0" y="18462"/>
                    <a:pt x="2455" y="17538"/>
                    <a:pt x="4909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8718099" y="5427079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4400"/>
                    <a:pt x="3840" y="7200"/>
                    <a:pt x="7440" y="3600"/>
                  </a:cubicBezTo>
                  <a:cubicBezTo>
                    <a:pt x="11040" y="0"/>
                    <a:pt x="16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8859388" y="5362447"/>
              <a:ext cx="207962" cy="11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0908" fill="norm" stroke="1" extrusionOk="0">
                  <a:moveTo>
                    <a:pt x="15545" y="3613"/>
                  </a:moveTo>
                  <a:cubicBezTo>
                    <a:pt x="13581" y="1719"/>
                    <a:pt x="11618" y="-176"/>
                    <a:pt x="9436" y="13"/>
                  </a:cubicBezTo>
                  <a:cubicBezTo>
                    <a:pt x="7254" y="203"/>
                    <a:pt x="4854" y="2477"/>
                    <a:pt x="3218" y="5319"/>
                  </a:cubicBezTo>
                  <a:cubicBezTo>
                    <a:pt x="1581" y="8161"/>
                    <a:pt x="709" y="11571"/>
                    <a:pt x="272" y="14224"/>
                  </a:cubicBezTo>
                  <a:cubicBezTo>
                    <a:pt x="-164" y="16877"/>
                    <a:pt x="-164" y="18771"/>
                    <a:pt x="927" y="19908"/>
                  </a:cubicBezTo>
                  <a:cubicBezTo>
                    <a:pt x="2018" y="21045"/>
                    <a:pt x="4200" y="21424"/>
                    <a:pt x="6054" y="19908"/>
                  </a:cubicBezTo>
                  <a:cubicBezTo>
                    <a:pt x="7909" y="18392"/>
                    <a:pt x="9436" y="14982"/>
                    <a:pt x="10636" y="12329"/>
                  </a:cubicBezTo>
                  <a:cubicBezTo>
                    <a:pt x="11836" y="9677"/>
                    <a:pt x="12709" y="7782"/>
                    <a:pt x="13254" y="7782"/>
                  </a:cubicBezTo>
                  <a:cubicBezTo>
                    <a:pt x="13800" y="7782"/>
                    <a:pt x="14018" y="9677"/>
                    <a:pt x="15327" y="11761"/>
                  </a:cubicBezTo>
                  <a:cubicBezTo>
                    <a:pt x="16636" y="13845"/>
                    <a:pt x="19036" y="16119"/>
                    <a:pt x="21436" y="18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9384849" y="5160379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9737539" y="4874629"/>
              <a:ext cx="195689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20094" y="0"/>
                  </a:moveTo>
                  <a:cubicBezTo>
                    <a:pt x="20776" y="878"/>
                    <a:pt x="21458" y="1756"/>
                    <a:pt x="20662" y="3951"/>
                  </a:cubicBezTo>
                  <a:cubicBezTo>
                    <a:pt x="19866" y="6146"/>
                    <a:pt x="17593" y="9659"/>
                    <a:pt x="15092" y="12380"/>
                  </a:cubicBezTo>
                  <a:cubicBezTo>
                    <a:pt x="12591" y="15102"/>
                    <a:pt x="9862" y="17034"/>
                    <a:pt x="7930" y="18176"/>
                  </a:cubicBezTo>
                  <a:cubicBezTo>
                    <a:pt x="5997" y="19317"/>
                    <a:pt x="4860" y="19668"/>
                    <a:pt x="3723" y="19756"/>
                  </a:cubicBezTo>
                  <a:cubicBezTo>
                    <a:pt x="2586" y="19844"/>
                    <a:pt x="1450" y="19668"/>
                    <a:pt x="767" y="19054"/>
                  </a:cubicBezTo>
                  <a:cubicBezTo>
                    <a:pt x="85" y="18439"/>
                    <a:pt x="-142" y="17385"/>
                    <a:pt x="85" y="15893"/>
                  </a:cubicBezTo>
                  <a:cubicBezTo>
                    <a:pt x="313" y="14400"/>
                    <a:pt x="995" y="12468"/>
                    <a:pt x="1904" y="11327"/>
                  </a:cubicBezTo>
                  <a:cubicBezTo>
                    <a:pt x="2814" y="10185"/>
                    <a:pt x="3951" y="9834"/>
                    <a:pt x="5201" y="9571"/>
                  </a:cubicBezTo>
                  <a:cubicBezTo>
                    <a:pt x="6452" y="9307"/>
                    <a:pt x="7816" y="9132"/>
                    <a:pt x="9294" y="9746"/>
                  </a:cubicBezTo>
                  <a:cubicBezTo>
                    <a:pt x="10772" y="10361"/>
                    <a:pt x="12363" y="11766"/>
                    <a:pt x="13955" y="13873"/>
                  </a:cubicBezTo>
                  <a:cubicBezTo>
                    <a:pt x="15546" y="15980"/>
                    <a:pt x="17138" y="18790"/>
                    <a:pt x="187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0000799" y="5045516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440" y="11375"/>
                    <a:pt x="2880" y="2735"/>
                    <a:pt x="6480" y="575"/>
                  </a:cubicBezTo>
                  <a:cubicBezTo>
                    <a:pt x="10080" y="-1585"/>
                    <a:pt x="158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0256688" y="4949246"/>
              <a:ext cx="201313" cy="16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999" fill="norm" stroke="1" extrusionOk="0">
                  <a:moveTo>
                    <a:pt x="14649" y="4999"/>
                  </a:moveTo>
                  <a:cubicBezTo>
                    <a:pt x="14199" y="3666"/>
                    <a:pt x="13749" y="2332"/>
                    <a:pt x="12512" y="1266"/>
                  </a:cubicBezTo>
                  <a:cubicBezTo>
                    <a:pt x="11274" y="199"/>
                    <a:pt x="9249" y="-601"/>
                    <a:pt x="6999" y="599"/>
                  </a:cubicBezTo>
                  <a:cubicBezTo>
                    <a:pt x="4749" y="1799"/>
                    <a:pt x="2274" y="4999"/>
                    <a:pt x="1036" y="8066"/>
                  </a:cubicBezTo>
                  <a:cubicBezTo>
                    <a:pt x="-201" y="11132"/>
                    <a:pt x="-201" y="14066"/>
                    <a:pt x="361" y="15666"/>
                  </a:cubicBezTo>
                  <a:cubicBezTo>
                    <a:pt x="924" y="17266"/>
                    <a:pt x="2049" y="17532"/>
                    <a:pt x="4411" y="15932"/>
                  </a:cubicBezTo>
                  <a:cubicBezTo>
                    <a:pt x="6774" y="14332"/>
                    <a:pt x="10374" y="10866"/>
                    <a:pt x="12512" y="8466"/>
                  </a:cubicBezTo>
                  <a:cubicBezTo>
                    <a:pt x="14649" y="6066"/>
                    <a:pt x="15324" y="4732"/>
                    <a:pt x="15662" y="4866"/>
                  </a:cubicBezTo>
                  <a:cubicBezTo>
                    <a:pt x="15999" y="4999"/>
                    <a:pt x="15999" y="6599"/>
                    <a:pt x="16449" y="9132"/>
                  </a:cubicBezTo>
                  <a:cubicBezTo>
                    <a:pt x="16899" y="11666"/>
                    <a:pt x="17799" y="15132"/>
                    <a:pt x="18699" y="17266"/>
                  </a:cubicBezTo>
                  <a:cubicBezTo>
                    <a:pt x="19599" y="19399"/>
                    <a:pt x="20499" y="20199"/>
                    <a:pt x="21399" y="20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9797599" y="5245822"/>
              <a:ext cx="628651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1034"/>
                  </a:moveTo>
                  <a:cubicBezTo>
                    <a:pt x="2255" y="16405"/>
                    <a:pt x="4509" y="11777"/>
                    <a:pt x="6982" y="7920"/>
                  </a:cubicBezTo>
                  <a:cubicBezTo>
                    <a:pt x="9455" y="4063"/>
                    <a:pt x="12145" y="977"/>
                    <a:pt x="14618" y="205"/>
                  </a:cubicBezTo>
                  <a:cubicBezTo>
                    <a:pt x="17091" y="-566"/>
                    <a:pt x="19345" y="977"/>
                    <a:pt x="21600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9897083" y="5350879"/>
              <a:ext cx="128728" cy="233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12" fill="norm" stroke="1" extrusionOk="0">
                  <a:moveTo>
                    <a:pt x="1394" y="0"/>
                  </a:moveTo>
                  <a:cubicBezTo>
                    <a:pt x="1394" y="6171"/>
                    <a:pt x="1394" y="12343"/>
                    <a:pt x="1394" y="15911"/>
                  </a:cubicBezTo>
                  <a:cubicBezTo>
                    <a:pt x="1394" y="19479"/>
                    <a:pt x="1394" y="20443"/>
                    <a:pt x="1568" y="20346"/>
                  </a:cubicBezTo>
                  <a:cubicBezTo>
                    <a:pt x="1742" y="20250"/>
                    <a:pt x="2090" y="19093"/>
                    <a:pt x="3310" y="17550"/>
                  </a:cubicBezTo>
                  <a:cubicBezTo>
                    <a:pt x="4529" y="16007"/>
                    <a:pt x="6619" y="14079"/>
                    <a:pt x="8187" y="12729"/>
                  </a:cubicBezTo>
                  <a:cubicBezTo>
                    <a:pt x="9755" y="11379"/>
                    <a:pt x="10800" y="10607"/>
                    <a:pt x="12194" y="10125"/>
                  </a:cubicBezTo>
                  <a:cubicBezTo>
                    <a:pt x="13587" y="9643"/>
                    <a:pt x="15329" y="9450"/>
                    <a:pt x="16723" y="9739"/>
                  </a:cubicBezTo>
                  <a:cubicBezTo>
                    <a:pt x="18116" y="10029"/>
                    <a:pt x="19161" y="10800"/>
                    <a:pt x="20032" y="12150"/>
                  </a:cubicBezTo>
                  <a:cubicBezTo>
                    <a:pt x="20903" y="13500"/>
                    <a:pt x="21600" y="15429"/>
                    <a:pt x="20903" y="17164"/>
                  </a:cubicBezTo>
                  <a:cubicBezTo>
                    <a:pt x="20206" y="18900"/>
                    <a:pt x="18116" y="20443"/>
                    <a:pt x="14981" y="21021"/>
                  </a:cubicBezTo>
                  <a:cubicBezTo>
                    <a:pt x="11845" y="21600"/>
                    <a:pt x="7665" y="21214"/>
                    <a:pt x="4703" y="20732"/>
                  </a:cubicBezTo>
                  <a:cubicBezTo>
                    <a:pt x="1742" y="20250"/>
                    <a:pt x="0" y="19671"/>
                    <a:pt x="0" y="19286"/>
                  </a:cubicBezTo>
                  <a:cubicBezTo>
                    <a:pt x="0" y="18900"/>
                    <a:pt x="1742" y="18707"/>
                    <a:pt x="3484" y="18611"/>
                  </a:cubicBezTo>
                  <a:cubicBezTo>
                    <a:pt x="5226" y="18514"/>
                    <a:pt x="6968" y="18514"/>
                    <a:pt x="871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0105360" y="5481785"/>
              <a:ext cx="130391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970" fill="norm" stroke="1" extrusionOk="0">
                  <a:moveTo>
                    <a:pt x="1603" y="20970"/>
                  </a:moveTo>
                  <a:cubicBezTo>
                    <a:pt x="906" y="17246"/>
                    <a:pt x="209" y="13522"/>
                    <a:pt x="35" y="9798"/>
                  </a:cubicBezTo>
                  <a:cubicBezTo>
                    <a:pt x="-139" y="6073"/>
                    <a:pt x="209" y="2349"/>
                    <a:pt x="3867" y="860"/>
                  </a:cubicBezTo>
                  <a:cubicBezTo>
                    <a:pt x="7526" y="-630"/>
                    <a:pt x="14493" y="115"/>
                    <a:pt x="21461" y="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0300696" y="5414436"/>
              <a:ext cx="176355" cy="12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17" fill="norm" stroke="1" extrusionOk="0">
                  <a:moveTo>
                    <a:pt x="16024" y="4458"/>
                  </a:moveTo>
                  <a:cubicBezTo>
                    <a:pt x="14738" y="2596"/>
                    <a:pt x="13453" y="734"/>
                    <a:pt x="11524" y="176"/>
                  </a:cubicBezTo>
                  <a:cubicBezTo>
                    <a:pt x="9595" y="-383"/>
                    <a:pt x="7024" y="362"/>
                    <a:pt x="4967" y="2783"/>
                  </a:cubicBezTo>
                  <a:cubicBezTo>
                    <a:pt x="2910" y="5203"/>
                    <a:pt x="1367" y="9300"/>
                    <a:pt x="595" y="12279"/>
                  </a:cubicBezTo>
                  <a:cubicBezTo>
                    <a:pt x="-176" y="15258"/>
                    <a:pt x="-176" y="17120"/>
                    <a:pt x="467" y="18424"/>
                  </a:cubicBezTo>
                  <a:cubicBezTo>
                    <a:pt x="1110" y="19727"/>
                    <a:pt x="2395" y="20472"/>
                    <a:pt x="3681" y="20472"/>
                  </a:cubicBezTo>
                  <a:cubicBezTo>
                    <a:pt x="4967" y="20472"/>
                    <a:pt x="6253" y="19727"/>
                    <a:pt x="8181" y="17120"/>
                  </a:cubicBezTo>
                  <a:cubicBezTo>
                    <a:pt x="10110" y="14514"/>
                    <a:pt x="12681" y="10045"/>
                    <a:pt x="14095" y="8741"/>
                  </a:cubicBezTo>
                  <a:cubicBezTo>
                    <a:pt x="15510" y="7438"/>
                    <a:pt x="15767" y="9300"/>
                    <a:pt x="16795" y="11907"/>
                  </a:cubicBezTo>
                  <a:cubicBezTo>
                    <a:pt x="17824" y="14514"/>
                    <a:pt x="19624" y="17865"/>
                    <a:pt x="21424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974057" y="4298333"/>
              <a:ext cx="657634" cy="69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70" fill="norm" stroke="1" extrusionOk="0">
                  <a:moveTo>
                    <a:pt x="16369" y="1928"/>
                  </a:moveTo>
                  <a:cubicBezTo>
                    <a:pt x="16369" y="1598"/>
                    <a:pt x="16369" y="1269"/>
                    <a:pt x="16232" y="940"/>
                  </a:cubicBezTo>
                  <a:cubicBezTo>
                    <a:pt x="16095" y="611"/>
                    <a:pt x="15821" y="281"/>
                    <a:pt x="15341" y="117"/>
                  </a:cubicBezTo>
                  <a:cubicBezTo>
                    <a:pt x="14861" y="-48"/>
                    <a:pt x="14175" y="-48"/>
                    <a:pt x="13078" y="182"/>
                  </a:cubicBezTo>
                  <a:cubicBezTo>
                    <a:pt x="11981" y="413"/>
                    <a:pt x="10472" y="874"/>
                    <a:pt x="8963" y="1730"/>
                  </a:cubicBezTo>
                  <a:cubicBezTo>
                    <a:pt x="7455" y="2586"/>
                    <a:pt x="5946" y="3837"/>
                    <a:pt x="4678" y="5352"/>
                  </a:cubicBezTo>
                  <a:cubicBezTo>
                    <a:pt x="3409" y="6867"/>
                    <a:pt x="2381" y="8645"/>
                    <a:pt x="1558" y="10653"/>
                  </a:cubicBezTo>
                  <a:cubicBezTo>
                    <a:pt x="735" y="12662"/>
                    <a:pt x="118" y="14901"/>
                    <a:pt x="15" y="16646"/>
                  </a:cubicBezTo>
                  <a:cubicBezTo>
                    <a:pt x="-88" y="18391"/>
                    <a:pt x="323" y="19642"/>
                    <a:pt x="1558" y="20432"/>
                  </a:cubicBezTo>
                  <a:cubicBezTo>
                    <a:pt x="2792" y="21223"/>
                    <a:pt x="4849" y="21552"/>
                    <a:pt x="6941" y="21453"/>
                  </a:cubicBezTo>
                  <a:cubicBezTo>
                    <a:pt x="9032" y="21354"/>
                    <a:pt x="11158" y="20828"/>
                    <a:pt x="13146" y="19972"/>
                  </a:cubicBezTo>
                  <a:cubicBezTo>
                    <a:pt x="15135" y="19115"/>
                    <a:pt x="16986" y="17930"/>
                    <a:pt x="18426" y="16350"/>
                  </a:cubicBezTo>
                  <a:cubicBezTo>
                    <a:pt x="19866" y="14769"/>
                    <a:pt x="20895" y="12793"/>
                    <a:pt x="21203" y="10785"/>
                  </a:cubicBezTo>
                  <a:cubicBezTo>
                    <a:pt x="21512" y="8776"/>
                    <a:pt x="21101" y="6735"/>
                    <a:pt x="20141" y="5253"/>
                  </a:cubicBezTo>
                  <a:cubicBezTo>
                    <a:pt x="19181" y="3772"/>
                    <a:pt x="17672" y="2850"/>
                    <a:pt x="16472" y="2422"/>
                  </a:cubicBezTo>
                  <a:cubicBezTo>
                    <a:pt x="15272" y="1993"/>
                    <a:pt x="14381" y="2059"/>
                    <a:pt x="13489" y="21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284920" y="6221771"/>
              <a:ext cx="255131" cy="3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959" fill="norm" stroke="1" extrusionOk="0">
                  <a:moveTo>
                    <a:pt x="2238" y="20959"/>
                  </a:moveTo>
                  <a:cubicBezTo>
                    <a:pt x="1167" y="20959"/>
                    <a:pt x="96" y="20959"/>
                    <a:pt x="6" y="19519"/>
                  </a:cubicBezTo>
                  <a:cubicBezTo>
                    <a:pt x="-83" y="18079"/>
                    <a:pt x="810" y="15199"/>
                    <a:pt x="3219" y="10879"/>
                  </a:cubicBezTo>
                  <a:cubicBezTo>
                    <a:pt x="5629" y="6559"/>
                    <a:pt x="9557" y="799"/>
                    <a:pt x="12859" y="79"/>
                  </a:cubicBezTo>
                  <a:cubicBezTo>
                    <a:pt x="16162" y="-641"/>
                    <a:pt x="18839" y="3679"/>
                    <a:pt x="21517" y="7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6336849" y="6338485"/>
              <a:ext cx="184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10" y="11918"/>
                    <a:pt x="11421" y="3818"/>
                    <a:pt x="15021" y="1118"/>
                  </a:cubicBezTo>
                  <a:cubicBezTo>
                    <a:pt x="18621" y="-1582"/>
                    <a:pt x="2011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6882467" y="6007319"/>
              <a:ext cx="121134" cy="247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080" fill="norm" stroke="1" extrusionOk="0">
                  <a:moveTo>
                    <a:pt x="19853" y="2497"/>
                  </a:moveTo>
                  <a:cubicBezTo>
                    <a:pt x="19853" y="1597"/>
                    <a:pt x="19853" y="697"/>
                    <a:pt x="18937" y="247"/>
                  </a:cubicBezTo>
                  <a:cubicBezTo>
                    <a:pt x="18022" y="-203"/>
                    <a:pt x="16192" y="-203"/>
                    <a:pt x="12897" y="1687"/>
                  </a:cubicBezTo>
                  <a:cubicBezTo>
                    <a:pt x="9602" y="3577"/>
                    <a:pt x="4843" y="7357"/>
                    <a:pt x="2280" y="10237"/>
                  </a:cubicBezTo>
                  <a:cubicBezTo>
                    <a:pt x="-283" y="13117"/>
                    <a:pt x="-649" y="15097"/>
                    <a:pt x="998" y="16897"/>
                  </a:cubicBezTo>
                  <a:cubicBezTo>
                    <a:pt x="2646" y="18697"/>
                    <a:pt x="6307" y="20317"/>
                    <a:pt x="9968" y="20857"/>
                  </a:cubicBezTo>
                  <a:cubicBezTo>
                    <a:pt x="13629" y="21397"/>
                    <a:pt x="17290" y="20857"/>
                    <a:pt x="20951" y="20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6990892" y="6051263"/>
              <a:ext cx="203209" cy="188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86" fill="norm" stroke="1" extrusionOk="0">
                  <a:moveTo>
                    <a:pt x="18706" y="2666"/>
                  </a:moveTo>
                  <a:cubicBezTo>
                    <a:pt x="18260" y="1226"/>
                    <a:pt x="17815" y="-214"/>
                    <a:pt x="17481" y="26"/>
                  </a:cubicBezTo>
                  <a:cubicBezTo>
                    <a:pt x="17147" y="266"/>
                    <a:pt x="16924" y="2186"/>
                    <a:pt x="15700" y="4946"/>
                  </a:cubicBezTo>
                  <a:cubicBezTo>
                    <a:pt x="14475" y="7706"/>
                    <a:pt x="12248" y="11306"/>
                    <a:pt x="10133" y="13826"/>
                  </a:cubicBezTo>
                  <a:cubicBezTo>
                    <a:pt x="8017" y="16346"/>
                    <a:pt x="6013" y="17786"/>
                    <a:pt x="4454" y="18506"/>
                  </a:cubicBezTo>
                  <a:cubicBezTo>
                    <a:pt x="2896" y="19226"/>
                    <a:pt x="1782" y="19226"/>
                    <a:pt x="1003" y="18626"/>
                  </a:cubicBezTo>
                  <a:cubicBezTo>
                    <a:pt x="223" y="18026"/>
                    <a:pt x="-222" y="16826"/>
                    <a:pt x="112" y="15266"/>
                  </a:cubicBezTo>
                  <a:cubicBezTo>
                    <a:pt x="446" y="13706"/>
                    <a:pt x="1559" y="11786"/>
                    <a:pt x="4343" y="11546"/>
                  </a:cubicBezTo>
                  <a:cubicBezTo>
                    <a:pt x="7126" y="11306"/>
                    <a:pt x="11580" y="12746"/>
                    <a:pt x="14698" y="14666"/>
                  </a:cubicBezTo>
                  <a:cubicBezTo>
                    <a:pt x="17815" y="16586"/>
                    <a:pt x="19597" y="18986"/>
                    <a:pt x="21378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7257599" y="6135762"/>
              <a:ext cx="165101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0" fill="norm" stroke="1" extrusionOk="0">
                  <a:moveTo>
                    <a:pt x="0" y="20570"/>
                  </a:moveTo>
                  <a:cubicBezTo>
                    <a:pt x="277" y="14217"/>
                    <a:pt x="554" y="7864"/>
                    <a:pt x="1523" y="4052"/>
                  </a:cubicBezTo>
                  <a:cubicBezTo>
                    <a:pt x="2492" y="241"/>
                    <a:pt x="4154" y="-1030"/>
                    <a:pt x="7615" y="876"/>
                  </a:cubicBezTo>
                  <a:cubicBezTo>
                    <a:pt x="11077" y="2782"/>
                    <a:pt x="16338" y="7864"/>
                    <a:pt x="21600" y="1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7476983" y="6066906"/>
              <a:ext cx="167968" cy="14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93" fill="norm" stroke="1" extrusionOk="0">
                  <a:moveTo>
                    <a:pt x="11706" y="9758"/>
                  </a:moveTo>
                  <a:cubicBezTo>
                    <a:pt x="11436" y="8169"/>
                    <a:pt x="11166" y="6581"/>
                    <a:pt x="11031" y="4993"/>
                  </a:cubicBezTo>
                  <a:cubicBezTo>
                    <a:pt x="10896" y="3405"/>
                    <a:pt x="10896" y="1817"/>
                    <a:pt x="10221" y="864"/>
                  </a:cubicBezTo>
                  <a:cubicBezTo>
                    <a:pt x="9546" y="-89"/>
                    <a:pt x="8196" y="-407"/>
                    <a:pt x="6441" y="705"/>
                  </a:cubicBezTo>
                  <a:cubicBezTo>
                    <a:pt x="4686" y="1817"/>
                    <a:pt x="2526" y="4358"/>
                    <a:pt x="1311" y="6581"/>
                  </a:cubicBezTo>
                  <a:cubicBezTo>
                    <a:pt x="96" y="8805"/>
                    <a:pt x="-174" y="10711"/>
                    <a:pt x="96" y="12458"/>
                  </a:cubicBezTo>
                  <a:cubicBezTo>
                    <a:pt x="366" y="14205"/>
                    <a:pt x="1176" y="15793"/>
                    <a:pt x="2931" y="16111"/>
                  </a:cubicBezTo>
                  <a:cubicBezTo>
                    <a:pt x="4686" y="16428"/>
                    <a:pt x="7386" y="15475"/>
                    <a:pt x="9411" y="14046"/>
                  </a:cubicBezTo>
                  <a:cubicBezTo>
                    <a:pt x="11436" y="12617"/>
                    <a:pt x="12786" y="10711"/>
                    <a:pt x="13461" y="10869"/>
                  </a:cubicBezTo>
                  <a:cubicBezTo>
                    <a:pt x="14136" y="11028"/>
                    <a:pt x="14136" y="13252"/>
                    <a:pt x="14541" y="14999"/>
                  </a:cubicBezTo>
                  <a:cubicBezTo>
                    <a:pt x="14946" y="16746"/>
                    <a:pt x="15756" y="18017"/>
                    <a:pt x="16971" y="18969"/>
                  </a:cubicBezTo>
                  <a:cubicBezTo>
                    <a:pt x="18186" y="19922"/>
                    <a:pt x="19806" y="20558"/>
                    <a:pt x="21426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7727499" y="6023979"/>
              <a:ext cx="825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0"/>
                    <a:pt x="5538" y="0"/>
                    <a:pt x="10246" y="2308"/>
                  </a:cubicBezTo>
                  <a:cubicBezTo>
                    <a:pt x="14954" y="4615"/>
                    <a:pt x="21600" y="9231"/>
                    <a:pt x="21600" y="12831"/>
                  </a:cubicBezTo>
                  <a:cubicBezTo>
                    <a:pt x="21600" y="16431"/>
                    <a:pt x="14954" y="19015"/>
                    <a:pt x="8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7801022" y="5803376"/>
              <a:ext cx="186828" cy="157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76" fill="norm" stroke="1" extrusionOk="0">
                  <a:moveTo>
                    <a:pt x="307" y="7552"/>
                  </a:moveTo>
                  <a:cubicBezTo>
                    <a:pt x="65" y="6112"/>
                    <a:pt x="-178" y="4672"/>
                    <a:pt x="186" y="3376"/>
                  </a:cubicBezTo>
                  <a:cubicBezTo>
                    <a:pt x="550" y="2080"/>
                    <a:pt x="1521" y="928"/>
                    <a:pt x="2856" y="352"/>
                  </a:cubicBezTo>
                  <a:cubicBezTo>
                    <a:pt x="4191" y="-224"/>
                    <a:pt x="5889" y="-224"/>
                    <a:pt x="7103" y="1360"/>
                  </a:cubicBezTo>
                  <a:cubicBezTo>
                    <a:pt x="8316" y="2944"/>
                    <a:pt x="9044" y="6112"/>
                    <a:pt x="8923" y="8416"/>
                  </a:cubicBezTo>
                  <a:cubicBezTo>
                    <a:pt x="8802" y="10720"/>
                    <a:pt x="7831" y="12160"/>
                    <a:pt x="6496" y="13600"/>
                  </a:cubicBezTo>
                  <a:cubicBezTo>
                    <a:pt x="5161" y="15040"/>
                    <a:pt x="3462" y="16480"/>
                    <a:pt x="3341" y="17200"/>
                  </a:cubicBezTo>
                  <a:cubicBezTo>
                    <a:pt x="3220" y="17920"/>
                    <a:pt x="4676" y="17920"/>
                    <a:pt x="7952" y="18496"/>
                  </a:cubicBezTo>
                  <a:cubicBezTo>
                    <a:pt x="11229" y="19072"/>
                    <a:pt x="16325" y="20224"/>
                    <a:pt x="21422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6990899" y="6363422"/>
              <a:ext cx="812801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1034"/>
                  </a:moveTo>
                  <a:cubicBezTo>
                    <a:pt x="1631" y="16405"/>
                    <a:pt x="3263" y="11777"/>
                    <a:pt x="5091" y="8691"/>
                  </a:cubicBezTo>
                  <a:cubicBezTo>
                    <a:pt x="6919" y="5605"/>
                    <a:pt x="8944" y="4063"/>
                    <a:pt x="11222" y="2520"/>
                  </a:cubicBezTo>
                  <a:cubicBezTo>
                    <a:pt x="13500" y="977"/>
                    <a:pt x="16031" y="-566"/>
                    <a:pt x="17803" y="205"/>
                  </a:cubicBezTo>
                  <a:cubicBezTo>
                    <a:pt x="19575" y="977"/>
                    <a:pt x="20588" y="4063"/>
                    <a:pt x="21600" y="7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7075826" y="6462205"/>
              <a:ext cx="105625" cy="234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400" fill="norm" stroke="1" extrusionOk="0">
                  <a:moveTo>
                    <a:pt x="19472" y="2307"/>
                  </a:moveTo>
                  <a:cubicBezTo>
                    <a:pt x="20303" y="1343"/>
                    <a:pt x="21134" y="379"/>
                    <a:pt x="20511" y="89"/>
                  </a:cubicBezTo>
                  <a:cubicBezTo>
                    <a:pt x="19888" y="-200"/>
                    <a:pt x="17811" y="186"/>
                    <a:pt x="14488" y="1632"/>
                  </a:cubicBezTo>
                  <a:cubicBezTo>
                    <a:pt x="11165" y="3079"/>
                    <a:pt x="6596" y="5586"/>
                    <a:pt x="3688" y="8093"/>
                  </a:cubicBezTo>
                  <a:cubicBezTo>
                    <a:pt x="780" y="10600"/>
                    <a:pt x="-466" y="13107"/>
                    <a:pt x="157" y="15325"/>
                  </a:cubicBezTo>
                  <a:cubicBezTo>
                    <a:pt x="780" y="17543"/>
                    <a:pt x="3272" y="19471"/>
                    <a:pt x="5765" y="20436"/>
                  </a:cubicBezTo>
                  <a:cubicBezTo>
                    <a:pt x="8257" y="21400"/>
                    <a:pt x="10749" y="21400"/>
                    <a:pt x="13242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7204683" y="6474829"/>
              <a:ext cx="9101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600" fill="norm" stroke="1" extrusionOk="0">
                  <a:moveTo>
                    <a:pt x="3436" y="0"/>
                  </a:moveTo>
                  <a:cubicBezTo>
                    <a:pt x="2945" y="5600"/>
                    <a:pt x="2455" y="11200"/>
                    <a:pt x="1718" y="14800"/>
                  </a:cubicBezTo>
                  <a:cubicBezTo>
                    <a:pt x="982" y="18400"/>
                    <a:pt x="0" y="20000"/>
                    <a:pt x="0" y="20200"/>
                  </a:cubicBezTo>
                  <a:cubicBezTo>
                    <a:pt x="0" y="20400"/>
                    <a:pt x="982" y="19200"/>
                    <a:pt x="2945" y="17700"/>
                  </a:cubicBezTo>
                  <a:cubicBezTo>
                    <a:pt x="4909" y="16200"/>
                    <a:pt x="7855" y="14400"/>
                    <a:pt x="10800" y="13300"/>
                  </a:cubicBezTo>
                  <a:cubicBezTo>
                    <a:pt x="13745" y="12200"/>
                    <a:pt x="16691" y="11800"/>
                    <a:pt x="18655" y="12100"/>
                  </a:cubicBezTo>
                  <a:cubicBezTo>
                    <a:pt x="20618" y="12400"/>
                    <a:pt x="21600" y="13400"/>
                    <a:pt x="20864" y="14800"/>
                  </a:cubicBezTo>
                  <a:cubicBezTo>
                    <a:pt x="20127" y="16200"/>
                    <a:pt x="17673" y="18000"/>
                    <a:pt x="13991" y="19200"/>
                  </a:cubicBezTo>
                  <a:cubicBezTo>
                    <a:pt x="10309" y="20400"/>
                    <a:pt x="5400" y="21000"/>
                    <a:pt x="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7390949" y="6627229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7509593" y="6586612"/>
              <a:ext cx="154407" cy="78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139" fill="norm" stroke="1" extrusionOk="0">
                  <a:moveTo>
                    <a:pt x="12536" y="9202"/>
                  </a:moveTo>
                  <a:cubicBezTo>
                    <a:pt x="12244" y="6360"/>
                    <a:pt x="11952" y="3518"/>
                    <a:pt x="10931" y="1813"/>
                  </a:cubicBezTo>
                  <a:cubicBezTo>
                    <a:pt x="9909" y="107"/>
                    <a:pt x="8158" y="-461"/>
                    <a:pt x="6844" y="392"/>
                  </a:cubicBezTo>
                  <a:cubicBezTo>
                    <a:pt x="5531" y="1244"/>
                    <a:pt x="4655" y="3518"/>
                    <a:pt x="3634" y="5792"/>
                  </a:cubicBezTo>
                  <a:cubicBezTo>
                    <a:pt x="2612" y="8065"/>
                    <a:pt x="1444" y="10339"/>
                    <a:pt x="715" y="12897"/>
                  </a:cubicBezTo>
                  <a:cubicBezTo>
                    <a:pt x="-15" y="15455"/>
                    <a:pt x="-307" y="18297"/>
                    <a:pt x="423" y="19434"/>
                  </a:cubicBezTo>
                  <a:cubicBezTo>
                    <a:pt x="1152" y="20571"/>
                    <a:pt x="2904" y="20002"/>
                    <a:pt x="4801" y="17728"/>
                  </a:cubicBezTo>
                  <a:cubicBezTo>
                    <a:pt x="6698" y="15455"/>
                    <a:pt x="8742" y="11476"/>
                    <a:pt x="10347" y="8634"/>
                  </a:cubicBezTo>
                  <a:cubicBezTo>
                    <a:pt x="11952" y="5792"/>
                    <a:pt x="13120" y="4086"/>
                    <a:pt x="13996" y="4939"/>
                  </a:cubicBezTo>
                  <a:cubicBezTo>
                    <a:pt x="14871" y="5792"/>
                    <a:pt x="15455" y="9202"/>
                    <a:pt x="16623" y="12328"/>
                  </a:cubicBezTo>
                  <a:cubicBezTo>
                    <a:pt x="17790" y="15455"/>
                    <a:pt x="19542" y="18297"/>
                    <a:pt x="21293" y="2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7708449" y="6500229"/>
              <a:ext cx="3419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1600" fill="norm" stroke="1" extrusionOk="0">
                  <a:moveTo>
                    <a:pt x="3812" y="0"/>
                  </a:moveTo>
                  <a:cubicBezTo>
                    <a:pt x="11435" y="3979"/>
                    <a:pt x="19059" y="7958"/>
                    <a:pt x="20329" y="11463"/>
                  </a:cubicBezTo>
                  <a:cubicBezTo>
                    <a:pt x="21600" y="14968"/>
                    <a:pt x="16518" y="18000"/>
                    <a:pt x="12071" y="19611"/>
                  </a:cubicBezTo>
                  <a:cubicBezTo>
                    <a:pt x="7624" y="21221"/>
                    <a:pt x="3812" y="21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7816399" y="6455779"/>
              <a:ext cx="101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0"/>
                    <a:pt x="4500" y="0"/>
                    <a:pt x="6300" y="960"/>
                  </a:cubicBezTo>
                  <a:cubicBezTo>
                    <a:pt x="8100" y="1920"/>
                    <a:pt x="9450" y="3840"/>
                    <a:pt x="9450" y="5760"/>
                  </a:cubicBezTo>
                  <a:cubicBezTo>
                    <a:pt x="9450" y="7680"/>
                    <a:pt x="8100" y="9600"/>
                    <a:pt x="6300" y="11520"/>
                  </a:cubicBezTo>
                  <a:cubicBezTo>
                    <a:pt x="4500" y="13440"/>
                    <a:pt x="2250" y="15360"/>
                    <a:pt x="2700" y="16320"/>
                  </a:cubicBezTo>
                  <a:cubicBezTo>
                    <a:pt x="3150" y="17280"/>
                    <a:pt x="6300" y="17280"/>
                    <a:pt x="9900" y="18000"/>
                  </a:cubicBezTo>
                  <a:cubicBezTo>
                    <a:pt x="13500" y="18720"/>
                    <a:pt x="1755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8034" y="133880"/>
            <a:ext cx="9994901" cy="2400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34" name="Drawing"/>
          <p:cNvGrpSpPr/>
          <p:nvPr/>
        </p:nvGrpSpPr>
        <p:grpSpPr>
          <a:xfrm>
            <a:off x="1844346" y="2647950"/>
            <a:ext cx="10936498" cy="4292600"/>
            <a:chOff x="0" y="0"/>
            <a:chExt cx="10936497" cy="4292600"/>
          </a:xfrm>
        </p:grpSpPr>
        <p:sp>
          <p:nvSpPr>
            <p:cNvPr id="1299" name="Line"/>
            <p:cNvSpPr/>
            <p:nvPr/>
          </p:nvSpPr>
          <p:spPr>
            <a:xfrm>
              <a:off x="188623" y="74772"/>
              <a:ext cx="132381" cy="20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0877" fill="norm" stroke="1" extrusionOk="0">
                  <a:moveTo>
                    <a:pt x="20783" y="786"/>
                  </a:moveTo>
                  <a:cubicBezTo>
                    <a:pt x="19454" y="145"/>
                    <a:pt x="18125" y="-497"/>
                    <a:pt x="14968" y="572"/>
                  </a:cubicBezTo>
                  <a:cubicBezTo>
                    <a:pt x="11811" y="1642"/>
                    <a:pt x="6826" y="4422"/>
                    <a:pt x="3669" y="7309"/>
                  </a:cubicBezTo>
                  <a:cubicBezTo>
                    <a:pt x="512" y="10196"/>
                    <a:pt x="-817" y="13190"/>
                    <a:pt x="512" y="15543"/>
                  </a:cubicBezTo>
                  <a:cubicBezTo>
                    <a:pt x="1841" y="17895"/>
                    <a:pt x="5829" y="19606"/>
                    <a:pt x="9485" y="20354"/>
                  </a:cubicBezTo>
                  <a:cubicBezTo>
                    <a:pt x="13140" y="21103"/>
                    <a:pt x="16463" y="20889"/>
                    <a:pt x="19786" y="20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428953" y="0"/>
              <a:ext cx="104429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600" fill="norm" stroke="1" extrusionOk="0">
                  <a:moveTo>
                    <a:pt x="6231" y="0"/>
                  </a:moveTo>
                  <a:cubicBezTo>
                    <a:pt x="12462" y="4347"/>
                    <a:pt x="18692" y="8694"/>
                    <a:pt x="20146" y="12091"/>
                  </a:cubicBezTo>
                  <a:cubicBezTo>
                    <a:pt x="21600" y="15487"/>
                    <a:pt x="18277" y="17932"/>
                    <a:pt x="14123" y="19358"/>
                  </a:cubicBezTo>
                  <a:cubicBezTo>
                    <a:pt x="9969" y="20785"/>
                    <a:pt x="4985" y="21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-1" y="24468"/>
              <a:ext cx="181305" cy="337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391" fill="norm" stroke="1" extrusionOk="0">
                  <a:moveTo>
                    <a:pt x="19332" y="2072"/>
                  </a:moveTo>
                  <a:cubicBezTo>
                    <a:pt x="18846" y="1401"/>
                    <a:pt x="18361" y="730"/>
                    <a:pt x="17148" y="328"/>
                  </a:cubicBezTo>
                  <a:cubicBezTo>
                    <a:pt x="15934" y="-75"/>
                    <a:pt x="13992" y="-209"/>
                    <a:pt x="11444" y="529"/>
                  </a:cubicBezTo>
                  <a:cubicBezTo>
                    <a:pt x="8896" y="1267"/>
                    <a:pt x="5741" y="2877"/>
                    <a:pt x="3314" y="5627"/>
                  </a:cubicBezTo>
                  <a:cubicBezTo>
                    <a:pt x="887" y="8377"/>
                    <a:pt x="-812" y="12268"/>
                    <a:pt x="401" y="15018"/>
                  </a:cubicBezTo>
                  <a:cubicBezTo>
                    <a:pt x="1615" y="17769"/>
                    <a:pt x="5741" y="19379"/>
                    <a:pt x="9624" y="20251"/>
                  </a:cubicBezTo>
                  <a:cubicBezTo>
                    <a:pt x="13507" y="21123"/>
                    <a:pt x="17148" y="21257"/>
                    <a:pt x="20788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918328" y="95250"/>
              <a:ext cx="44026" cy="33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80" fill="norm" stroke="1" extrusionOk="0">
                  <a:moveTo>
                    <a:pt x="21393" y="0"/>
                  </a:moveTo>
                  <a:cubicBezTo>
                    <a:pt x="17279" y="3852"/>
                    <a:pt x="13164" y="7704"/>
                    <a:pt x="9564" y="10938"/>
                  </a:cubicBezTo>
                  <a:cubicBezTo>
                    <a:pt x="5964" y="14171"/>
                    <a:pt x="2879" y="16785"/>
                    <a:pt x="1336" y="18573"/>
                  </a:cubicBezTo>
                  <a:cubicBezTo>
                    <a:pt x="-207" y="20362"/>
                    <a:pt x="-207" y="21325"/>
                    <a:pt x="307" y="21462"/>
                  </a:cubicBezTo>
                  <a:cubicBezTo>
                    <a:pt x="822" y="21600"/>
                    <a:pt x="1850" y="20912"/>
                    <a:pt x="2879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936953" y="30204"/>
              <a:ext cx="234951" cy="8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1" fill="norm" stroke="1" extrusionOk="0">
                  <a:moveTo>
                    <a:pt x="0" y="20931"/>
                  </a:moveTo>
                  <a:cubicBezTo>
                    <a:pt x="6227" y="13555"/>
                    <a:pt x="12454" y="6180"/>
                    <a:pt x="16054" y="2755"/>
                  </a:cubicBezTo>
                  <a:cubicBezTo>
                    <a:pt x="19654" y="-669"/>
                    <a:pt x="20627" y="-142"/>
                    <a:pt x="21600" y="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924253" y="226483"/>
              <a:ext cx="1587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760" y="12960"/>
                    <a:pt x="11520" y="5400"/>
                    <a:pt x="15120" y="2160"/>
                  </a:cubicBezTo>
                  <a:cubicBezTo>
                    <a:pt x="18720" y="-1080"/>
                    <a:pt x="2016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1042596" y="303669"/>
              <a:ext cx="167408" cy="29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56" fill="norm" stroke="1" extrusionOk="0">
                  <a:moveTo>
                    <a:pt x="5964" y="4711"/>
                  </a:moveTo>
                  <a:cubicBezTo>
                    <a:pt x="5154" y="8722"/>
                    <a:pt x="4344" y="12734"/>
                    <a:pt x="3804" y="15202"/>
                  </a:cubicBezTo>
                  <a:cubicBezTo>
                    <a:pt x="3264" y="17671"/>
                    <a:pt x="2994" y="18597"/>
                    <a:pt x="2454" y="19522"/>
                  </a:cubicBezTo>
                  <a:cubicBezTo>
                    <a:pt x="1914" y="20448"/>
                    <a:pt x="1104" y="21374"/>
                    <a:pt x="564" y="21451"/>
                  </a:cubicBezTo>
                  <a:cubicBezTo>
                    <a:pt x="24" y="21528"/>
                    <a:pt x="-246" y="20757"/>
                    <a:pt x="294" y="18211"/>
                  </a:cubicBezTo>
                  <a:cubicBezTo>
                    <a:pt x="834" y="15665"/>
                    <a:pt x="2184" y="11345"/>
                    <a:pt x="3534" y="8259"/>
                  </a:cubicBezTo>
                  <a:cubicBezTo>
                    <a:pt x="4884" y="5174"/>
                    <a:pt x="6234" y="3322"/>
                    <a:pt x="7314" y="2011"/>
                  </a:cubicBezTo>
                  <a:cubicBezTo>
                    <a:pt x="8394" y="699"/>
                    <a:pt x="9204" y="-72"/>
                    <a:pt x="9879" y="5"/>
                  </a:cubicBezTo>
                  <a:cubicBezTo>
                    <a:pt x="10554" y="82"/>
                    <a:pt x="11094" y="1008"/>
                    <a:pt x="11364" y="1857"/>
                  </a:cubicBezTo>
                  <a:cubicBezTo>
                    <a:pt x="11634" y="2705"/>
                    <a:pt x="11634" y="3477"/>
                    <a:pt x="12174" y="4479"/>
                  </a:cubicBezTo>
                  <a:cubicBezTo>
                    <a:pt x="12714" y="5482"/>
                    <a:pt x="13794" y="6717"/>
                    <a:pt x="14739" y="6871"/>
                  </a:cubicBezTo>
                  <a:cubicBezTo>
                    <a:pt x="15684" y="7025"/>
                    <a:pt x="16494" y="6099"/>
                    <a:pt x="17304" y="5328"/>
                  </a:cubicBezTo>
                  <a:cubicBezTo>
                    <a:pt x="18114" y="4557"/>
                    <a:pt x="18924" y="3939"/>
                    <a:pt x="19329" y="4094"/>
                  </a:cubicBezTo>
                  <a:cubicBezTo>
                    <a:pt x="19734" y="4248"/>
                    <a:pt x="19734" y="5174"/>
                    <a:pt x="20004" y="7411"/>
                  </a:cubicBezTo>
                  <a:cubicBezTo>
                    <a:pt x="20274" y="9648"/>
                    <a:pt x="20814" y="13197"/>
                    <a:pt x="21354" y="16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1379042" y="102549"/>
              <a:ext cx="104012" cy="343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90" fill="norm" stroke="1" extrusionOk="0">
                  <a:moveTo>
                    <a:pt x="21228" y="1126"/>
                  </a:moveTo>
                  <a:cubicBezTo>
                    <a:pt x="19932" y="600"/>
                    <a:pt x="18636" y="73"/>
                    <a:pt x="17124" y="7"/>
                  </a:cubicBezTo>
                  <a:cubicBezTo>
                    <a:pt x="15612" y="-59"/>
                    <a:pt x="13884" y="336"/>
                    <a:pt x="11076" y="2048"/>
                  </a:cubicBezTo>
                  <a:cubicBezTo>
                    <a:pt x="8268" y="3761"/>
                    <a:pt x="4380" y="6790"/>
                    <a:pt x="2220" y="9621"/>
                  </a:cubicBezTo>
                  <a:cubicBezTo>
                    <a:pt x="60" y="12453"/>
                    <a:pt x="-372" y="15087"/>
                    <a:pt x="276" y="17063"/>
                  </a:cubicBezTo>
                  <a:cubicBezTo>
                    <a:pt x="924" y="19039"/>
                    <a:pt x="2652" y="20356"/>
                    <a:pt x="5028" y="20948"/>
                  </a:cubicBezTo>
                  <a:cubicBezTo>
                    <a:pt x="7404" y="21541"/>
                    <a:pt x="10428" y="21409"/>
                    <a:pt x="13452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1522161" y="190500"/>
              <a:ext cx="176793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19164" y="0"/>
                  </a:moveTo>
                  <a:cubicBezTo>
                    <a:pt x="16592" y="4181"/>
                    <a:pt x="14021" y="8361"/>
                    <a:pt x="11835" y="11381"/>
                  </a:cubicBezTo>
                  <a:cubicBezTo>
                    <a:pt x="9649" y="14400"/>
                    <a:pt x="7849" y="16258"/>
                    <a:pt x="6307" y="17303"/>
                  </a:cubicBezTo>
                  <a:cubicBezTo>
                    <a:pt x="4764" y="18348"/>
                    <a:pt x="3478" y="18581"/>
                    <a:pt x="2449" y="18116"/>
                  </a:cubicBezTo>
                  <a:cubicBezTo>
                    <a:pt x="1421" y="17652"/>
                    <a:pt x="649" y="16490"/>
                    <a:pt x="264" y="14865"/>
                  </a:cubicBezTo>
                  <a:cubicBezTo>
                    <a:pt x="-122" y="13239"/>
                    <a:pt x="-122" y="11148"/>
                    <a:pt x="521" y="9987"/>
                  </a:cubicBezTo>
                  <a:cubicBezTo>
                    <a:pt x="1164" y="8826"/>
                    <a:pt x="2449" y="8594"/>
                    <a:pt x="6049" y="10684"/>
                  </a:cubicBezTo>
                  <a:cubicBezTo>
                    <a:pt x="9649" y="12774"/>
                    <a:pt x="15564" y="17187"/>
                    <a:pt x="21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781503" y="133350"/>
              <a:ext cx="67447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3" h="21600" fill="norm" stroke="1" extrusionOk="0">
                  <a:moveTo>
                    <a:pt x="0" y="0"/>
                  </a:moveTo>
                  <a:cubicBezTo>
                    <a:pt x="7624" y="3200"/>
                    <a:pt x="15247" y="6400"/>
                    <a:pt x="18424" y="9440"/>
                  </a:cubicBezTo>
                  <a:cubicBezTo>
                    <a:pt x="21600" y="12480"/>
                    <a:pt x="20329" y="15360"/>
                    <a:pt x="16835" y="17360"/>
                  </a:cubicBezTo>
                  <a:cubicBezTo>
                    <a:pt x="13341" y="19360"/>
                    <a:pt x="7624" y="20480"/>
                    <a:pt x="1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2016453" y="277283"/>
              <a:ext cx="1333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0800"/>
                    <a:pt x="10971" y="0"/>
                    <a:pt x="14571" y="0"/>
                  </a:cubicBezTo>
                  <a:cubicBezTo>
                    <a:pt x="18171" y="0"/>
                    <a:pt x="1988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984703" y="374650"/>
              <a:ext cx="177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2667986" y="171349"/>
              <a:ext cx="167618" cy="236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150" fill="norm" stroke="1" extrusionOk="0">
                  <a:moveTo>
                    <a:pt x="15711" y="1146"/>
                  </a:moveTo>
                  <a:cubicBezTo>
                    <a:pt x="16521" y="388"/>
                    <a:pt x="17331" y="-370"/>
                    <a:pt x="17736" y="198"/>
                  </a:cubicBezTo>
                  <a:cubicBezTo>
                    <a:pt x="18141" y="767"/>
                    <a:pt x="18141" y="2662"/>
                    <a:pt x="17061" y="5693"/>
                  </a:cubicBezTo>
                  <a:cubicBezTo>
                    <a:pt x="15981" y="8725"/>
                    <a:pt x="13821" y="12893"/>
                    <a:pt x="11931" y="15546"/>
                  </a:cubicBezTo>
                  <a:cubicBezTo>
                    <a:pt x="10041" y="18198"/>
                    <a:pt x="8421" y="19335"/>
                    <a:pt x="6936" y="20093"/>
                  </a:cubicBezTo>
                  <a:cubicBezTo>
                    <a:pt x="5451" y="20851"/>
                    <a:pt x="4101" y="21230"/>
                    <a:pt x="2886" y="21135"/>
                  </a:cubicBezTo>
                  <a:cubicBezTo>
                    <a:pt x="1671" y="21041"/>
                    <a:pt x="591" y="20472"/>
                    <a:pt x="186" y="18767"/>
                  </a:cubicBezTo>
                  <a:cubicBezTo>
                    <a:pt x="-219" y="17062"/>
                    <a:pt x="51" y="14219"/>
                    <a:pt x="861" y="12325"/>
                  </a:cubicBezTo>
                  <a:cubicBezTo>
                    <a:pt x="1671" y="10430"/>
                    <a:pt x="3021" y="9483"/>
                    <a:pt x="4371" y="9009"/>
                  </a:cubicBezTo>
                  <a:cubicBezTo>
                    <a:pt x="5721" y="8535"/>
                    <a:pt x="7071" y="8535"/>
                    <a:pt x="8961" y="9198"/>
                  </a:cubicBezTo>
                  <a:cubicBezTo>
                    <a:pt x="10851" y="9862"/>
                    <a:pt x="13281" y="11188"/>
                    <a:pt x="15441" y="13177"/>
                  </a:cubicBezTo>
                  <a:cubicBezTo>
                    <a:pt x="17601" y="15167"/>
                    <a:pt x="19491" y="17819"/>
                    <a:pt x="21381" y="20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2924503" y="308472"/>
              <a:ext cx="1460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43" y="12302"/>
                    <a:pt x="6887" y="4448"/>
                    <a:pt x="10487" y="1502"/>
                  </a:cubicBezTo>
                  <a:cubicBezTo>
                    <a:pt x="14087" y="-1443"/>
                    <a:pt x="1784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3103314" y="228499"/>
              <a:ext cx="202190" cy="12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920" fill="norm" stroke="1" extrusionOk="0">
                  <a:moveTo>
                    <a:pt x="14068" y="6288"/>
                  </a:moveTo>
                  <a:cubicBezTo>
                    <a:pt x="13393" y="4894"/>
                    <a:pt x="12718" y="3501"/>
                    <a:pt x="11931" y="2107"/>
                  </a:cubicBezTo>
                  <a:cubicBezTo>
                    <a:pt x="11143" y="714"/>
                    <a:pt x="10243" y="-680"/>
                    <a:pt x="8443" y="365"/>
                  </a:cubicBezTo>
                  <a:cubicBezTo>
                    <a:pt x="6643" y="1410"/>
                    <a:pt x="3943" y="4894"/>
                    <a:pt x="2368" y="7507"/>
                  </a:cubicBezTo>
                  <a:cubicBezTo>
                    <a:pt x="793" y="10120"/>
                    <a:pt x="343" y="11862"/>
                    <a:pt x="118" y="13604"/>
                  </a:cubicBezTo>
                  <a:cubicBezTo>
                    <a:pt x="-107" y="15346"/>
                    <a:pt x="-107" y="17088"/>
                    <a:pt x="1018" y="18307"/>
                  </a:cubicBezTo>
                  <a:cubicBezTo>
                    <a:pt x="2143" y="19526"/>
                    <a:pt x="4393" y="20223"/>
                    <a:pt x="6531" y="19178"/>
                  </a:cubicBezTo>
                  <a:cubicBezTo>
                    <a:pt x="8668" y="18133"/>
                    <a:pt x="10693" y="15346"/>
                    <a:pt x="12156" y="12907"/>
                  </a:cubicBezTo>
                  <a:cubicBezTo>
                    <a:pt x="13618" y="10468"/>
                    <a:pt x="14518" y="8378"/>
                    <a:pt x="14968" y="8204"/>
                  </a:cubicBezTo>
                  <a:cubicBezTo>
                    <a:pt x="15418" y="8030"/>
                    <a:pt x="15418" y="9772"/>
                    <a:pt x="15418" y="11514"/>
                  </a:cubicBezTo>
                  <a:cubicBezTo>
                    <a:pt x="15418" y="13255"/>
                    <a:pt x="15418" y="14997"/>
                    <a:pt x="16430" y="16565"/>
                  </a:cubicBezTo>
                  <a:cubicBezTo>
                    <a:pt x="17443" y="18133"/>
                    <a:pt x="19468" y="19526"/>
                    <a:pt x="21493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3311853" y="215900"/>
              <a:ext cx="133359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15187" y="0"/>
                  </a:moveTo>
                  <a:cubicBezTo>
                    <a:pt x="16875" y="0"/>
                    <a:pt x="18563" y="0"/>
                    <a:pt x="19744" y="655"/>
                  </a:cubicBezTo>
                  <a:cubicBezTo>
                    <a:pt x="20925" y="1309"/>
                    <a:pt x="21600" y="2618"/>
                    <a:pt x="21094" y="5236"/>
                  </a:cubicBezTo>
                  <a:cubicBezTo>
                    <a:pt x="20588" y="7855"/>
                    <a:pt x="18900" y="11782"/>
                    <a:pt x="15187" y="14727"/>
                  </a:cubicBezTo>
                  <a:cubicBezTo>
                    <a:pt x="11475" y="17673"/>
                    <a:pt x="5737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2575746" y="188383"/>
              <a:ext cx="120158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600" fill="norm" stroke="1" extrusionOk="0">
                  <a:moveTo>
                    <a:pt x="21141" y="1878"/>
                  </a:moveTo>
                  <a:cubicBezTo>
                    <a:pt x="18534" y="939"/>
                    <a:pt x="15927" y="0"/>
                    <a:pt x="12948" y="0"/>
                  </a:cubicBezTo>
                  <a:cubicBezTo>
                    <a:pt x="9969" y="0"/>
                    <a:pt x="6617" y="939"/>
                    <a:pt x="4010" y="3569"/>
                  </a:cubicBezTo>
                  <a:cubicBezTo>
                    <a:pt x="1403" y="6198"/>
                    <a:pt x="-459" y="10518"/>
                    <a:pt x="100" y="13711"/>
                  </a:cubicBezTo>
                  <a:cubicBezTo>
                    <a:pt x="658" y="16904"/>
                    <a:pt x="3638" y="18970"/>
                    <a:pt x="6431" y="20097"/>
                  </a:cubicBezTo>
                  <a:cubicBezTo>
                    <a:pt x="9224" y="21224"/>
                    <a:pt x="11831" y="21412"/>
                    <a:pt x="14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3466370" y="48340"/>
              <a:ext cx="105834" cy="14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7344" y="3228"/>
                  </a:moveTo>
                  <a:cubicBezTo>
                    <a:pt x="6048" y="1958"/>
                    <a:pt x="4752" y="687"/>
                    <a:pt x="5184" y="210"/>
                  </a:cubicBezTo>
                  <a:cubicBezTo>
                    <a:pt x="5616" y="-266"/>
                    <a:pt x="7776" y="52"/>
                    <a:pt x="9288" y="1322"/>
                  </a:cubicBezTo>
                  <a:cubicBezTo>
                    <a:pt x="10800" y="2593"/>
                    <a:pt x="11664" y="4816"/>
                    <a:pt x="10584" y="7040"/>
                  </a:cubicBezTo>
                  <a:cubicBezTo>
                    <a:pt x="9504" y="9263"/>
                    <a:pt x="6480" y="11487"/>
                    <a:pt x="4104" y="13234"/>
                  </a:cubicBezTo>
                  <a:cubicBezTo>
                    <a:pt x="1728" y="14981"/>
                    <a:pt x="0" y="16252"/>
                    <a:pt x="0" y="17363"/>
                  </a:cubicBezTo>
                  <a:cubicBezTo>
                    <a:pt x="0" y="18475"/>
                    <a:pt x="1728" y="19428"/>
                    <a:pt x="5616" y="20063"/>
                  </a:cubicBezTo>
                  <a:cubicBezTo>
                    <a:pt x="9504" y="20699"/>
                    <a:pt x="15552" y="21016"/>
                    <a:pt x="2160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2644831" y="520700"/>
              <a:ext cx="616223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676" y="0"/>
                  </a:moveTo>
                  <a:cubicBezTo>
                    <a:pt x="306" y="0"/>
                    <a:pt x="-64" y="0"/>
                    <a:pt x="10" y="3600"/>
                  </a:cubicBezTo>
                  <a:cubicBezTo>
                    <a:pt x="84" y="7200"/>
                    <a:pt x="602" y="14400"/>
                    <a:pt x="2414" y="18000"/>
                  </a:cubicBezTo>
                  <a:cubicBezTo>
                    <a:pt x="4226" y="21600"/>
                    <a:pt x="7333" y="21600"/>
                    <a:pt x="10366" y="21600"/>
                  </a:cubicBezTo>
                  <a:cubicBezTo>
                    <a:pt x="13399" y="21600"/>
                    <a:pt x="16358" y="21600"/>
                    <a:pt x="18207" y="21600"/>
                  </a:cubicBezTo>
                  <a:cubicBezTo>
                    <a:pt x="20057" y="21600"/>
                    <a:pt x="20796" y="21600"/>
                    <a:pt x="21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2660912" y="652432"/>
              <a:ext cx="123892" cy="23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64" fill="norm" stroke="1" extrusionOk="0">
                  <a:moveTo>
                    <a:pt x="21071" y="2440"/>
                  </a:moveTo>
                  <a:cubicBezTo>
                    <a:pt x="19631" y="1484"/>
                    <a:pt x="18191" y="529"/>
                    <a:pt x="16391" y="146"/>
                  </a:cubicBezTo>
                  <a:cubicBezTo>
                    <a:pt x="14591" y="-236"/>
                    <a:pt x="12431" y="-45"/>
                    <a:pt x="9551" y="2918"/>
                  </a:cubicBezTo>
                  <a:cubicBezTo>
                    <a:pt x="6671" y="5881"/>
                    <a:pt x="3071" y="11615"/>
                    <a:pt x="1271" y="14960"/>
                  </a:cubicBezTo>
                  <a:cubicBezTo>
                    <a:pt x="-529" y="18306"/>
                    <a:pt x="-529" y="19261"/>
                    <a:pt x="1991" y="19930"/>
                  </a:cubicBezTo>
                  <a:cubicBezTo>
                    <a:pt x="4511" y="20599"/>
                    <a:pt x="9551" y="20982"/>
                    <a:pt x="14591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2816553" y="666750"/>
              <a:ext cx="84492" cy="24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372" fill="norm" stroke="1" extrusionOk="0">
                  <a:moveTo>
                    <a:pt x="11063" y="0"/>
                  </a:moveTo>
                  <a:cubicBezTo>
                    <a:pt x="7902" y="4469"/>
                    <a:pt x="4741" y="8938"/>
                    <a:pt x="3688" y="11545"/>
                  </a:cubicBezTo>
                  <a:cubicBezTo>
                    <a:pt x="2634" y="14152"/>
                    <a:pt x="3688" y="14897"/>
                    <a:pt x="4741" y="14803"/>
                  </a:cubicBezTo>
                  <a:cubicBezTo>
                    <a:pt x="5795" y="14710"/>
                    <a:pt x="6849" y="13779"/>
                    <a:pt x="8166" y="12941"/>
                  </a:cubicBezTo>
                  <a:cubicBezTo>
                    <a:pt x="9483" y="12103"/>
                    <a:pt x="11063" y="11359"/>
                    <a:pt x="13171" y="10986"/>
                  </a:cubicBezTo>
                  <a:cubicBezTo>
                    <a:pt x="15278" y="10614"/>
                    <a:pt x="17912" y="10614"/>
                    <a:pt x="19493" y="11824"/>
                  </a:cubicBezTo>
                  <a:cubicBezTo>
                    <a:pt x="21073" y="13034"/>
                    <a:pt x="21600" y="15455"/>
                    <a:pt x="20283" y="17224"/>
                  </a:cubicBezTo>
                  <a:cubicBezTo>
                    <a:pt x="18966" y="18993"/>
                    <a:pt x="15805" y="20110"/>
                    <a:pt x="12907" y="20762"/>
                  </a:cubicBezTo>
                  <a:cubicBezTo>
                    <a:pt x="10010" y="21414"/>
                    <a:pt x="7376" y="21600"/>
                    <a:pt x="5268" y="21041"/>
                  </a:cubicBezTo>
                  <a:cubicBezTo>
                    <a:pt x="3161" y="20483"/>
                    <a:pt x="1580" y="19179"/>
                    <a:pt x="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2981653" y="83820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103954" y="779587"/>
              <a:ext cx="144400" cy="9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0998" fill="norm" stroke="1" extrusionOk="0">
                  <a:moveTo>
                    <a:pt x="14782" y="5832"/>
                  </a:moveTo>
                  <a:cubicBezTo>
                    <a:pt x="13843" y="3994"/>
                    <a:pt x="12904" y="2155"/>
                    <a:pt x="11652" y="1007"/>
                  </a:cubicBezTo>
                  <a:cubicBezTo>
                    <a:pt x="10399" y="-142"/>
                    <a:pt x="8834" y="-602"/>
                    <a:pt x="6799" y="1236"/>
                  </a:cubicBezTo>
                  <a:cubicBezTo>
                    <a:pt x="4765" y="3075"/>
                    <a:pt x="2260" y="7211"/>
                    <a:pt x="1008" y="10428"/>
                  </a:cubicBezTo>
                  <a:cubicBezTo>
                    <a:pt x="-244" y="13645"/>
                    <a:pt x="-244" y="15943"/>
                    <a:pt x="539" y="17092"/>
                  </a:cubicBezTo>
                  <a:cubicBezTo>
                    <a:pt x="1321" y="18241"/>
                    <a:pt x="2886" y="18241"/>
                    <a:pt x="4295" y="17551"/>
                  </a:cubicBezTo>
                  <a:cubicBezTo>
                    <a:pt x="5704" y="16862"/>
                    <a:pt x="6956" y="15483"/>
                    <a:pt x="8521" y="14104"/>
                  </a:cubicBezTo>
                  <a:cubicBezTo>
                    <a:pt x="10086" y="12726"/>
                    <a:pt x="11965" y="11347"/>
                    <a:pt x="13060" y="11807"/>
                  </a:cubicBezTo>
                  <a:cubicBezTo>
                    <a:pt x="14156" y="12266"/>
                    <a:pt x="14469" y="14564"/>
                    <a:pt x="15721" y="16402"/>
                  </a:cubicBezTo>
                  <a:cubicBezTo>
                    <a:pt x="16973" y="18241"/>
                    <a:pt x="19165" y="19619"/>
                    <a:pt x="21356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3305503" y="730250"/>
              <a:ext cx="55416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600" fill="norm" stroke="1" extrusionOk="0">
                  <a:moveTo>
                    <a:pt x="0" y="0"/>
                  </a:moveTo>
                  <a:cubicBezTo>
                    <a:pt x="7714" y="3484"/>
                    <a:pt x="15429" y="6968"/>
                    <a:pt x="18514" y="10103"/>
                  </a:cubicBezTo>
                  <a:cubicBezTo>
                    <a:pt x="21600" y="13239"/>
                    <a:pt x="20057" y="16026"/>
                    <a:pt x="16971" y="17884"/>
                  </a:cubicBezTo>
                  <a:cubicBezTo>
                    <a:pt x="13886" y="19742"/>
                    <a:pt x="9257" y="20671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3419803" y="613833"/>
              <a:ext cx="107951" cy="13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333"/>
                  </a:moveTo>
                  <a:cubicBezTo>
                    <a:pt x="2118" y="0"/>
                    <a:pt x="4235" y="-332"/>
                    <a:pt x="6776" y="665"/>
                  </a:cubicBezTo>
                  <a:cubicBezTo>
                    <a:pt x="9318" y="1662"/>
                    <a:pt x="12282" y="3988"/>
                    <a:pt x="12494" y="6979"/>
                  </a:cubicBezTo>
                  <a:cubicBezTo>
                    <a:pt x="12706" y="9970"/>
                    <a:pt x="10165" y="13625"/>
                    <a:pt x="7624" y="16117"/>
                  </a:cubicBezTo>
                  <a:cubicBezTo>
                    <a:pt x="5082" y="18610"/>
                    <a:pt x="2541" y="19939"/>
                    <a:pt x="2541" y="20603"/>
                  </a:cubicBezTo>
                  <a:cubicBezTo>
                    <a:pt x="2541" y="21268"/>
                    <a:pt x="5082" y="21268"/>
                    <a:pt x="8682" y="20770"/>
                  </a:cubicBezTo>
                  <a:cubicBezTo>
                    <a:pt x="12282" y="20271"/>
                    <a:pt x="16941" y="19274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943803" y="92107"/>
              <a:ext cx="177801" cy="524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5053"/>
                  </a:moveTo>
                  <a:cubicBezTo>
                    <a:pt x="21086" y="4189"/>
                    <a:pt x="20571" y="3325"/>
                    <a:pt x="19157" y="2461"/>
                  </a:cubicBezTo>
                  <a:cubicBezTo>
                    <a:pt x="17743" y="1597"/>
                    <a:pt x="15429" y="733"/>
                    <a:pt x="13371" y="301"/>
                  </a:cubicBezTo>
                  <a:cubicBezTo>
                    <a:pt x="11314" y="-131"/>
                    <a:pt x="9514" y="-131"/>
                    <a:pt x="7843" y="517"/>
                  </a:cubicBezTo>
                  <a:cubicBezTo>
                    <a:pt x="6171" y="1165"/>
                    <a:pt x="4629" y="2461"/>
                    <a:pt x="3729" y="4967"/>
                  </a:cubicBezTo>
                  <a:cubicBezTo>
                    <a:pt x="2829" y="7472"/>
                    <a:pt x="2571" y="11187"/>
                    <a:pt x="2700" y="13952"/>
                  </a:cubicBezTo>
                  <a:cubicBezTo>
                    <a:pt x="2829" y="16717"/>
                    <a:pt x="3343" y="18531"/>
                    <a:pt x="3471" y="19698"/>
                  </a:cubicBezTo>
                  <a:cubicBezTo>
                    <a:pt x="3600" y="20864"/>
                    <a:pt x="3343" y="21383"/>
                    <a:pt x="2700" y="21426"/>
                  </a:cubicBezTo>
                  <a:cubicBezTo>
                    <a:pt x="2057" y="21469"/>
                    <a:pt x="1029" y="21037"/>
                    <a:pt x="0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867603" y="428343"/>
              <a:ext cx="215901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0" y="15804"/>
                    <a:pt x="0" y="10404"/>
                    <a:pt x="2012" y="6624"/>
                  </a:cubicBezTo>
                  <a:cubicBezTo>
                    <a:pt x="4024" y="2844"/>
                    <a:pt x="8047" y="684"/>
                    <a:pt x="11647" y="144"/>
                  </a:cubicBezTo>
                  <a:cubicBezTo>
                    <a:pt x="15247" y="-396"/>
                    <a:pt x="18424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058954" y="546585"/>
              <a:ext cx="176950" cy="23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082" fill="norm" stroke="1" extrusionOk="0">
                  <a:moveTo>
                    <a:pt x="2983" y="6102"/>
                  </a:moveTo>
                  <a:cubicBezTo>
                    <a:pt x="2983" y="9454"/>
                    <a:pt x="2983" y="12805"/>
                    <a:pt x="2726" y="15040"/>
                  </a:cubicBezTo>
                  <a:cubicBezTo>
                    <a:pt x="2468" y="17274"/>
                    <a:pt x="1954" y="18392"/>
                    <a:pt x="1440" y="19416"/>
                  </a:cubicBezTo>
                  <a:cubicBezTo>
                    <a:pt x="926" y="20440"/>
                    <a:pt x="411" y="21371"/>
                    <a:pt x="154" y="20999"/>
                  </a:cubicBezTo>
                  <a:cubicBezTo>
                    <a:pt x="-103" y="20626"/>
                    <a:pt x="-103" y="18950"/>
                    <a:pt x="668" y="15785"/>
                  </a:cubicBezTo>
                  <a:cubicBezTo>
                    <a:pt x="1440" y="12619"/>
                    <a:pt x="2983" y="7964"/>
                    <a:pt x="4268" y="4892"/>
                  </a:cubicBezTo>
                  <a:cubicBezTo>
                    <a:pt x="5554" y="1819"/>
                    <a:pt x="6583" y="330"/>
                    <a:pt x="7097" y="50"/>
                  </a:cubicBezTo>
                  <a:cubicBezTo>
                    <a:pt x="7611" y="-229"/>
                    <a:pt x="7611" y="702"/>
                    <a:pt x="7611" y="1633"/>
                  </a:cubicBezTo>
                  <a:cubicBezTo>
                    <a:pt x="7611" y="2564"/>
                    <a:pt x="7611" y="3495"/>
                    <a:pt x="7740" y="4426"/>
                  </a:cubicBezTo>
                  <a:cubicBezTo>
                    <a:pt x="7868" y="5357"/>
                    <a:pt x="8126" y="6288"/>
                    <a:pt x="8768" y="7033"/>
                  </a:cubicBezTo>
                  <a:cubicBezTo>
                    <a:pt x="9411" y="7778"/>
                    <a:pt x="10440" y="8337"/>
                    <a:pt x="11597" y="7871"/>
                  </a:cubicBezTo>
                  <a:cubicBezTo>
                    <a:pt x="12754" y="7405"/>
                    <a:pt x="14040" y="5916"/>
                    <a:pt x="15454" y="4612"/>
                  </a:cubicBezTo>
                  <a:cubicBezTo>
                    <a:pt x="16868" y="3309"/>
                    <a:pt x="18411" y="2192"/>
                    <a:pt x="19183" y="2564"/>
                  </a:cubicBezTo>
                  <a:cubicBezTo>
                    <a:pt x="19954" y="2937"/>
                    <a:pt x="19954" y="4799"/>
                    <a:pt x="20211" y="7871"/>
                  </a:cubicBezTo>
                  <a:cubicBezTo>
                    <a:pt x="20468" y="10943"/>
                    <a:pt x="20983" y="15226"/>
                    <a:pt x="21497" y="19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340983" y="175355"/>
              <a:ext cx="117171" cy="38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501" fill="norm" stroke="1" extrusionOk="0">
                  <a:moveTo>
                    <a:pt x="20977" y="135"/>
                  </a:moveTo>
                  <a:cubicBezTo>
                    <a:pt x="19082" y="18"/>
                    <a:pt x="17188" y="-99"/>
                    <a:pt x="15672" y="135"/>
                  </a:cubicBezTo>
                  <a:cubicBezTo>
                    <a:pt x="14156" y="368"/>
                    <a:pt x="13019" y="952"/>
                    <a:pt x="10366" y="3229"/>
                  </a:cubicBezTo>
                  <a:cubicBezTo>
                    <a:pt x="7714" y="5505"/>
                    <a:pt x="3545" y="9475"/>
                    <a:pt x="1461" y="12394"/>
                  </a:cubicBezTo>
                  <a:cubicBezTo>
                    <a:pt x="-623" y="15313"/>
                    <a:pt x="-623" y="17181"/>
                    <a:pt x="2409" y="18524"/>
                  </a:cubicBezTo>
                  <a:cubicBezTo>
                    <a:pt x="5440" y="19866"/>
                    <a:pt x="11503" y="20684"/>
                    <a:pt x="17566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5497808" y="298450"/>
              <a:ext cx="15719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17933" y="0"/>
                  </a:moveTo>
                  <a:cubicBezTo>
                    <a:pt x="17069" y="4860"/>
                    <a:pt x="16205" y="9720"/>
                    <a:pt x="15053" y="12780"/>
                  </a:cubicBezTo>
                  <a:cubicBezTo>
                    <a:pt x="13901" y="15840"/>
                    <a:pt x="12461" y="17100"/>
                    <a:pt x="10877" y="17820"/>
                  </a:cubicBezTo>
                  <a:cubicBezTo>
                    <a:pt x="9293" y="18540"/>
                    <a:pt x="7565" y="18720"/>
                    <a:pt x="5693" y="17640"/>
                  </a:cubicBezTo>
                  <a:cubicBezTo>
                    <a:pt x="3821" y="16560"/>
                    <a:pt x="1805" y="14220"/>
                    <a:pt x="797" y="12600"/>
                  </a:cubicBezTo>
                  <a:cubicBezTo>
                    <a:pt x="-211" y="10980"/>
                    <a:pt x="-211" y="10080"/>
                    <a:pt x="509" y="9720"/>
                  </a:cubicBezTo>
                  <a:cubicBezTo>
                    <a:pt x="1229" y="9360"/>
                    <a:pt x="2669" y="9540"/>
                    <a:pt x="5693" y="11070"/>
                  </a:cubicBezTo>
                  <a:cubicBezTo>
                    <a:pt x="8717" y="12600"/>
                    <a:pt x="13325" y="15480"/>
                    <a:pt x="16205" y="17460"/>
                  </a:cubicBezTo>
                  <a:cubicBezTo>
                    <a:pt x="19085" y="19440"/>
                    <a:pt x="20237" y="20520"/>
                    <a:pt x="213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5724853" y="215900"/>
              <a:ext cx="68928" cy="382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469" fill="norm" stroke="1" extrusionOk="0">
                  <a:moveTo>
                    <a:pt x="1906" y="0"/>
                  </a:moveTo>
                  <a:cubicBezTo>
                    <a:pt x="7624" y="2374"/>
                    <a:pt x="13341" y="4747"/>
                    <a:pt x="16835" y="7833"/>
                  </a:cubicBezTo>
                  <a:cubicBezTo>
                    <a:pt x="20329" y="10919"/>
                    <a:pt x="21600" y="14716"/>
                    <a:pt x="20012" y="17149"/>
                  </a:cubicBezTo>
                  <a:cubicBezTo>
                    <a:pt x="18424" y="19582"/>
                    <a:pt x="13976" y="20651"/>
                    <a:pt x="10165" y="21125"/>
                  </a:cubicBezTo>
                  <a:cubicBezTo>
                    <a:pt x="6353" y="21600"/>
                    <a:pt x="3176" y="21481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6131253" y="4508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6137603" y="57785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6777237" y="253449"/>
              <a:ext cx="211267" cy="25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29" fill="norm" stroke="1" extrusionOk="0">
                  <a:moveTo>
                    <a:pt x="7231" y="4331"/>
                  </a:moveTo>
                  <a:cubicBezTo>
                    <a:pt x="6376" y="3795"/>
                    <a:pt x="5520" y="3260"/>
                    <a:pt x="5413" y="2635"/>
                  </a:cubicBezTo>
                  <a:cubicBezTo>
                    <a:pt x="5306" y="2010"/>
                    <a:pt x="5948" y="1296"/>
                    <a:pt x="7231" y="761"/>
                  </a:cubicBezTo>
                  <a:cubicBezTo>
                    <a:pt x="8514" y="225"/>
                    <a:pt x="10439" y="-132"/>
                    <a:pt x="11829" y="47"/>
                  </a:cubicBezTo>
                  <a:cubicBezTo>
                    <a:pt x="13219" y="225"/>
                    <a:pt x="14075" y="939"/>
                    <a:pt x="13540" y="3081"/>
                  </a:cubicBezTo>
                  <a:cubicBezTo>
                    <a:pt x="13005" y="5223"/>
                    <a:pt x="11081" y="8794"/>
                    <a:pt x="8835" y="11650"/>
                  </a:cubicBezTo>
                  <a:cubicBezTo>
                    <a:pt x="6590" y="14506"/>
                    <a:pt x="4023" y="16648"/>
                    <a:pt x="2312" y="18166"/>
                  </a:cubicBezTo>
                  <a:cubicBezTo>
                    <a:pt x="601" y="19683"/>
                    <a:pt x="-254" y="20575"/>
                    <a:pt x="67" y="21022"/>
                  </a:cubicBezTo>
                  <a:cubicBezTo>
                    <a:pt x="388" y="21468"/>
                    <a:pt x="1885" y="21468"/>
                    <a:pt x="5627" y="20754"/>
                  </a:cubicBezTo>
                  <a:cubicBezTo>
                    <a:pt x="9370" y="20040"/>
                    <a:pt x="15358" y="18612"/>
                    <a:pt x="21346" y="17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7070537" y="228100"/>
              <a:ext cx="104561" cy="237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046" fill="norm" stroke="1" extrusionOk="0">
                  <a:moveTo>
                    <a:pt x="20433" y="4552"/>
                  </a:moveTo>
                  <a:cubicBezTo>
                    <a:pt x="20856" y="2862"/>
                    <a:pt x="21280" y="1172"/>
                    <a:pt x="20433" y="420"/>
                  </a:cubicBezTo>
                  <a:cubicBezTo>
                    <a:pt x="19586" y="-331"/>
                    <a:pt x="17468" y="-143"/>
                    <a:pt x="14080" y="1547"/>
                  </a:cubicBezTo>
                  <a:cubicBezTo>
                    <a:pt x="10692" y="3238"/>
                    <a:pt x="6033" y="6431"/>
                    <a:pt x="3280" y="8966"/>
                  </a:cubicBezTo>
                  <a:cubicBezTo>
                    <a:pt x="527" y="11502"/>
                    <a:pt x="-320" y="13380"/>
                    <a:pt x="104" y="15352"/>
                  </a:cubicBezTo>
                  <a:cubicBezTo>
                    <a:pt x="527" y="17325"/>
                    <a:pt x="2221" y="19391"/>
                    <a:pt x="4762" y="20330"/>
                  </a:cubicBezTo>
                  <a:cubicBezTo>
                    <a:pt x="7304" y="21269"/>
                    <a:pt x="10692" y="21081"/>
                    <a:pt x="14080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7202287" y="260350"/>
              <a:ext cx="129117" cy="193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21600" y="0"/>
                  </a:moveTo>
                  <a:cubicBezTo>
                    <a:pt x="18413" y="5574"/>
                    <a:pt x="15226" y="11148"/>
                    <a:pt x="12925" y="14516"/>
                  </a:cubicBezTo>
                  <a:cubicBezTo>
                    <a:pt x="10623" y="17884"/>
                    <a:pt x="9207" y="19045"/>
                    <a:pt x="7790" y="19974"/>
                  </a:cubicBezTo>
                  <a:cubicBezTo>
                    <a:pt x="6374" y="20903"/>
                    <a:pt x="4957" y="21600"/>
                    <a:pt x="3364" y="21019"/>
                  </a:cubicBezTo>
                  <a:cubicBezTo>
                    <a:pt x="1770" y="20439"/>
                    <a:pt x="0" y="18581"/>
                    <a:pt x="0" y="16142"/>
                  </a:cubicBezTo>
                  <a:cubicBezTo>
                    <a:pt x="0" y="13703"/>
                    <a:pt x="1770" y="10684"/>
                    <a:pt x="3718" y="9174"/>
                  </a:cubicBezTo>
                  <a:cubicBezTo>
                    <a:pt x="5666" y="7665"/>
                    <a:pt x="7790" y="7665"/>
                    <a:pt x="10092" y="8826"/>
                  </a:cubicBezTo>
                  <a:cubicBezTo>
                    <a:pt x="12393" y="9987"/>
                    <a:pt x="14872" y="12310"/>
                    <a:pt x="16466" y="14168"/>
                  </a:cubicBezTo>
                  <a:cubicBezTo>
                    <a:pt x="18059" y="16026"/>
                    <a:pt x="18767" y="17419"/>
                    <a:pt x="19475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401253" y="365306"/>
              <a:ext cx="107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694" y="11918"/>
                    <a:pt x="3388" y="3818"/>
                    <a:pt x="6988" y="1118"/>
                  </a:cubicBezTo>
                  <a:cubicBezTo>
                    <a:pt x="10588" y="-1582"/>
                    <a:pt x="1609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568470" y="296806"/>
              <a:ext cx="162984" cy="118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9" fill="norm" stroke="1" extrusionOk="0">
                  <a:moveTo>
                    <a:pt x="15709" y="6992"/>
                  </a:moveTo>
                  <a:cubicBezTo>
                    <a:pt x="15429" y="4758"/>
                    <a:pt x="15148" y="2523"/>
                    <a:pt x="14306" y="1220"/>
                  </a:cubicBezTo>
                  <a:cubicBezTo>
                    <a:pt x="13465" y="-84"/>
                    <a:pt x="12062" y="-456"/>
                    <a:pt x="9958" y="661"/>
                  </a:cubicBezTo>
                  <a:cubicBezTo>
                    <a:pt x="7855" y="1778"/>
                    <a:pt x="5049" y="4385"/>
                    <a:pt x="3086" y="7551"/>
                  </a:cubicBezTo>
                  <a:cubicBezTo>
                    <a:pt x="1122" y="10716"/>
                    <a:pt x="0" y="14441"/>
                    <a:pt x="0" y="16861"/>
                  </a:cubicBezTo>
                  <a:cubicBezTo>
                    <a:pt x="0" y="19282"/>
                    <a:pt x="1122" y="20399"/>
                    <a:pt x="2525" y="20772"/>
                  </a:cubicBezTo>
                  <a:cubicBezTo>
                    <a:pt x="3927" y="21144"/>
                    <a:pt x="5610" y="20772"/>
                    <a:pt x="7995" y="19468"/>
                  </a:cubicBezTo>
                  <a:cubicBezTo>
                    <a:pt x="10379" y="18165"/>
                    <a:pt x="13465" y="15930"/>
                    <a:pt x="15849" y="15930"/>
                  </a:cubicBezTo>
                  <a:cubicBezTo>
                    <a:pt x="18234" y="15930"/>
                    <a:pt x="19917" y="18165"/>
                    <a:pt x="21600" y="2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7769553" y="222250"/>
              <a:ext cx="6634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16200" y="0"/>
                  </a:moveTo>
                  <a:cubicBezTo>
                    <a:pt x="18225" y="2592"/>
                    <a:pt x="20250" y="5184"/>
                    <a:pt x="20925" y="8208"/>
                  </a:cubicBezTo>
                  <a:cubicBezTo>
                    <a:pt x="21600" y="11232"/>
                    <a:pt x="20925" y="14688"/>
                    <a:pt x="17212" y="16992"/>
                  </a:cubicBezTo>
                  <a:cubicBezTo>
                    <a:pt x="13500" y="19296"/>
                    <a:pt x="6750" y="20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6810703" y="590550"/>
              <a:ext cx="742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5" y="19200"/>
                    <a:pt x="3569" y="16800"/>
                    <a:pt x="5600" y="14400"/>
                  </a:cubicBezTo>
                  <a:cubicBezTo>
                    <a:pt x="7631" y="12000"/>
                    <a:pt x="9908" y="9600"/>
                    <a:pt x="12338" y="8400"/>
                  </a:cubicBezTo>
                  <a:cubicBezTo>
                    <a:pt x="14769" y="7200"/>
                    <a:pt x="17354" y="7200"/>
                    <a:pt x="18923" y="6000"/>
                  </a:cubicBezTo>
                  <a:cubicBezTo>
                    <a:pt x="20492" y="4800"/>
                    <a:pt x="2104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6982153" y="748170"/>
              <a:ext cx="124091" cy="23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38" fill="norm" stroke="1" extrusionOk="0">
                  <a:moveTo>
                    <a:pt x="0" y="2417"/>
                  </a:moveTo>
                  <a:cubicBezTo>
                    <a:pt x="1464" y="1260"/>
                    <a:pt x="2929" y="103"/>
                    <a:pt x="3661" y="6"/>
                  </a:cubicBezTo>
                  <a:cubicBezTo>
                    <a:pt x="4393" y="-90"/>
                    <a:pt x="4393" y="874"/>
                    <a:pt x="4210" y="4056"/>
                  </a:cubicBezTo>
                  <a:cubicBezTo>
                    <a:pt x="4027" y="7239"/>
                    <a:pt x="3661" y="12639"/>
                    <a:pt x="3295" y="16110"/>
                  </a:cubicBezTo>
                  <a:cubicBezTo>
                    <a:pt x="2929" y="19581"/>
                    <a:pt x="2563" y="21124"/>
                    <a:pt x="2929" y="21317"/>
                  </a:cubicBezTo>
                  <a:cubicBezTo>
                    <a:pt x="3295" y="21510"/>
                    <a:pt x="4393" y="20353"/>
                    <a:pt x="6407" y="18231"/>
                  </a:cubicBezTo>
                  <a:cubicBezTo>
                    <a:pt x="8420" y="16110"/>
                    <a:pt x="11349" y="13024"/>
                    <a:pt x="13729" y="11289"/>
                  </a:cubicBezTo>
                  <a:cubicBezTo>
                    <a:pt x="16108" y="9553"/>
                    <a:pt x="17939" y="9167"/>
                    <a:pt x="19220" y="9553"/>
                  </a:cubicBezTo>
                  <a:cubicBezTo>
                    <a:pt x="20502" y="9939"/>
                    <a:pt x="21234" y="11096"/>
                    <a:pt x="21417" y="12735"/>
                  </a:cubicBezTo>
                  <a:cubicBezTo>
                    <a:pt x="21600" y="14374"/>
                    <a:pt x="21234" y="16496"/>
                    <a:pt x="20319" y="18039"/>
                  </a:cubicBezTo>
                  <a:cubicBezTo>
                    <a:pt x="19403" y="19581"/>
                    <a:pt x="17939" y="20546"/>
                    <a:pt x="15193" y="20739"/>
                  </a:cubicBezTo>
                  <a:cubicBezTo>
                    <a:pt x="12447" y="20931"/>
                    <a:pt x="8420" y="20353"/>
                    <a:pt x="5675" y="19581"/>
                  </a:cubicBezTo>
                  <a:cubicBezTo>
                    <a:pt x="2929" y="18810"/>
                    <a:pt x="1464" y="17846"/>
                    <a:pt x="2014" y="16881"/>
                  </a:cubicBezTo>
                  <a:cubicBezTo>
                    <a:pt x="2563" y="15917"/>
                    <a:pt x="5125" y="14953"/>
                    <a:pt x="7688" y="13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7198053" y="87630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7338390" y="834665"/>
              <a:ext cx="196214" cy="122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0484" fill="norm" stroke="1" extrusionOk="0">
                  <a:moveTo>
                    <a:pt x="17349" y="2716"/>
                  </a:moveTo>
                  <a:cubicBezTo>
                    <a:pt x="14330" y="945"/>
                    <a:pt x="11311" y="-825"/>
                    <a:pt x="8407" y="414"/>
                  </a:cubicBezTo>
                  <a:cubicBezTo>
                    <a:pt x="5504" y="1654"/>
                    <a:pt x="2717" y="5903"/>
                    <a:pt x="1324" y="8913"/>
                  </a:cubicBezTo>
                  <a:cubicBezTo>
                    <a:pt x="-70" y="11923"/>
                    <a:pt x="-70" y="13693"/>
                    <a:pt x="46" y="15464"/>
                  </a:cubicBezTo>
                  <a:cubicBezTo>
                    <a:pt x="162" y="17234"/>
                    <a:pt x="395" y="19005"/>
                    <a:pt x="1672" y="19890"/>
                  </a:cubicBezTo>
                  <a:cubicBezTo>
                    <a:pt x="2949" y="20775"/>
                    <a:pt x="5272" y="20775"/>
                    <a:pt x="7246" y="19182"/>
                  </a:cubicBezTo>
                  <a:cubicBezTo>
                    <a:pt x="9220" y="17588"/>
                    <a:pt x="10846" y="14401"/>
                    <a:pt x="12124" y="11923"/>
                  </a:cubicBezTo>
                  <a:cubicBezTo>
                    <a:pt x="13401" y="9444"/>
                    <a:pt x="14330" y="7673"/>
                    <a:pt x="15143" y="7496"/>
                  </a:cubicBezTo>
                  <a:cubicBezTo>
                    <a:pt x="15956" y="7319"/>
                    <a:pt x="16653" y="8736"/>
                    <a:pt x="17698" y="10152"/>
                  </a:cubicBezTo>
                  <a:cubicBezTo>
                    <a:pt x="18743" y="11568"/>
                    <a:pt x="20136" y="12985"/>
                    <a:pt x="21530" y="14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547303" y="787400"/>
              <a:ext cx="110397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18340" y="0"/>
                  </a:moveTo>
                  <a:cubicBezTo>
                    <a:pt x="19970" y="4737"/>
                    <a:pt x="21600" y="9474"/>
                    <a:pt x="21192" y="12789"/>
                  </a:cubicBezTo>
                  <a:cubicBezTo>
                    <a:pt x="20785" y="16105"/>
                    <a:pt x="18340" y="18000"/>
                    <a:pt x="14468" y="19232"/>
                  </a:cubicBezTo>
                  <a:cubicBezTo>
                    <a:pt x="10596" y="20463"/>
                    <a:pt x="5298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6803885" y="741221"/>
              <a:ext cx="108419" cy="268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400" fill="norm" stroke="1" extrusionOk="0">
                  <a:moveTo>
                    <a:pt x="20488" y="137"/>
                  </a:moveTo>
                  <a:cubicBezTo>
                    <a:pt x="16888" y="-31"/>
                    <a:pt x="13288" y="-200"/>
                    <a:pt x="10088" y="644"/>
                  </a:cubicBezTo>
                  <a:cubicBezTo>
                    <a:pt x="6888" y="1487"/>
                    <a:pt x="4088" y="3344"/>
                    <a:pt x="2088" y="5875"/>
                  </a:cubicBezTo>
                  <a:cubicBezTo>
                    <a:pt x="88" y="8406"/>
                    <a:pt x="-1112" y="11612"/>
                    <a:pt x="1488" y="14312"/>
                  </a:cubicBezTo>
                  <a:cubicBezTo>
                    <a:pt x="4088" y="17012"/>
                    <a:pt x="10488" y="19206"/>
                    <a:pt x="16888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7693353" y="648063"/>
              <a:ext cx="133351" cy="117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1072"/>
                  </a:moveTo>
                  <a:cubicBezTo>
                    <a:pt x="1714" y="314"/>
                    <a:pt x="3429" y="-444"/>
                    <a:pt x="5657" y="314"/>
                  </a:cubicBezTo>
                  <a:cubicBezTo>
                    <a:pt x="7886" y="1072"/>
                    <a:pt x="10629" y="3345"/>
                    <a:pt x="11657" y="5430"/>
                  </a:cubicBezTo>
                  <a:cubicBezTo>
                    <a:pt x="12686" y="7514"/>
                    <a:pt x="12000" y="9409"/>
                    <a:pt x="10971" y="10924"/>
                  </a:cubicBezTo>
                  <a:cubicBezTo>
                    <a:pt x="9943" y="12440"/>
                    <a:pt x="8571" y="13577"/>
                    <a:pt x="7200" y="14903"/>
                  </a:cubicBezTo>
                  <a:cubicBezTo>
                    <a:pt x="5829" y="16230"/>
                    <a:pt x="4457" y="17745"/>
                    <a:pt x="4800" y="18882"/>
                  </a:cubicBezTo>
                  <a:cubicBezTo>
                    <a:pt x="5143" y="20019"/>
                    <a:pt x="7200" y="20777"/>
                    <a:pt x="10286" y="20967"/>
                  </a:cubicBezTo>
                  <a:cubicBezTo>
                    <a:pt x="13371" y="21156"/>
                    <a:pt x="17486" y="20777"/>
                    <a:pt x="21600" y="20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437395" y="1844407"/>
              <a:ext cx="245559" cy="381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48" fill="norm" stroke="1" extrusionOk="0">
                  <a:moveTo>
                    <a:pt x="21418" y="3025"/>
                  </a:moveTo>
                  <a:cubicBezTo>
                    <a:pt x="21418" y="2199"/>
                    <a:pt x="21418" y="1372"/>
                    <a:pt x="20218" y="782"/>
                  </a:cubicBezTo>
                  <a:cubicBezTo>
                    <a:pt x="19018" y="192"/>
                    <a:pt x="16618" y="-162"/>
                    <a:pt x="13849" y="74"/>
                  </a:cubicBezTo>
                  <a:cubicBezTo>
                    <a:pt x="11080" y="310"/>
                    <a:pt x="7941" y="1136"/>
                    <a:pt x="5541" y="2789"/>
                  </a:cubicBezTo>
                  <a:cubicBezTo>
                    <a:pt x="3141" y="4441"/>
                    <a:pt x="1480" y="6920"/>
                    <a:pt x="649" y="9694"/>
                  </a:cubicBezTo>
                  <a:cubicBezTo>
                    <a:pt x="-182" y="12468"/>
                    <a:pt x="-182" y="15536"/>
                    <a:pt x="464" y="17661"/>
                  </a:cubicBezTo>
                  <a:cubicBezTo>
                    <a:pt x="1110" y="19786"/>
                    <a:pt x="2403" y="20966"/>
                    <a:pt x="5080" y="21202"/>
                  </a:cubicBezTo>
                  <a:cubicBezTo>
                    <a:pt x="7756" y="21438"/>
                    <a:pt x="11818" y="20730"/>
                    <a:pt x="15880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416253" y="2025650"/>
              <a:ext cx="1841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6000"/>
                    <a:pt x="8441" y="10400"/>
                    <a:pt x="12041" y="6800"/>
                  </a:cubicBezTo>
                  <a:cubicBezTo>
                    <a:pt x="15641" y="3200"/>
                    <a:pt x="1862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96939" y="1825312"/>
              <a:ext cx="265415" cy="394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01" fill="norm" stroke="1" extrusionOk="0">
                  <a:moveTo>
                    <a:pt x="21496" y="534"/>
                  </a:moveTo>
                  <a:cubicBezTo>
                    <a:pt x="18067" y="190"/>
                    <a:pt x="14639" y="-155"/>
                    <a:pt x="12153" y="75"/>
                  </a:cubicBezTo>
                  <a:cubicBezTo>
                    <a:pt x="9667" y="305"/>
                    <a:pt x="8125" y="1109"/>
                    <a:pt x="6925" y="2545"/>
                  </a:cubicBezTo>
                  <a:cubicBezTo>
                    <a:pt x="5725" y="3981"/>
                    <a:pt x="4867" y="6049"/>
                    <a:pt x="3925" y="8634"/>
                  </a:cubicBezTo>
                  <a:cubicBezTo>
                    <a:pt x="2982" y="11219"/>
                    <a:pt x="1953" y="14322"/>
                    <a:pt x="1267" y="16160"/>
                  </a:cubicBezTo>
                  <a:cubicBezTo>
                    <a:pt x="582" y="17998"/>
                    <a:pt x="239" y="18573"/>
                    <a:pt x="67" y="19205"/>
                  </a:cubicBezTo>
                  <a:cubicBezTo>
                    <a:pt x="-104" y="19836"/>
                    <a:pt x="-104" y="20526"/>
                    <a:pt x="2039" y="20928"/>
                  </a:cubicBezTo>
                  <a:cubicBezTo>
                    <a:pt x="4182" y="21330"/>
                    <a:pt x="8467" y="21445"/>
                    <a:pt x="11125" y="21388"/>
                  </a:cubicBezTo>
                  <a:cubicBezTo>
                    <a:pt x="13782" y="21330"/>
                    <a:pt x="14810" y="21100"/>
                    <a:pt x="15839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966259" y="1940983"/>
              <a:ext cx="218345" cy="26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486" y="3310"/>
                  </a:moveTo>
                  <a:cubicBezTo>
                    <a:pt x="1693" y="7316"/>
                    <a:pt x="1901" y="11323"/>
                    <a:pt x="1797" y="13935"/>
                  </a:cubicBezTo>
                  <a:cubicBezTo>
                    <a:pt x="1693" y="16548"/>
                    <a:pt x="1278" y="17768"/>
                    <a:pt x="966" y="18813"/>
                  </a:cubicBezTo>
                  <a:cubicBezTo>
                    <a:pt x="655" y="19858"/>
                    <a:pt x="447" y="20729"/>
                    <a:pt x="239" y="20729"/>
                  </a:cubicBezTo>
                  <a:cubicBezTo>
                    <a:pt x="32" y="20729"/>
                    <a:pt x="-176" y="19858"/>
                    <a:pt x="239" y="17071"/>
                  </a:cubicBezTo>
                  <a:cubicBezTo>
                    <a:pt x="655" y="14284"/>
                    <a:pt x="1693" y="9581"/>
                    <a:pt x="2316" y="6706"/>
                  </a:cubicBezTo>
                  <a:cubicBezTo>
                    <a:pt x="2939" y="3832"/>
                    <a:pt x="3147" y="2787"/>
                    <a:pt x="3459" y="1829"/>
                  </a:cubicBezTo>
                  <a:cubicBezTo>
                    <a:pt x="3770" y="871"/>
                    <a:pt x="4186" y="0"/>
                    <a:pt x="4705" y="0"/>
                  </a:cubicBezTo>
                  <a:cubicBezTo>
                    <a:pt x="5224" y="0"/>
                    <a:pt x="5847" y="871"/>
                    <a:pt x="6262" y="2352"/>
                  </a:cubicBezTo>
                  <a:cubicBezTo>
                    <a:pt x="6678" y="3832"/>
                    <a:pt x="6886" y="5923"/>
                    <a:pt x="7093" y="7490"/>
                  </a:cubicBezTo>
                  <a:cubicBezTo>
                    <a:pt x="7301" y="9058"/>
                    <a:pt x="7509" y="10103"/>
                    <a:pt x="8132" y="10713"/>
                  </a:cubicBezTo>
                  <a:cubicBezTo>
                    <a:pt x="8755" y="11323"/>
                    <a:pt x="9793" y="11497"/>
                    <a:pt x="10936" y="10713"/>
                  </a:cubicBezTo>
                  <a:cubicBezTo>
                    <a:pt x="12078" y="9929"/>
                    <a:pt x="13324" y="8187"/>
                    <a:pt x="14466" y="6794"/>
                  </a:cubicBezTo>
                  <a:cubicBezTo>
                    <a:pt x="15609" y="5400"/>
                    <a:pt x="16647" y="4355"/>
                    <a:pt x="17582" y="4181"/>
                  </a:cubicBezTo>
                  <a:cubicBezTo>
                    <a:pt x="18516" y="4006"/>
                    <a:pt x="19347" y="4703"/>
                    <a:pt x="19762" y="6532"/>
                  </a:cubicBezTo>
                  <a:cubicBezTo>
                    <a:pt x="20178" y="8361"/>
                    <a:pt x="20178" y="11323"/>
                    <a:pt x="20386" y="14023"/>
                  </a:cubicBezTo>
                  <a:cubicBezTo>
                    <a:pt x="20593" y="16723"/>
                    <a:pt x="21009" y="19161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241753" y="1858298"/>
              <a:ext cx="148443" cy="447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62" fill="norm" stroke="1" extrusionOk="0">
                  <a:moveTo>
                    <a:pt x="0" y="1325"/>
                  </a:moveTo>
                  <a:cubicBezTo>
                    <a:pt x="4200" y="919"/>
                    <a:pt x="8400" y="513"/>
                    <a:pt x="11850" y="260"/>
                  </a:cubicBezTo>
                  <a:cubicBezTo>
                    <a:pt x="15300" y="6"/>
                    <a:pt x="18000" y="-95"/>
                    <a:pt x="19350" y="108"/>
                  </a:cubicBezTo>
                  <a:cubicBezTo>
                    <a:pt x="20700" y="311"/>
                    <a:pt x="20700" y="818"/>
                    <a:pt x="20550" y="2846"/>
                  </a:cubicBezTo>
                  <a:cubicBezTo>
                    <a:pt x="20400" y="4874"/>
                    <a:pt x="20100" y="8423"/>
                    <a:pt x="19950" y="11009"/>
                  </a:cubicBezTo>
                  <a:cubicBezTo>
                    <a:pt x="19800" y="13595"/>
                    <a:pt x="19800" y="15218"/>
                    <a:pt x="20250" y="16688"/>
                  </a:cubicBezTo>
                  <a:cubicBezTo>
                    <a:pt x="20700" y="18159"/>
                    <a:pt x="21600" y="19477"/>
                    <a:pt x="20550" y="20288"/>
                  </a:cubicBezTo>
                  <a:cubicBezTo>
                    <a:pt x="19500" y="21099"/>
                    <a:pt x="16500" y="21404"/>
                    <a:pt x="13350" y="21454"/>
                  </a:cubicBezTo>
                  <a:cubicBezTo>
                    <a:pt x="10200" y="21505"/>
                    <a:pt x="6900" y="21302"/>
                    <a:pt x="3600" y="2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692603" y="2063750"/>
              <a:ext cx="158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698953" y="216535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2194253" y="1746879"/>
              <a:ext cx="143158" cy="72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07" fill="norm" stroke="1" extrusionOk="0">
                  <a:moveTo>
                    <a:pt x="20965" y="2242"/>
                  </a:moveTo>
                  <a:cubicBezTo>
                    <a:pt x="21282" y="1803"/>
                    <a:pt x="21600" y="1363"/>
                    <a:pt x="21441" y="955"/>
                  </a:cubicBezTo>
                  <a:cubicBezTo>
                    <a:pt x="21282" y="547"/>
                    <a:pt x="20647" y="170"/>
                    <a:pt x="18741" y="45"/>
                  </a:cubicBezTo>
                  <a:cubicBezTo>
                    <a:pt x="16835" y="-81"/>
                    <a:pt x="13659" y="45"/>
                    <a:pt x="10959" y="641"/>
                  </a:cubicBezTo>
                  <a:cubicBezTo>
                    <a:pt x="8259" y="1238"/>
                    <a:pt x="6035" y="2305"/>
                    <a:pt x="5082" y="3843"/>
                  </a:cubicBezTo>
                  <a:cubicBezTo>
                    <a:pt x="4129" y="5382"/>
                    <a:pt x="4447" y="7391"/>
                    <a:pt x="6829" y="9495"/>
                  </a:cubicBezTo>
                  <a:cubicBezTo>
                    <a:pt x="9212" y="11598"/>
                    <a:pt x="13659" y="13796"/>
                    <a:pt x="16200" y="15491"/>
                  </a:cubicBezTo>
                  <a:cubicBezTo>
                    <a:pt x="18741" y="17186"/>
                    <a:pt x="19376" y="18379"/>
                    <a:pt x="18265" y="19321"/>
                  </a:cubicBezTo>
                  <a:cubicBezTo>
                    <a:pt x="17153" y="20263"/>
                    <a:pt x="14294" y="20954"/>
                    <a:pt x="10959" y="21236"/>
                  </a:cubicBezTo>
                  <a:cubicBezTo>
                    <a:pt x="7624" y="21519"/>
                    <a:pt x="3812" y="21393"/>
                    <a:pt x="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2608011" y="2026165"/>
              <a:ext cx="189493" cy="24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119" fill="norm" stroke="1" extrusionOk="0">
                  <a:moveTo>
                    <a:pt x="606" y="1062"/>
                  </a:moveTo>
                  <a:cubicBezTo>
                    <a:pt x="4206" y="2355"/>
                    <a:pt x="7806" y="3647"/>
                    <a:pt x="9366" y="6232"/>
                  </a:cubicBezTo>
                  <a:cubicBezTo>
                    <a:pt x="10926" y="8816"/>
                    <a:pt x="10446" y="12693"/>
                    <a:pt x="9126" y="15462"/>
                  </a:cubicBezTo>
                  <a:cubicBezTo>
                    <a:pt x="7806" y="18232"/>
                    <a:pt x="5646" y="19893"/>
                    <a:pt x="3966" y="20632"/>
                  </a:cubicBezTo>
                  <a:cubicBezTo>
                    <a:pt x="2286" y="21370"/>
                    <a:pt x="1086" y="21185"/>
                    <a:pt x="486" y="20632"/>
                  </a:cubicBezTo>
                  <a:cubicBezTo>
                    <a:pt x="-114" y="20078"/>
                    <a:pt x="-114" y="19155"/>
                    <a:pt x="246" y="17862"/>
                  </a:cubicBezTo>
                  <a:cubicBezTo>
                    <a:pt x="606" y="16570"/>
                    <a:pt x="1326" y="14908"/>
                    <a:pt x="3846" y="12416"/>
                  </a:cubicBezTo>
                  <a:cubicBezTo>
                    <a:pt x="6366" y="9924"/>
                    <a:pt x="10686" y="6601"/>
                    <a:pt x="13566" y="4201"/>
                  </a:cubicBezTo>
                  <a:cubicBezTo>
                    <a:pt x="16446" y="1801"/>
                    <a:pt x="17886" y="324"/>
                    <a:pt x="18246" y="47"/>
                  </a:cubicBezTo>
                  <a:cubicBezTo>
                    <a:pt x="18606" y="-230"/>
                    <a:pt x="17886" y="693"/>
                    <a:pt x="16926" y="3185"/>
                  </a:cubicBezTo>
                  <a:cubicBezTo>
                    <a:pt x="15966" y="5678"/>
                    <a:pt x="14766" y="9739"/>
                    <a:pt x="14526" y="12785"/>
                  </a:cubicBezTo>
                  <a:cubicBezTo>
                    <a:pt x="14286" y="15832"/>
                    <a:pt x="15006" y="17862"/>
                    <a:pt x="16326" y="18970"/>
                  </a:cubicBezTo>
                  <a:cubicBezTo>
                    <a:pt x="17646" y="20078"/>
                    <a:pt x="19566" y="20262"/>
                    <a:pt x="21486" y="20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2956253" y="22161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924753" y="933450"/>
              <a:ext cx="5651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0" y="17100"/>
                    <a:pt x="3560" y="12600"/>
                    <a:pt x="5784" y="9000"/>
                  </a:cubicBezTo>
                  <a:cubicBezTo>
                    <a:pt x="8009" y="5400"/>
                    <a:pt x="10679" y="2700"/>
                    <a:pt x="13389" y="1350"/>
                  </a:cubicBezTo>
                  <a:cubicBezTo>
                    <a:pt x="16099" y="0"/>
                    <a:pt x="188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5039053" y="996950"/>
              <a:ext cx="425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2794" y="16200"/>
                    <a:pt x="5588" y="21600"/>
                    <a:pt x="8919" y="21600"/>
                  </a:cubicBezTo>
                  <a:cubicBezTo>
                    <a:pt x="12251" y="21600"/>
                    <a:pt x="16119" y="16200"/>
                    <a:pt x="18322" y="11700"/>
                  </a:cubicBezTo>
                  <a:cubicBezTo>
                    <a:pt x="20525" y="7200"/>
                    <a:pt x="2106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250770" y="1813268"/>
              <a:ext cx="169034" cy="242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56" fill="norm" stroke="1" extrusionOk="0">
                  <a:moveTo>
                    <a:pt x="2096" y="5277"/>
                  </a:moveTo>
                  <a:cubicBezTo>
                    <a:pt x="1563" y="3974"/>
                    <a:pt x="1029" y="2670"/>
                    <a:pt x="1696" y="1739"/>
                  </a:cubicBezTo>
                  <a:cubicBezTo>
                    <a:pt x="2363" y="808"/>
                    <a:pt x="4229" y="249"/>
                    <a:pt x="6496" y="63"/>
                  </a:cubicBezTo>
                  <a:cubicBezTo>
                    <a:pt x="8763" y="-123"/>
                    <a:pt x="11429" y="63"/>
                    <a:pt x="13296" y="1180"/>
                  </a:cubicBezTo>
                  <a:cubicBezTo>
                    <a:pt x="15163" y="2298"/>
                    <a:pt x="16229" y="4346"/>
                    <a:pt x="14096" y="7511"/>
                  </a:cubicBezTo>
                  <a:cubicBezTo>
                    <a:pt x="11963" y="10677"/>
                    <a:pt x="6629" y="14960"/>
                    <a:pt x="3563" y="17474"/>
                  </a:cubicBezTo>
                  <a:cubicBezTo>
                    <a:pt x="496" y="19987"/>
                    <a:pt x="-304" y="20732"/>
                    <a:pt x="96" y="21105"/>
                  </a:cubicBezTo>
                  <a:cubicBezTo>
                    <a:pt x="496" y="21477"/>
                    <a:pt x="2096" y="21477"/>
                    <a:pt x="5829" y="20825"/>
                  </a:cubicBezTo>
                  <a:cubicBezTo>
                    <a:pt x="9563" y="20174"/>
                    <a:pt x="15429" y="18870"/>
                    <a:pt x="21296" y="17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3536993" y="1739337"/>
              <a:ext cx="124111" cy="31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493" fill="norm" stroke="1" extrusionOk="0">
                  <a:moveTo>
                    <a:pt x="20762" y="477"/>
                  </a:moveTo>
                  <a:cubicBezTo>
                    <a:pt x="18637" y="185"/>
                    <a:pt x="16513" y="-107"/>
                    <a:pt x="14742" y="39"/>
                  </a:cubicBezTo>
                  <a:cubicBezTo>
                    <a:pt x="12972" y="185"/>
                    <a:pt x="11555" y="769"/>
                    <a:pt x="8723" y="3177"/>
                  </a:cubicBezTo>
                  <a:cubicBezTo>
                    <a:pt x="5890" y="5585"/>
                    <a:pt x="1641" y="9817"/>
                    <a:pt x="401" y="13028"/>
                  </a:cubicBezTo>
                  <a:cubicBezTo>
                    <a:pt x="-838" y="16239"/>
                    <a:pt x="932" y="18428"/>
                    <a:pt x="3765" y="19669"/>
                  </a:cubicBezTo>
                  <a:cubicBezTo>
                    <a:pt x="6598" y="20909"/>
                    <a:pt x="10493" y="21201"/>
                    <a:pt x="14388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3730953" y="1810113"/>
              <a:ext cx="190501" cy="16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4" fill="norm" stroke="1" extrusionOk="0">
                  <a:moveTo>
                    <a:pt x="0" y="745"/>
                  </a:moveTo>
                  <a:cubicBezTo>
                    <a:pt x="1200" y="218"/>
                    <a:pt x="2400" y="-309"/>
                    <a:pt x="4200" y="218"/>
                  </a:cubicBezTo>
                  <a:cubicBezTo>
                    <a:pt x="6000" y="745"/>
                    <a:pt x="8400" y="2325"/>
                    <a:pt x="9600" y="5223"/>
                  </a:cubicBezTo>
                  <a:cubicBezTo>
                    <a:pt x="10800" y="8120"/>
                    <a:pt x="10800" y="12335"/>
                    <a:pt x="10320" y="14969"/>
                  </a:cubicBezTo>
                  <a:cubicBezTo>
                    <a:pt x="9840" y="17603"/>
                    <a:pt x="8880" y="18657"/>
                    <a:pt x="7560" y="19579"/>
                  </a:cubicBezTo>
                  <a:cubicBezTo>
                    <a:pt x="6240" y="20501"/>
                    <a:pt x="4560" y="21291"/>
                    <a:pt x="3720" y="20764"/>
                  </a:cubicBezTo>
                  <a:cubicBezTo>
                    <a:pt x="2880" y="20237"/>
                    <a:pt x="2880" y="18393"/>
                    <a:pt x="4560" y="15496"/>
                  </a:cubicBezTo>
                  <a:cubicBezTo>
                    <a:pt x="6240" y="12598"/>
                    <a:pt x="9600" y="8647"/>
                    <a:pt x="11760" y="6276"/>
                  </a:cubicBezTo>
                  <a:cubicBezTo>
                    <a:pt x="13920" y="3906"/>
                    <a:pt x="14880" y="3115"/>
                    <a:pt x="14880" y="3642"/>
                  </a:cubicBezTo>
                  <a:cubicBezTo>
                    <a:pt x="14880" y="4169"/>
                    <a:pt x="13920" y="6013"/>
                    <a:pt x="13320" y="7989"/>
                  </a:cubicBezTo>
                  <a:cubicBezTo>
                    <a:pt x="12720" y="9964"/>
                    <a:pt x="12480" y="12071"/>
                    <a:pt x="13920" y="13784"/>
                  </a:cubicBezTo>
                  <a:cubicBezTo>
                    <a:pt x="15360" y="15496"/>
                    <a:pt x="18480" y="16813"/>
                    <a:pt x="21600" y="18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4042103" y="189230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5840"/>
                    <a:pt x="9853" y="10080"/>
                    <a:pt x="13453" y="6480"/>
                  </a:cubicBezTo>
                  <a:cubicBezTo>
                    <a:pt x="17053" y="2880"/>
                    <a:pt x="1932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4231252" y="1809613"/>
              <a:ext cx="185502" cy="127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0926" fill="norm" stroke="1" extrusionOk="0">
                  <a:moveTo>
                    <a:pt x="14717" y="8384"/>
                  </a:moveTo>
                  <a:cubicBezTo>
                    <a:pt x="13261" y="5597"/>
                    <a:pt x="11805" y="2810"/>
                    <a:pt x="10349" y="1242"/>
                  </a:cubicBezTo>
                  <a:cubicBezTo>
                    <a:pt x="8892" y="-326"/>
                    <a:pt x="7436" y="-674"/>
                    <a:pt x="5616" y="1765"/>
                  </a:cubicBezTo>
                  <a:cubicBezTo>
                    <a:pt x="3796" y="4203"/>
                    <a:pt x="1612" y="9429"/>
                    <a:pt x="641" y="12913"/>
                  </a:cubicBezTo>
                  <a:cubicBezTo>
                    <a:pt x="-330" y="16397"/>
                    <a:pt x="-87" y="18139"/>
                    <a:pt x="641" y="19184"/>
                  </a:cubicBezTo>
                  <a:cubicBezTo>
                    <a:pt x="1369" y="20229"/>
                    <a:pt x="2582" y="20578"/>
                    <a:pt x="4403" y="19532"/>
                  </a:cubicBezTo>
                  <a:cubicBezTo>
                    <a:pt x="6223" y="18487"/>
                    <a:pt x="8650" y="16049"/>
                    <a:pt x="10227" y="13958"/>
                  </a:cubicBezTo>
                  <a:cubicBezTo>
                    <a:pt x="11805" y="11868"/>
                    <a:pt x="12533" y="10126"/>
                    <a:pt x="13261" y="10126"/>
                  </a:cubicBezTo>
                  <a:cubicBezTo>
                    <a:pt x="13989" y="10126"/>
                    <a:pt x="14717" y="11868"/>
                    <a:pt x="16052" y="13958"/>
                  </a:cubicBezTo>
                  <a:cubicBezTo>
                    <a:pt x="17387" y="16049"/>
                    <a:pt x="19328" y="18487"/>
                    <a:pt x="21270" y="2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4492953" y="1739900"/>
              <a:ext cx="61142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0" y="0"/>
                  </a:moveTo>
                  <a:cubicBezTo>
                    <a:pt x="7200" y="3360"/>
                    <a:pt x="14400" y="6720"/>
                    <a:pt x="18000" y="9680"/>
                  </a:cubicBezTo>
                  <a:cubicBezTo>
                    <a:pt x="21600" y="12640"/>
                    <a:pt x="21600" y="15200"/>
                    <a:pt x="18720" y="17120"/>
                  </a:cubicBezTo>
                  <a:cubicBezTo>
                    <a:pt x="15840" y="19040"/>
                    <a:pt x="10080" y="20320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508703" y="2190750"/>
              <a:ext cx="793751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14954"/>
                  </a:moveTo>
                  <a:cubicBezTo>
                    <a:pt x="1786" y="18277"/>
                    <a:pt x="3571" y="21600"/>
                    <a:pt x="5530" y="20769"/>
                  </a:cubicBezTo>
                  <a:cubicBezTo>
                    <a:pt x="7488" y="19938"/>
                    <a:pt x="9619" y="14954"/>
                    <a:pt x="11837" y="10800"/>
                  </a:cubicBezTo>
                  <a:cubicBezTo>
                    <a:pt x="14054" y="6646"/>
                    <a:pt x="16358" y="3323"/>
                    <a:pt x="18000" y="1662"/>
                  </a:cubicBezTo>
                  <a:cubicBezTo>
                    <a:pt x="19642" y="0"/>
                    <a:pt x="206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715576" y="2343150"/>
              <a:ext cx="127853" cy="265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477" fill="norm" stroke="1" extrusionOk="0">
                  <a:moveTo>
                    <a:pt x="1462" y="0"/>
                  </a:moveTo>
                  <a:cubicBezTo>
                    <a:pt x="1805" y="4286"/>
                    <a:pt x="2148" y="8571"/>
                    <a:pt x="2148" y="11657"/>
                  </a:cubicBezTo>
                  <a:cubicBezTo>
                    <a:pt x="2148" y="14743"/>
                    <a:pt x="1805" y="16629"/>
                    <a:pt x="1634" y="18000"/>
                  </a:cubicBezTo>
                  <a:cubicBezTo>
                    <a:pt x="1462" y="19371"/>
                    <a:pt x="1462" y="20229"/>
                    <a:pt x="1977" y="20057"/>
                  </a:cubicBezTo>
                  <a:cubicBezTo>
                    <a:pt x="2491" y="19886"/>
                    <a:pt x="3519" y="18686"/>
                    <a:pt x="5234" y="16714"/>
                  </a:cubicBezTo>
                  <a:cubicBezTo>
                    <a:pt x="6948" y="14743"/>
                    <a:pt x="9348" y="12000"/>
                    <a:pt x="11234" y="10371"/>
                  </a:cubicBezTo>
                  <a:cubicBezTo>
                    <a:pt x="13119" y="8743"/>
                    <a:pt x="14491" y="8229"/>
                    <a:pt x="15862" y="8486"/>
                  </a:cubicBezTo>
                  <a:cubicBezTo>
                    <a:pt x="17234" y="8743"/>
                    <a:pt x="18605" y="9771"/>
                    <a:pt x="19634" y="11314"/>
                  </a:cubicBezTo>
                  <a:cubicBezTo>
                    <a:pt x="20662" y="12857"/>
                    <a:pt x="21348" y="14914"/>
                    <a:pt x="19805" y="16714"/>
                  </a:cubicBezTo>
                  <a:cubicBezTo>
                    <a:pt x="18262" y="18514"/>
                    <a:pt x="14491" y="20057"/>
                    <a:pt x="11405" y="20829"/>
                  </a:cubicBezTo>
                  <a:cubicBezTo>
                    <a:pt x="8319" y="21600"/>
                    <a:pt x="5919" y="21600"/>
                    <a:pt x="4034" y="21257"/>
                  </a:cubicBezTo>
                  <a:cubicBezTo>
                    <a:pt x="2148" y="20914"/>
                    <a:pt x="777" y="20229"/>
                    <a:pt x="262" y="19457"/>
                  </a:cubicBezTo>
                  <a:cubicBezTo>
                    <a:pt x="-252" y="18686"/>
                    <a:pt x="91" y="17829"/>
                    <a:pt x="434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3921453" y="2489200"/>
              <a:ext cx="1778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4113276" y="2448582"/>
              <a:ext cx="151078" cy="7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782" fill="norm" stroke="1" extrusionOk="0">
                  <a:moveTo>
                    <a:pt x="11512" y="6289"/>
                  </a:moveTo>
                  <a:cubicBezTo>
                    <a:pt x="10612" y="3820"/>
                    <a:pt x="9712" y="1351"/>
                    <a:pt x="8512" y="426"/>
                  </a:cubicBezTo>
                  <a:cubicBezTo>
                    <a:pt x="7312" y="-500"/>
                    <a:pt x="5812" y="117"/>
                    <a:pt x="4312" y="1969"/>
                  </a:cubicBezTo>
                  <a:cubicBezTo>
                    <a:pt x="2812" y="3820"/>
                    <a:pt x="1312" y="6906"/>
                    <a:pt x="562" y="10300"/>
                  </a:cubicBezTo>
                  <a:cubicBezTo>
                    <a:pt x="-188" y="13694"/>
                    <a:pt x="-188" y="17397"/>
                    <a:pt x="562" y="19249"/>
                  </a:cubicBezTo>
                  <a:cubicBezTo>
                    <a:pt x="1312" y="21100"/>
                    <a:pt x="2812" y="21100"/>
                    <a:pt x="4162" y="20174"/>
                  </a:cubicBezTo>
                  <a:cubicBezTo>
                    <a:pt x="5512" y="19249"/>
                    <a:pt x="6712" y="17397"/>
                    <a:pt x="7762" y="14929"/>
                  </a:cubicBezTo>
                  <a:cubicBezTo>
                    <a:pt x="8812" y="12460"/>
                    <a:pt x="9712" y="9374"/>
                    <a:pt x="10612" y="9374"/>
                  </a:cubicBezTo>
                  <a:cubicBezTo>
                    <a:pt x="11512" y="9374"/>
                    <a:pt x="12412" y="12460"/>
                    <a:pt x="14212" y="14620"/>
                  </a:cubicBezTo>
                  <a:cubicBezTo>
                    <a:pt x="16012" y="16780"/>
                    <a:pt x="18712" y="18014"/>
                    <a:pt x="21412" y="19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4283403" y="2400300"/>
              <a:ext cx="9122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600" fill="norm" stroke="1" extrusionOk="0">
                  <a:moveTo>
                    <a:pt x="11782" y="0"/>
                  </a:moveTo>
                  <a:cubicBezTo>
                    <a:pt x="16200" y="2800"/>
                    <a:pt x="20618" y="5600"/>
                    <a:pt x="21109" y="8700"/>
                  </a:cubicBezTo>
                  <a:cubicBezTo>
                    <a:pt x="21600" y="11800"/>
                    <a:pt x="18164" y="15200"/>
                    <a:pt x="13991" y="17400"/>
                  </a:cubicBezTo>
                  <a:cubicBezTo>
                    <a:pt x="9818" y="19600"/>
                    <a:pt x="4909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3542062" y="2370275"/>
              <a:ext cx="119042" cy="226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437" fill="norm" stroke="1" extrusionOk="0">
                  <a:moveTo>
                    <a:pt x="9773" y="2237"/>
                  </a:moveTo>
                  <a:cubicBezTo>
                    <a:pt x="8283" y="1237"/>
                    <a:pt x="6793" y="237"/>
                    <a:pt x="5304" y="37"/>
                  </a:cubicBezTo>
                  <a:cubicBezTo>
                    <a:pt x="3814" y="-163"/>
                    <a:pt x="2324" y="437"/>
                    <a:pt x="1207" y="2137"/>
                  </a:cubicBezTo>
                  <a:cubicBezTo>
                    <a:pt x="90" y="3837"/>
                    <a:pt x="-655" y="6637"/>
                    <a:pt x="835" y="9837"/>
                  </a:cubicBezTo>
                  <a:cubicBezTo>
                    <a:pt x="2324" y="13037"/>
                    <a:pt x="6048" y="16637"/>
                    <a:pt x="9773" y="18637"/>
                  </a:cubicBezTo>
                  <a:cubicBezTo>
                    <a:pt x="13497" y="20637"/>
                    <a:pt x="17221" y="21037"/>
                    <a:pt x="20945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4414307" y="2274241"/>
              <a:ext cx="91347" cy="93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22" fill="norm" stroke="1" extrusionOk="0">
                  <a:moveTo>
                    <a:pt x="3512" y="2666"/>
                  </a:moveTo>
                  <a:cubicBezTo>
                    <a:pt x="5476" y="1226"/>
                    <a:pt x="7440" y="-214"/>
                    <a:pt x="9158" y="26"/>
                  </a:cubicBezTo>
                  <a:cubicBezTo>
                    <a:pt x="10876" y="266"/>
                    <a:pt x="12349" y="2186"/>
                    <a:pt x="12349" y="4106"/>
                  </a:cubicBezTo>
                  <a:cubicBezTo>
                    <a:pt x="12349" y="6026"/>
                    <a:pt x="10876" y="7946"/>
                    <a:pt x="9158" y="9866"/>
                  </a:cubicBezTo>
                  <a:cubicBezTo>
                    <a:pt x="7440" y="11786"/>
                    <a:pt x="5476" y="13706"/>
                    <a:pt x="3512" y="15626"/>
                  </a:cubicBezTo>
                  <a:cubicBezTo>
                    <a:pt x="1549" y="17546"/>
                    <a:pt x="-415" y="19466"/>
                    <a:pt x="76" y="20426"/>
                  </a:cubicBezTo>
                  <a:cubicBezTo>
                    <a:pt x="567" y="21386"/>
                    <a:pt x="3512" y="21386"/>
                    <a:pt x="7440" y="20906"/>
                  </a:cubicBezTo>
                  <a:cubicBezTo>
                    <a:pt x="11367" y="20426"/>
                    <a:pt x="16276" y="19466"/>
                    <a:pt x="21185" y="18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4950153" y="218440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5081577" y="1792433"/>
              <a:ext cx="370227" cy="45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18" fill="norm" stroke="1" extrusionOk="0">
                  <a:moveTo>
                    <a:pt x="8580" y="16193"/>
                  </a:moveTo>
                  <a:cubicBezTo>
                    <a:pt x="8457" y="15591"/>
                    <a:pt x="8334" y="14988"/>
                    <a:pt x="7721" y="14435"/>
                  </a:cubicBezTo>
                  <a:cubicBezTo>
                    <a:pt x="7107" y="13883"/>
                    <a:pt x="6002" y="13380"/>
                    <a:pt x="4652" y="13883"/>
                  </a:cubicBezTo>
                  <a:cubicBezTo>
                    <a:pt x="3302" y="14385"/>
                    <a:pt x="1707" y="15892"/>
                    <a:pt x="848" y="17198"/>
                  </a:cubicBezTo>
                  <a:cubicBezTo>
                    <a:pt x="-11" y="18504"/>
                    <a:pt x="-134" y="19609"/>
                    <a:pt x="111" y="20363"/>
                  </a:cubicBezTo>
                  <a:cubicBezTo>
                    <a:pt x="357" y="21116"/>
                    <a:pt x="971" y="21518"/>
                    <a:pt x="1952" y="21518"/>
                  </a:cubicBezTo>
                  <a:cubicBezTo>
                    <a:pt x="2934" y="21518"/>
                    <a:pt x="4284" y="21116"/>
                    <a:pt x="5880" y="19458"/>
                  </a:cubicBezTo>
                  <a:cubicBezTo>
                    <a:pt x="7475" y="17801"/>
                    <a:pt x="9316" y="14887"/>
                    <a:pt x="10543" y="11924"/>
                  </a:cubicBezTo>
                  <a:cubicBezTo>
                    <a:pt x="11771" y="8960"/>
                    <a:pt x="12384" y="5946"/>
                    <a:pt x="12752" y="4138"/>
                  </a:cubicBezTo>
                  <a:cubicBezTo>
                    <a:pt x="13121" y="2329"/>
                    <a:pt x="13243" y="1726"/>
                    <a:pt x="13305" y="1174"/>
                  </a:cubicBezTo>
                  <a:cubicBezTo>
                    <a:pt x="13366" y="621"/>
                    <a:pt x="13366" y="119"/>
                    <a:pt x="13121" y="18"/>
                  </a:cubicBezTo>
                  <a:cubicBezTo>
                    <a:pt x="12875" y="-82"/>
                    <a:pt x="12384" y="219"/>
                    <a:pt x="11832" y="1274"/>
                  </a:cubicBezTo>
                  <a:cubicBezTo>
                    <a:pt x="11280" y="2329"/>
                    <a:pt x="10666" y="4138"/>
                    <a:pt x="10175" y="6750"/>
                  </a:cubicBezTo>
                  <a:cubicBezTo>
                    <a:pt x="9684" y="9362"/>
                    <a:pt x="9316" y="12778"/>
                    <a:pt x="9132" y="14787"/>
                  </a:cubicBezTo>
                  <a:cubicBezTo>
                    <a:pt x="8948" y="16796"/>
                    <a:pt x="8948" y="17399"/>
                    <a:pt x="8948" y="18002"/>
                  </a:cubicBezTo>
                  <a:cubicBezTo>
                    <a:pt x="8948" y="18605"/>
                    <a:pt x="8948" y="19207"/>
                    <a:pt x="9132" y="19157"/>
                  </a:cubicBezTo>
                  <a:cubicBezTo>
                    <a:pt x="9316" y="19107"/>
                    <a:pt x="9684" y="18404"/>
                    <a:pt x="10482" y="17198"/>
                  </a:cubicBezTo>
                  <a:cubicBezTo>
                    <a:pt x="11280" y="15992"/>
                    <a:pt x="12507" y="14285"/>
                    <a:pt x="13427" y="13330"/>
                  </a:cubicBezTo>
                  <a:cubicBezTo>
                    <a:pt x="14348" y="12376"/>
                    <a:pt x="14961" y="12175"/>
                    <a:pt x="15452" y="12325"/>
                  </a:cubicBezTo>
                  <a:cubicBezTo>
                    <a:pt x="15943" y="12476"/>
                    <a:pt x="16311" y="12978"/>
                    <a:pt x="16434" y="13983"/>
                  </a:cubicBezTo>
                  <a:cubicBezTo>
                    <a:pt x="16557" y="14988"/>
                    <a:pt x="16434" y="16495"/>
                    <a:pt x="16189" y="17449"/>
                  </a:cubicBezTo>
                  <a:cubicBezTo>
                    <a:pt x="15943" y="18404"/>
                    <a:pt x="15575" y="18805"/>
                    <a:pt x="14961" y="19207"/>
                  </a:cubicBezTo>
                  <a:cubicBezTo>
                    <a:pt x="14348" y="19609"/>
                    <a:pt x="13489" y="20011"/>
                    <a:pt x="13182" y="19911"/>
                  </a:cubicBezTo>
                  <a:cubicBezTo>
                    <a:pt x="12875" y="19810"/>
                    <a:pt x="13121" y="19207"/>
                    <a:pt x="14225" y="18152"/>
                  </a:cubicBezTo>
                  <a:cubicBezTo>
                    <a:pt x="15330" y="17098"/>
                    <a:pt x="17293" y="15591"/>
                    <a:pt x="18521" y="14636"/>
                  </a:cubicBezTo>
                  <a:cubicBezTo>
                    <a:pt x="19748" y="13682"/>
                    <a:pt x="20239" y="13280"/>
                    <a:pt x="20239" y="13280"/>
                  </a:cubicBezTo>
                  <a:cubicBezTo>
                    <a:pt x="20239" y="13280"/>
                    <a:pt x="19748" y="13682"/>
                    <a:pt x="19380" y="14586"/>
                  </a:cubicBezTo>
                  <a:cubicBezTo>
                    <a:pt x="19011" y="15490"/>
                    <a:pt x="18766" y="16897"/>
                    <a:pt x="19134" y="18002"/>
                  </a:cubicBezTo>
                  <a:cubicBezTo>
                    <a:pt x="19502" y="19107"/>
                    <a:pt x="20484" y="19911"/>
                    <a:pt x="21466" y="20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2131604" y="2642716"/>
              <a:ext cx="208700" cy="14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831" fill="norm" stroke="1" extrusionOk="0">
                  <a:moveTo>
                    <a:pt x="14312" y="6228"/>
                  </a:moveTo>
                  <a:cubicBezTo>
                    <a:pt x="14094" y="4707"/>
                    <a:pt x="13876" y="3186"/>
                    <a:pt x="12785" y="1817"/>
                  </a:cubicBezTo>
                  <a:cubicBezTo>
                    <a:pt x="11694" y="448"/>
                    <a:pt x="9730" y="-769"/>
                    <a:pt x="7657" y="600"/>
                  </a:cubicBezTo>
                  <a:cubicBezTo>
                    <a:pt x="5585" y="1969"/>
                    <a:pt x="3403" y="5924"/>
                    <a:pt x="2094" y="8662"/>
                  </a:cubicBezTo>
                  <a:cubicBezTo>
                    <a:pt x="785" y="11400"/>
                    <a:pt x="348" y="12921"/>
                    <a:pt x="130" y="14442"/>
                  </a:cubicBezTo>
                  <a:cubicBezTo>
                    <a:pt x="-88" y="15963"/>
                    <a:pt x="-88" y="17485"/>
                    <a:pt x="567" y="18397"/>
                  </a:cubicBezTo>
                  <a:cubicBezTo>
                    <a:pt x="1221" y="19310"/>
                    <a:pt x="2530" y="19614"/>
                    <a:pt x="4385" y="18093"/>
                  </a:cubicBezTo>
                  <a:cubicBezTo>
                    <a:pt x="6239" y="16572"/>
                    <a:pt x="8639" y="13225"/>
                    <a:pt x="10385" y="10792"/>
                  </a:cubicBezTo>
                  <a:cubicBezTo>
                    <a:pt x="12130" y="8358"/>
                    <a:pt x="13221" y="6837"/>
                    <a:pt x="13876" y="6837"/>
                  </a:cubicBezTo>
                  <a:cubicBezTo>
                    <a:pt x="14530" y="6837"/>
                    <a:pt x="14748" y="8358"/>
                    <a:pt x="15294" y="10487"/>
                  </a:cubicBezTo>
                  <a:cubicBezTo>
                    <a:pt x="15839" y="12617"/>
                    <a:pt x="16712" y="15355"/>
                    <a:pt x="17803" y="17180"/>
                  </a:cubicBezTo>
                  <a:cubicBezTo>
                    <a:pt x="18894" y="19006"/>
                    <a:pt x="20203" y="19918"/>
                    <a:pt x="21512" y="20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2118053" y="1416050"/>
              <a:ext cx="120651" cy="281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9095" y="0"/>
                  </a:moveTo>
                  <a:cubicBezTo>
                    <a:pt x="8337" y="4997"/>
                    <a:pt x="7579" y="9994"/>
                    <a:pt x="7579" y="12412"/>
                  </a:cubicBezTo>
                  <a:cubicBezTo>
                    <a:pt x="7579" y="14830"/>
                    <a:pt x="8337" y="14669"/>
                    <a:pt x="9474" y="13943"/>
                  </a:cubicBezTo>
                  <a:cubicBezTo>
                    <a:pt x="10611" y="13218"/>
                    <a:pt x="12126" y="11928"/>
                    <a:pt x="13832" y="11767"/>
                  </a:cubicBezTo>
                  <a:cubicBezTo>
                    <a:pt x="15537" y="11606"/>
                    <a:pt x="17432" y="12573"/>
                    <a:pt x="18947" y="13943"/>
                  </a:cubicBezTo>
                  <a:cubicBezTo>
                    <a:pt x="20463" y="15313"/>
                    <a:pt x="21600" y="17087"/>
                    <a:pt x="21600" y="18376"/>
                  </a:cubicBezTo>
                  <a:cubicBezTo>
                    <a:pt x="21600" y="19666"/>
                    <a:pt x="20463" y="20472"/>
                    <a:pt x="17432" y="20955"/>
                  </a:cubicBezTo>
                  <a:cubicBezTo>
                    <a:pt x="14400" y="21439"/>
                    <a:pt x="9474" y="21600"/>
                    <a:pt x="6253" y="21278"/>
                  </a:cubicBezTo>
                  <a:cubicBezTo>
                    <a:pt x="3032" y="20955"/>
                    <a:pt x="1516" y="20149"/>
                    <a:pt x="0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2124403" y="1581150"/>
              <a:ext cx="381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304"/>
                    <a:pt x="7200" y="4608"/>
                    <a:pt x="3600" y="8208"/>
                  </a:cubicBezTo>
                  <a:cubicBezTo>
                    <a:pt x="0" y="11808"/>
                    <a:pt x="0" y="167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6143953" y="2231743"/>
              <a:ext cx="1841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59" y="11375"/>
                    <a:pt x="11917" y="2735"/>
                    <a:pt x="15517" y="575"/>
                  </a:cubicBezTo>
                  <a:cubicBezTo>
                    <a:pt x="19117" y="-1585"/>
                    <a:pt x="2035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6213803" y="233680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7001203" y="2030780"/>
              <a:ext cx="184151" cy="21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3895"/>
                  </a:moveTo>
                  <a:cubicBezTo>
                    <a:pt x="248" y="2847"/>
                    <a:pt x="497" y="1798"/>
                    <a:pt x="1614" y="1064"/>
                  </a:cubicBezTo>
                  <a:cubicBezTo>
                    <a:pt x="2731" y="330"/>
                    <a:pt x="4717" y="-89"/>
                    <a:pt x="6952" y="16"/>
                  </a:cubicBezTo>
                  <a:cubicBezTo>
                    <a:pt x="9186" y="121"/>
                    <a:pt x="11669" y="750"/>
                    <a:pt x="12786" y="2113"/>
                  </a:cubicBezTo>
                  <a:cubicBezTo>
                    <a:pt x="13903" y="3476"/>
                    <a:pt x="13655" y="5573"/>
                    <a:pt x="11793" y="8404"/>
                  </a:cubicBezTo>
                  <a:cubicBezTo>
                    <a:pt x="9931" y="11235"/>
                    <a:pt x="6455" y="14800"/>
                    <a:pt x="4221" y="17107"/>
                  </a:cubicBezTo>
                  <a:cubicBezTo>
                    <a:pt x="1986" y="19414"/>
                    <a:pt x="993" y="20462"/>
                    <a:pt x="1738" y="20987"/>
                  </a:cubicBezTo>
                  <a:cubicBezTo>
                    <a:pt x="2483" y="21511"/>
                    <a:pt x="4966" y="21511"/>
                    <a:pt x="8566" y="21511"/>
                  </a:cubicBezTo>
                  <a:cubicBezTo>
                    <a:pt x="12166" y="21511"/>
                    <a:pt x="16883" y="21511"/>
                    <a:pt x="2160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6829753" y="2419350"/>
              <a:ext cx="584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1" y="18000"/>
                    <a:pt x="5322" y="14400"/>
                    <a:pt x="8061" y="10800"/>
                  </a:cubicBezTo>
                  <a:cubicBezTo>
                    <a:pt x="10800" y="7200"/>
                    <a:pt x="13617" y="3600"/>
                    <a:pt x="15887" y="1800"/>
                  </a:cubicBezTo>
                  <a:cubicBezTo>
                    <a:pt x="18157" y="0"/>
                    <a:pt x="1987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6842987" y="2559050"/>
              <a:ext cx="107968" cy="32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23" fill="norm" stroke="1" extrusionOk="0">
                  <a:moveTo>
                    <a:pt x="3633" y="0"/>
                  </a:moveTo>
                  <a:cubicBezTo>
                    <a:pt x="3218" y="5224"/>
                    <a:pt x="2803" y="10447"/>
                    <a:pt x="2387" y="13412"/>
                  </a:cubicBezTo>
                  <a:cubicBezTo>
                    <a:pt x="1972" y="16376"/>
                    <a:pt x="1557" y="17082"/>
                    <a:pt x="1141" y="17788"/>
                  </a:cubicBezTo>
                  <a:cubicBezTo>
                    <a:pt x="726" y="18494"/>
                    <a:pt x="310" y="19200"/>
                    <a:pt x="103" y="19200"/>
                  </a:cubicBezTo>
                  <a:cubicBezTo>
                    <a:pt x="-105" y="19200"/>
                    <a:pt x="-105" y="18494"/>
                    <a:pt x="1141" y="17082"/>
                  </a:cubicBezTo>
                  <a:cubicBezTo>
                    <a:pt x="2387" y="15671"/>
                    <a:pt x="4880" y="13553"/>
                    <a:pt x="6957" y="12282"/>
                  </a:cubicBezTo>
                  <a:cubicBezTo>
                    <a:pt x="9033" y="11012"/>
                    <a:pt x="10695" y="10588"/>
                    <a:pt x="12357" y="10588"/>
                  </a:cubicBezTo>
                  <a:cubicBezTo>
                    <a:pt x="14018" y="10588"/>
                    <a:pt x="15680" y="11012"/>
                    <a:pt x="17341" y="12000"/>
                  </a:cubicBezTo>
                  <a:cubicBezTo>
                    <a:pt x="19003" y="12988"/>
                    <a:pt x="20664" y="14541"/>
                    <a:pt x="21080" y="16024"/>
                  </a:cubicBezTo>
                  <a:cubicBezTo>
                    <a:pt x="21495" y="17506"/>
                    <a:pt x="20664" y="18918"/>
                    <a:pt x="19418" y="19835"/>
                  </a:cubicBezTo>
                  <a:cubicBezTo>
                    <a:pt x="18172" y="20753"/>
                    <a:pt x="16510" y="21176"/>
                    <a:pt x="14433" y="21388"/>
                  </a:cubicBezTo>
                  <a:cubicBezTo>
                    <a:pt x="12357" y="21600"/>
                    <a:pt x="9864" y="21600"/>
                    <a:pt x="7580" y="21106"/>
                  </a:cubicBezTo>
                  <a:cubicBezTo>
                    <a:pt x="5295" y="20612"/>
                    <a:pt x="3218" y="19624"/>
                    <a:pt x="2595" y="18918"/>
                  </a:cubicBezTo>
                  <a:cubicBezTo>
                    <a:pt x="1972" y="18212"/>
                    <a:pt x="2803" y="17788"/>
                    <a:pt x="3633" y="17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7096453" y="275590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7221201" y="2712392"/>
              <a:ext cx="141953" cy="9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86" fill="norm" stroke="1" extrusionOk="0">
                  <a:moveTo>
                    <a:pt x="10821" y="4106"/>
                  </a:moveTo>
                  <a:cubicBezTo>
                    <a:pt x="9868" y="2186"/>
                    <a:pt x="8915" y="266"/>
                    <a:pt x="7803" y="26"/>
                  </a:cubicBezTo>
                  <a:cubicBezTo>
                    <a:pt x="6691" y="-214"/>
                    <a:pt x="5421" y="1226"/>
                    <a:pt x="4150" y="3146"/>
                  </a:cubicBezTo>
                  <a:cubicBezTo>
                    <a:pt x="2879" y="5066"/>
                    <a:pt x="1609" y="7466"/>
                    <a:pt x="815" y="10106"/>
                  </a:cubicBezTo>
                  <a:cubicBezTo>
                    <a:pt x="21" y="12746"/>
                    <a:pt x="-297" y="15626"/>
                    <a:pt x="338" y="17066"/>
                  </a:cubicBezTo>
                  <a:cubicBezTo>
                    <a:pt x="974" y="18506"/>
                    <a:pt x="2562" y="18506"/>
                    <a:pt x="3991" y="17546"/>
                  </a:cubicBezTo>
                  <a:cubicBezTo>
                    <a:pt x="5421" y="16586"/>
                    <a:pt x="6691" y="14666"/>
                    <a:pt x="8279" y="12506"/>
                  </a:cubicBezTo>
                  <a:cubicBezTo>
                    <a:pt x="9868" y="10346"/>
                    <a:pt x="11774" y="7946"/>
                    <a:pt x="13362" y="8666"/>
                  </a:cubicBezTo>
                  <a:cubicBezTo>
                    <a:pt x="14950" y="9386"/>
                    <a:pt x="16221" y="13226"/>
                    <a:pt x="17491" y="15866"/>
                  </a:cubicBezTo>
                  <a:cubicBezTo>
                    <a:pt x="18762" y="18506"/>
                    <a:pt x="20032" y="19946"/>
                    <a:pt x="21303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7350453" y="2603500"/>
              <a:ext cx="108185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9781" y="0"/>
                  </a:moveTo>
                  <a:cubicBezTo>
                    <a:pt x="13857" y="2035"/>
                    <a:pt x="17932" y="4070"/>
                    <a:pt x="19766" y="6730"/>
                  </a:cubicBezTo>
                  <a:cubicBezTo>
                    <a:pt x="21600" y="9391"/>
                    <a:pt x="21192" y="12678"/>
                    <a:pt x="17525" y="15261"/>
                  </a:cubicBezTo>
                  <a:cubicBezTo>
                    <a:pt x="13857" y="17843"/>
                    <a:pt x="6928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6677538" y="2633589"/>
              <a:ext cx="101416" cy="26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2" h="21395" fill="norm" stroke="1" extrusionOk="0">
                  <a:moveTo>
                    <a:pt x="20292" y="132"/>
                  </a:moveTo>
                  <a:cubicBezTo>
                    <a:pt x="18174" y="-36"/>
                    <a:pt x="16057" y="-205"/>
                    <a:pt x="12880" y="723"/>
                  </a:cubicBezTo>
                  <a:cubicBezTo>
                    <a:pt x="9704" y="1651"/>
                    <a:pt x="5468" y="3676"/>
                    <a:pt x="2716" y="6292"/>
                  </a:cubicBezTo>
                  <a:cubicBezTo>
                    <a:pt x="-37" y="8907"/>
                    <a:pt x="-1308" y="12114"/>
                    <a:pt x="1868" y="14729"/>
                  </a:cubicBezTo>
                  <a:cubicBezTo>
                    <a:pt x="5045" y="17345"/>
                    <a:pt x="12668" y="19370"/>
                    <a:pt x="20292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7540953" y="2484029"/>
              <a:ext cx="101601" cy="12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4119"/>
                  </a:moveTo>
                  <a:cubicBezTo>
                    <a:pt x="1350" y="2679"/>
                    <a:pt x="2700" y="1239"/>
                    <a:pt x="4500" y="519"/>
                  </a:cubicBezTo>
                  <a:cubicBezTo>
                    <a:pt x="6300" y="-201"/>
                    <a:pt x="8550" y="-201"/>
                    <a:pt x="10125" y="699"/>
                  </a:cubicBezTo>
                  <a:cubicBezTo>
                    <a:pt x="11700" y="1599"/>
                    <a:pt x="12600" y="3399"/>
                    <a:pt x="11475" y="5919"/>
                  </a:cubicBezTo>
                  <a:cubicBezTo>
                    <a:pt x="10350" y="8439"/>
                    <a:pt x="7200" y="11679"/>
                    <a:pt x="4725" y="13839"/>
                  </a:cubicBezTo>
                  <a:cubicBezTo>
                    <a:pt x="2250" y="15999"/>
                    <a:pt x="450" y="17079"/>
                    <a:pt x="450" y="18339"/>
                  </a:cubicBezTo>
                  <a:cubicBezTo>
                    <a:pt x="450" y="19599"/>
                    <a:pt x="2250" y="21039"/>
                    <a:pt x="6075" y="21219"/>
                  </a:cubicBezTo>
                  <a:cubicBezTo>
                    <a:pt x="9900" y="21399"/>
                    <a:pt x="15750" y="20319"/>
                    <a:pt x="21600" y="19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7869631" y="1932119"/>
              <a:ext cx="166623" cy="823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555" fill="norm" stroke="1" extrusionOk="0">
                  <a:moveTo>
                    <a:pt x="21254" y="620"/>
                  </a:moveTo>
                  <a:cubicBezTo>
                    <a:pt x="18824" y="343"/>
                    <a:pt x="16394" y="66"/>
                    <a:pt x="13559" y="10"/>
                  </a:cubicBezTo>
                  <a:cubicBezTo>
                    <a:pt x="10724" y="-45"/>
                    <a:pt x="7484" y="121"/>
                    <a:pt x="5324" y="509"/>
                  </a:cubicBezTo>
                  <a:cubicBezTo>
                    <a:pt x="3164" y="897"/>
                    <a:pt x="2084" y="1506"/>
                    <a:pt x="2489" y="2337"/>
                  </a:cubicBezTo>
                  <a:cubicBezTo>
                    <a:pt x="2894" y="3167"/>
                    <a:pt x="4784" y="4220"/>
                    <a:pt x="6809" y="5383"/>
                  </a:cubicBezTo>
                  <a:cubicBezTo>
                    <a:pt x="8834" y="6546"/>
                    <a:pt x="10994" y="7820"/>
                    <a:pt x="10859" y="8844"/>
                  </a:cubicBezTo>
                  <a:cubicBezTo>
                    <a:pt x="10724" y="9869"/>
                    <a:pt x="8294" y="10644"/>
                    <a:pt x="5999" y="11143"/>
                  </a:cubicBezTo>
                  <a:cubicBezTo>
                    <a:pt x="3704" y="11641"/>
                    <a:pt x="1544" y="11863"/>
                    <a:pt x="599" y="11835"/>
                  </a:cubicBezTo>
                  <a:cubicBezTo>
                    <a:pt x="-346" y="11807"/>
                    <a:pt x="-76" y="11530"/>
                    <a:pt x="734" y="11337"/>
                  </a:cubicBezTo>
                  <a:cubicBezTo>
                    <a:pt x="1544" y="11143"/>
                    <a:pt x="2894" y="11032"/>
                    <a:pt x="4379" y="10977"/>
                  </a:cubicBezTo>
                  <a:cubicBezTo>
                    <a:pt x="5864" y="10921"/>
                    <a:pt x="7484" y="10921"/>
                    <a:pt x="8699" y="11115"/>
                  </a:cubicBezTo>
                  <a:cubicBezTo>
                    <a:pt x="9914" y="11309"/>
                    <a:pt x="10724" y="11697"/>
                    <a:pt x="10859" y="12333"/>
                  </a:cubicBezTo>
                  <a:cubicBezTo>
                    <a:pt x="10994" y="12970"/>
                    <a:pt x="10454" y="13857"/>
                    <a:pt x="9104" y="15158"/>
                  </a:cubicBezTo>
                  <a:cubicBezTo>
                    <a:pt x="7754" y="16460"/>
                    <a:pt x="5594" y="18177"/>
                    <a:pt x="4514" y="19312"/>
                  </a:cubicBezTo>
                  <a:cubicBezTo>
                    <a:pt x="3434" y="20447"/>
                    <a:pt x="3434" y="21001"/>
                    <a:pt x="5729" y="21278"/>
                  </a:cubicBezTo>
                  <a:cubicBezTo>
                    <a:pt x="8024" y="21555"/>
                    <a:pt x="12614" y="21555"/>
                    <a:pt x="17204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8302953" y="2053987"/>
              <a:ext cx="133351" cy="517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21600" y="1729"/>
                  </a:moveTo>
                  <a:cubicBezTo>
                    <a:pt x="21257" y="1288"/>
                    <a:pt x="20914" y="848"/>
                    <a:pt x="19886" y="539"/>
                  </a:cubicBezTo>
                  <a:cubicBezTo>
                    <a:pt x="18857" y="230"/>
                    <a:pt x="17143" y="54"/>
                    <a:pt x="15429" y="10"/>
                  </a:cubicBezTo>
                  <a:cubicBezTo>
                    <a:pt x="13714" y="-34"/>
                    <a:pt x="12000" y="54"/>
                    <a:pt x="10114" y="583"/>
                  </a:cubicBezTo>
                  <a:cubicBezTo>
                    <a:pt x="8229" y="1112"/>
                    <a:pt x="6171" y="2082"/>
                    <a:pt x="5143" y="3757"/>
                  </a:cubicBezTo>
                  <a:cubicBezTo>
                    <a:pt x="4114" y="5432"/>
                    <a:pt x="4114" y="7813"/>
                    <a:pt x="5657" y="9973"/>
                  </a:cubicBezTo>
                  <a:cubicBezTo>
                    <a:pt x="7200" y="12133"/>
                    <a:pt x="10286" y="14072"/>
                    <a:pt x="12343" y="15571"/>
                  </a:cubicBezTo>
                  <a:cubicBezTo>
                    <a:pt x="14400" y="17070"/>
                    <a:pt x="15429" y="18128"/>
                    <a:pt x="15943" y="18877"/>
                  </a:cubicBezTo>
                  <a:cubicBezTo>
                    <a:pt x="16457" y="19626"/>
                    <a:pt x="16457" y="20067"/>
                    <a:pt x="15943" y="20464"/>
                  </a:cubicBezTo>
                  <a:cubicBezTo>
                    <a:pt x="15429" y="20861"/>
                    <a:pt x="14400" y="21213"/>
                    <a:pt x="12171" y="21390"/>
                  </a:cubicBezTo>
                  <a:cubicBezTo>
                    <a:pt x="9943" y="21566"/>
                    <a:pt x="6514" y="21566"/>
                    <a:pt x="4286" y="21478"/>
                  </a:cubicBezTo>
                  <a:cubicBezTo>
                    <a:pt x="2057" y="21390"/>
                    <a:pt x="1029" y="21213"/>
                    <a:pt x="0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8262962" y="2688380"/>
              <a:ext cx="147942" cy="9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441" fill="norm" stroke="1" extrusionOk="0">
                  <a:moveTo>
                    <a:pt x="16700" y="2300"/>
                  </a:moveTo>
                  <a:cubicBezTo>
                    <a:pt x="15483" y="892"/>
                    <a:pt x="14266" y="-517"/>
                    <a:pt x="11984" y="187"/>
                  </a:cubicBezTo>
                  <a:cubicBezTo>
                    <a:pt x="9702" y="892"/>
                    <a:pt x="6356" y="3709"/>
                    <a:pt x="4226" y="6057"/>
                  </a:cubicBezTo>
                  <a:cubicBezTo>
                    <a:pt x="2097" y="8405"/>
                    <a:pt x="1184" y="10283"/>
                    <a:pt x="576" y="12866"/>
                  </a:cubicBezTo>
                  <a:cubicBezTo>
                    <a:pt x="-33" y="15448"/>
                    <a:pt x="-337" y="18735"/>
                    <a:pt x="576" y="19909"/>
                  </a:cubicBezTo>
                  <a:cubicBezTo>
                    <a:pt x="1488" y="21083"/>
                    <a:pt x="3618" y="20144"/>
                    <a:pt x="5291" y="18735"/>
                  </a:cubicBezTo>
                  <a:cubicBezTo>
                    <a:pt x="6964" y="17326"/>
                    <a:pt x="8181" y="15448"/>
                    <a:pt x="9550" y="12631"/>
                  </a:cubicBezTo>
                  <a:cubicBezTo>
                    <a:pt x="10919" y="9813"/>
                    <a:pt x="12440" y="6057"/>
                    <a:pt x="13353" y="5587"/>
                  </a:cubicBezTo>
                  <a:cubicBezTo>
                    <a:pt x="14266" y="5118"/>
                    <a:pt x="14570" y="7935"/>
                    <a:pt x="15026" y="10518"/>
                  </a:cubicBezTo>
                  <a:cubicBezTo>
                    <a:pt x="15483" y="13100"/>
                    <a:pt x="16091" y="15448"/>
                    <a:pt x="17156" y="16857"/>
                  </a:cubicBezTo>
                  <a:cubicBezTo>
                    <a:pt x="18221" y="18266"/>
                    <a:pt x="19742" y="18735"/>
                    <a:pt x="21263" y="19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8258503" y="1784350"/>
              <a:ext cx="96882" cy="21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446" fill="norm" stroke="1" extrusionOk="0">
                  <a:moveTo>
                    <a:pt x="6750" y="0"/>
                  </a:moveTo>
                  <a:cubicBezTo>
                    <a:pt x="7200" y="5243"/>
                    <a:pt x="7650" y="10485"/>
                    <a:pt x="7200" y="13841"/>
                  </a:cubicBezTo>
                  <a:cubicBezTo>
                    <a:pt x="6750" y="17196"/>
                    <a:pt x="5400" y="18664"/>
                    <a:pt x="4725" y="18664"/>
                  </a:cubicBezTo>
                  <a:cubicBezTo>
                    <a:pt x="4050" y="18664"/>
                    <a:pt x="4050" y="17196"/>
                    <a:pt x="4500" y="15938"/>
                  </a:cubicBezTo>
                  <a:cubicBezTo>
                    <a:pt x="4950" y="14680"/>
                    <a:pt x="5850" y="13631"/>
                    <a:pt x="7425" y="13002"/>
                  </a:cubicBezTo>
                  <a:cubicBezTo>
                    <a:pt x="9000" y="12373"/>
                    <a:pt x="11250" y="12163"/>
                    <a:pt x="13275" y="12478"/>
                  </a:cubicBezTo>
                  <a:cubicBezTo>
                    <a:pt x="15300" y="12792"/>
                    <a:pt x="17100" y="13631"/>
                    <a:pt x="18675" y="14889"/>
                  </a:cubicBezTo>
                  <a:cubicBezTo>
                    <a:pt x="20250" y="16148"/>
                    <a:pt x="21600" y="17825"/>
                    <a:pt x="19575" y="19083"/>
                  </a:cubicBezTo>
                  <a:cubicBezTo>
                    <a:pt x="17550" y="20342"/>
                    <a:pt x="12150" y="21181"/>
                    <a:pt x="8325" y="21390"/>
                  </a:cubicBezTo>
                  <a:cubicBezTo>
                    <a:pt x="4500" y="21600"/>
                    <a:pt x="2250" y="21181"/>
                    <a:pt x="1125" y="20761"/>
                  </a:cubicBezTo>
                  <a:cubicBezTo>
                    <a:pt x="0" y="20342"/>
                    <a:pt x="0" y="19922"/>
                    <a:pt x="0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8487103" y="2209800"/>
              <a:ext cx="177801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1561"/>
                  </a:moveTo>
                  <a:cubicBezTo>
                    <a:pt x="1029" y="781"/>
                    <a:pt x="2057" y="0"/>
                    <a:pt x="3086" y="0"/>
                  </a:cubicBezTo>
                  <a:cubicBezTo>
                    <a:pt x="4114" y="0"/>
                    <a:pt x="5143" y="781"/>
                    <a:pt x="5914" y="2472"/>
                  </a:cubicBezTo>
                  <a:cubicBezTo>
                    <a:pt x="6686" y="4164"/>
                    <a:pt x="7200" y="6766"/>
                    <a:pt x="6943" y="9759"/>
                  </a:cubicBezTo>
                  <a:cubicBezTo>
                    <a:pt x="6686" y="12752"/>
                    <a:pt x="5657" y="16135"/>
                    <a:pt x="4757" y="18347"/>
                  </a:cubicBezTo>
                  <a:cubicBezTo>
                    <a:pt x="3857" y="20559"/>
                    <a:pt x="3086" y="21600"/>
                    <a:pt x="2700" y="21470"/>
                  </a:cubicBezTo>
                  <a:cubicBezTo>
                    <a:pt x="2314" y="21340"/>
                    <a:pt x="2314" y="20039"/>
                    <a:pt x="3600" y="17696"/>
                  </a:cubicBezTo>
                  <a:cubicBezTo>
                    <a:pt x="4886" y="15354"/>
                    <a:pt x="7457" y="11971"/>
                    <a:pt x="9257" y="9629"/>
                  </a:cubicBezTo>
                  <a:cubicBezTo>
                    <a:pt x="11057" y="7287"/>
                    <a:pt x="12086" y="5986"/>
                    <a:pt x="13243" y="5075"/>
                  </a:cubicBezTo>
                  <a:cubicBezTo>
                    <a:pt x="14400" y="4164"/>
                    <a:pt x="15686" y="3643"/>
                    <a:pt x="15943" y="4164"/>
                  </a:cubicBezTo>
                  <a:cubicBezTo>
                    <a:pt x="16200" y="4684"/>
                    <a:pt x="15429" y="6246"/>
                    <a:pt x="14914" y="8067"/>
                  </a:cubicBezTo>
                  <a:cubicBezTo>
                    <a:pt x="14400" y="9889"/>
                    <a:pt x="14143" y="11971"/>
                    <a:pt x="14143" y="13663"/>
                  </a:cubicBezTo>
                  <a:cubicBezTo>
                    <a:pt x="14143" y="15354"/>
                    <a:pt x="14400" y="16655"/>
                    <a:pt x="15686" y="17046"/>
                  </a:cubicBezTo>
                  <a:cubicBezTo>
                    <a:pt x="16971" y="17436"/>
                    <a:pt x="19286" y="16916"/>
                    <a:pt x="21600" y="16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8626803" y="2026591"/>
              <a:ext cx="114301" cy="13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1904"/>
                  </a:moveTo>
                  <a:cubicBezTo>
                    <a:pt x="1600" y="876"/>
                    <a:pt x="3200" y="-153"/>
                    <a:pt x="4800" y="18"/>
                  </a:cubicBezTo>
                  <a:cubicBezTo>
                    <a:pt x="6400" y="190"/>
                    <a:pt x="8000" y="1561"/>
                    <a:pt x="9200" y="3104"/>
                  </a:cubicBezTo>
                  <a:cubicBezTo>
                    <a:pt x="10400" y="4647"/>
                    <a:pt x="11200" y="6361"/>
                    <a:pt x="11400" y="8076"/>
                  </a:cubicBezTo>
                  <a:cubicBezTo>
                    <a:pt x="11600" y="9790"/>
                    <a:pt x="11200" y="11504"/>
                    <a:pt x="9800" y="13390"/>
                  </a:cubicBezTo>
                  <a:cubicBezTo>
                    <a:pt x="8400" y="15276"/>
                    <a:pt x="6000" y="17333"/>
                    <a:pt x="5800" y="18361"/>
                  </a:cubicBezTo>
                  <a:cubicBezTo>
                    <a:pt x="5600" y="19390"/>
                    <a:pt x="7600" y="19390"/>
                    <a:pt x="10600" y="19733"/>
                  </a:cubicBezTo>
                  <a:cubicBezTo>
                    <a:pt x="13600" y="20076"/>
                    <a:pt x="17600" y="20761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8791903" y="229235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8850064" y="2052788"/>
              <a:ext cx="316490" cy="36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32" fill="norm" stroke="1" extrusionOk="0">
                  <a:moveTo>
                    <a:pt x="7275" y="15276"/>
                  </a:moveTo>
                  <a:cubicBezTo>
                    <a:pt x="7419" y="14666"/>
                    <a:pt x="7563" y="14056"/>
                    <a:pt x="7203" y="13568"/>
                  </a:cubicBezTo>
                  <a:cubicBezTo>
                    <a:pt x="6843" y="13080"/>
                    <a:pt x="5979" y="12714"/>
                    <a:pt x="4827" y="13019"/>
                  </a:cubicBezTo>
                  <a:cubicBezTo>
                    <a:pt x="3675" y="13324"/>
                    <a:pt x="2235" y="14300"/>
                    <a:pt x="1371" y="15093"/>
                  </a:cubicBezTo>
                  <a:cubicBezTo>
                    <a:pt x="507" y="15886"/>
                    <a:pt x="219" y="16497"/>
                    <a:pt x="75" y="17229"/>
                  </a:cubicBezTo>
                  <a:cubicBezTo>
                    <a:pt x="-69" y="17961"/>
                    <a:pt x="-69" y="18815"/>
                    <a:pt x="651" y="19364"/>
                  </a:cubicBezTo>
                  <a:cubicBezTo>
                    <a:pt x="1371" y="19914"/>
                    <a:pt x="2811" y="20158"/>
                    <a:pt x="4323" y="19181"/>
                  </a:cubicBezTo>
                  <a:cubicBezTo>
                    <a:pt x="5835" y="18205"/>
                    <a:pt x="7419" y="16008"/>
                    <a:pt x="8571" y="12836"/>
                  </a:cubicBezTo>
                  <a:cubicBezTo>
                    <a:pt x="9723" y="9663"/>
                    <a:pt x="10443" y="5514"/>
                    <a:pt x="10731" y="3134"/>
                  </a:cubicBezTo>
                  <a:cubicBezTo>
                    <a:pt x="11019" y="754"/>
                    <a:pt x="10875" y="144"/>
                    <a:pt x="10515" y="22"/>
                  </a:cubicBezTo>
                  <a:cubicBezTo>
                    <a:pt x="10155" y="-100"/>
                    <a:pt x="9579" y="266"/>
                    <a:pt x="9075" y="1731"/>
                  </a:cubicBezTo>
                  <a:cubicBezTo>
                    <a:pt x="8571" y="3195"/>
                    <a:pt x="8139" y="5758"/>
                    <a:pt x="7851" y="7954"/>
                  </a:cubicBezTo>
                  <a:cubicBezTo>
                    <a:pt x="7563" y="10151"/>
                    <a:pt x="7419" y="11981"/>
                    <a:pt x="7347" y="13446"/>
                  </a:cubicBezTo>
                  <a:cubicBezTo>
                    <a:pt x="7275" y="14910"/>
                    <a:pt x="7275" y="16008"/>
                    <a:pt x="7491" y="16314"/>
                  </a:cubicBezTo>
                  <a:cubicBezTo>
                    <a:pt x="7707" y="16619"/>
                    <a:pt x="8139" y="16131"/>
                    <a:pt x="8571" y="15581"/>
                  </a:cubicBezTo>
                  <a:cubicBezTo>
                    <a:pt x="9003" y="15032"/>
                    <a:pt x="9435" y="14422"/>
                    <a:pt x="10083" y="13812"/>
                  </a:cubicBezTo>
                  <a:cubicBezTo>
                    <a:pt x="10731" y="13202"/>
                    <a:pt x="11595" y="12592"/>
                    <a:pt x="12315" y="12592"/>
                  </a:cubicBezTo>
                  <a:cubicBezTo>
                    <a:pt x="13035" y="12592"/>
                    <a:pt x="13611" y="13202"/>
                    <a:pt x="13899" y="14178"/>
                  </a:cubicBezTo>
                  <a:cubicBezTo>
                    <a:pt x="14187" y="15154"/>
                    <a:pt x="14187" y="16497"/>
                    <a:pt x="13971" y="17656"/>
                  </a:cubicBezTo>
                  <a:cubicBezTo>
                    <a:pt x="13755" y="18815"/>
                    <a:pt x="13323" y="19792"/>
                    <a:pt x="12819" y="20463"/>
                  </a:cubicBezTo>
                  <a:cubicBezTo>
                    <a:pt x="12315" y="21134"/>
                    <a:pt x="11739" y="21500"/>
                    <a:pt x="11523" y="21256"/>
                  </a:cubicBezTo>
                  <a:cubicBezTo>
                    <a:pt x="11307" y="21012"/>
                    <a:pt x="11451" y="20158"/>
                    <a:pt x="12603" y="18693"/>
                  </a:cubicBezTo>
                  <a:cubicBezTo>
                    <a:pt x="13755" y="17229"/>
                    <a:pt x="15915" y="15154"/>
                    <a:pt x="17499" y="13873"/>
                  </a:cubicBezTo>
                  <a:cubicBezTo>
                    <a:pt x="19083" y="12592"/>
                    <a:pt x="20091" y="12103"/>
                    <a:pt x="20379" y="12103"/>
                  </a:cubicBezTo>
                  <a:cubicBezTo>
                    <a:pt x="20667" y="12103"/>
                    <a:pt x="20235" y="12592"/>
                    <a:pt x="19659" y="13446"/>
                  </a:cubicBezTo>
                  <a:cubicBezTo>
                    <a:pt x="19083" y="14300"/>
                    <a:pt x="18363" y="15520"/>
                    <a:pt x="17931" y="16436"/>
                  </a:cubicBezTo>
                  <a:cubicBezTo>
                    <a:pt x="17499" y="17351"/>
                    <a:pt x="17355" y="17961"/>
                    <a:pt x="18003" y="18632"/>
                  </a:cubicBezTo>
                  <a:cubicBezTo>
                    <a:pt x="18651" y="19303"/>
                    <a:pt x="20091" y="20036"/>
                    <a:pt x="21531" y="20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9572953" y="2324100"/>
              <a:ext cx="196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21600"/>
                    <a:pt x="12077" y="21600"/>
                    <a:pt x="15677" y="21600"/>
                  </a:cubicBezTo>
                  <a:cubicBezTo>
                    <a:pt x="19277" y="21600"/>
                    <a:pt x="20439" y="21600"/>
                    <a:pt x="21019" y="18000"/>
                  </a:cubicBezTo>
                  <a:cubicBezTo>
                    <a:pt x="21600" y="14400"/>
                    <a:pt x="216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9844122" y="2243197"/>
              <a:ext cx="166982" cy="157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76" fill="norm" stroke="1" extrusionOk="0">
                  <a:moveTo>
                    <a:pt x="12237" y="7552"/>
                  </a:moveTo>
                  <a:cubicBezTo>
                    <a:pt x="12770" y="6112"/>
                    <a:pt x="13304" y="4672"/>
                    <a:pt x="13170" y="3376"/>
                  </a:cubicBezTo>
                  <a:cubicBezTo>
                    <a:pt x="13037" y="2080"/>
                    <a:pt x="12237" y="928"/>
                    <a:pt x="11170" y="352"/>
                  </a:cubicBezTo>
                  <a:cubicBezTo>
                    <a:pt x="10104" y="-224"/>
                    <a:pt x="8770" y="-224"/>
                    <a:pt x="6637" y="1360"/>
                  </a:cubicBezTo>
                  <a:cubicBezTo>
                    <a:pt x="4504" y="2944"/>
                    <a:pt x="1570" y="6112"/>
                    <a:pt x="504" y="9136"/>
                  </a:cubicBezTo>
                  <a:cubicBezTo>
                    <a:pt x="-563" y="12160"/>
                    <a:pt x="237" y="15040"/>
                    <a:pt x="1304" y="16480"/>
                  </a:cubicBezTo>
                  <a:cubicBezTo>
                    <a:pt x="2370" y="17920"/>
                    <a:pt x="3704" y="17920"/>
                    <a:pt x="5570" y="16336"/>
                  </a:cubicBezTo>
                  <a:cubicBezTo>
                    <a:pt x="7437" y="14752"/>
                    <a:pt x="9837" y="11584"/>
                    <a:pt x="11437" y="9424"/>
                  </a:cubicBezTo>
                  <a:cubicBezTo>
                    <a:pt x="13037" y="7264"/>
                    <a:pt x="13837" y="6112"/>
                    <a:pt x="14237" y="6256"/>
                  </a:cubicBezTo>
                  <a:cubicBezTo>
                    <a:pt x="14637" y="6400"/>
                    <a:pt x="14637" y="7840"/>
                    <a:pt x="15037" y="10432"/>
                  </a:cubicBezTo>
                  <a:cubicBezTo>
                    <a:pt x="15437" y="13024"/>
                    <a:pt x="16237" y="16768"/>
                    <a:pt x="17304" y="18784"/>
                  </a:cubicBezTo>
                  <a:cubicBezTo>
                    <a:pt x="18370" y="20800"/>
                    <a:pt x="19704" y="21088"/>
                    <a:pt x="21037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0074603" y="2047973"/>
              <a:ext cx="177801" cy="58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21600" y="1726"/>
                  </a:moveTo>
                  <a:cubicBezTo>
                    <a:pt x="21343" y="1341"/>
                    <a:pt x="21086" y="957"/>
                    <a:pt x="19543" y="573"/>
                  </a:cubicBezTo>
                  <a:cubicBezTo>
                    <a:pt x="18000" y="188"/>
                    <a:pt x="15171" y="-196"/>
                    <a:pt x="12600" y="111"/>
                  </a:cubicBezTo>
                  <a:cubicBezTo>
                    <a:pt x="10029" y="419"/>
                    <a:pt x="7714" y="1418"/>
                    <a:pt x="5914" y="3032"/>
                  </a:cubicBezTo>
                  <a:cubicBezTo>
                    <a:pt x="4114" y="4647"/>
                    <a:pt x="2829" y="6876"/>
                    <a:pt x="2957" y="8836"/>
                  </a:cubicBezTo>
                  <a:cubicBezTo>
                    <a:pt x="3086" y="10796"/>
                    <a:pt x="4629" y="12487"/>
                    <a:pt x="5914" y="13986"/>
                  </a:cubicBezTo>
                  <a:cubicBezTo>
                    <a:pt x="7200" y="15485"/>
                    <a:pt x="8229" y="16792"/>
                    <a:pt x="7843" y="18022"/>
                  </a:cubicBezTo>
                  <a:cubicBezTo>
                    <a:pt x="7457" y="19252"/>
                    <a:pt x="5657" y="20405"/>
                    <a:pt x="4114" y="20904"/>
                  </a:cubicBezTo>
                  <a:cubicBezTo>
                    <a:pt x="2571" y="21404"/>
                    <a:pt x="1286" y="21250"/>
                    <a:pt x="0" y="21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0005761" y="2766049"/>
              <a:ext cx="151393" cy="61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272" fill="norm" stroke="1" extrusionOk="0">
                  <a:moveTo>
                    <a:pt x="10657" y="17562"/>
                  </a:moveTo>
                  <a:cubicBezTo>
                    <a:pt x="10357" y="14078"/>
                    <a:pt x="10057" y="10594"/>
                    <a:pt x="9457" y="7459"/>
                  </a:cubicBezTo>
                  <a:cubicBezTo>
                    <a:pt x="8857" y="4323"/>
                    <a:pt x="7957" y="1536"/>
                    <a:pt x="6757" y="491"/>
                  </a:cubicBezTo>
                  <a:cubicBezTo>
                    <a:pt x="5557" y="-554"/>
                    <a:pt x="4057" y="143"/>
                    <a:pt x="2857" y="1885"/>
                  </a:cubicBezTo>
                  <a:cubicBezTo>
                    <a:pt x="1657" y="3627"/>
                    <a:pt x="757" y="6414"/>
                    <a:pt x="307" y="9898"/>
                  </a:cubicBezTo>
                  <a:cubicBezTo>
                    <a:pt x="-143" y="13381"/>
                    <a:pt x="-143" y="17562"/>
                    <a:pt x="607" y="19304"/>
                  </a:cubicBezTo>
                  <a:cubicBezTo>
                    <a:pt x="1357" y="21046"/>
                    <a:pt x="2857" y="20349"/>
                    <a:pt x="4657" y="17911"/>
                  </a:cubicBezTo>
                  <a:cubicBezTo>
                    <a:pt x="6457" y="15472"/>
                    <a:pt x="8557" y="11291"/>
                    <a:pt x="10207" y="10943"/>
                  </a:cubicBezTo>
                  <a:cubicBezTo>
                    <a:pt x="11857" y="10594"/>
                    <a:pt x="13057" y="14078"/>
                    <a:pt x="14857" y="15820"/>
                  </a:cubicBezTo>
                  <a:cubicBezTo>
                    <a:pt x="16657" y="17562"/>
                    <a:pt x="19057" y="17562"/>
                    <a:pt x="21457" y="17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0074603" y="1682750"/>
              <a:ext cx="77420" cy="18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45" fill="norm" stroke="1" extrusionOk="0">
                  <a:moveTo>
                    <a:pt x="5254" y="0"/>
                  </a:moveTo>
                  <a:cubicBezTo>
                    <a:pt x="3503" y="7200"/>
                    <a:pt x="1751" y="14400"/>
                    <a:pt x="1459" y="17255"/>
                  </a:cubicBezTo>
                  <a:cubicBezTo>
                    <a:pt x="1168" y="20110"/>
                    <a:pt x="2335" y="18621"/>
                    <a:pt x="3211" y="17131"/>
                  </a:cubicBezTo>
                  <a:cubicBezTo>
                    <a:pt x="4086" y="15641"/>
                    <a:pt x="4670" y="14152"/>
                    <a:pt x="5838" y="12910"/>
                  </a:cubicBezTo>
                  <a:cubicBezTo>
                    <a:pt x="7005" y="11669"/>
                    <a:pt x="8757" y="10676"/>
                    <a:pt x="10800" y="10552"/>
                  </a:cubicBezTo>
                  <a:cubicBezTo>
                    <a:pt x="12843" y="10428"/>
                    <a:pt x="15178" y="11172"/>
                    <a:pt x="17222" y="12538"/>
                  </a:cubicBezTo>
                  <a:cubicBezTo>
                    <a:pt x="19265" y="13903"/>
                    <a:pt x="21016" y="15890"/>
                    <a:pt x="21308" y="17503"/>
                  </a:cubicBezTo>
                  <a:cubicBezTo>
                    <a:pt x="21600" y="19117"/>
                    <a:pt x="20432" y="20359"/>
                    <a:pt x="18389" y="20979"/>
                  </a:cubicBezTo>
                  <a:cubicBezTo>
                    <a:pt x="16346" y="21600"/>
                    <a:pt x="13427" y="21600"/>
                    <a:pt x="10216" y="20979"/>
                  </a:cubicBezTo>
                  <a:cubicBezTo>
                    <a:pt x="7005" y="20359"/>
                    <a:pt x="3503" y="19117"/>
                    <a:pt x="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0195253" y="2262930"/>
              <a:ext cx="152401" cy="173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0" y="1260"/>
                  </a:moveTo>
                  <a:cubicBezTo>
                    <a:pt x="1200" y="488"/>
                    <a:pt x="2400" y="-283"/>
                    <a:pt x="3750" y="103"/>
                  </a:cubicBezTo>
                  <a:cubicBezTo>
                    <a:pt x="5100" y="488"/>
                    <a:pt x="6600" y="2031"/>
                    <a:pt x="7800" y="4860"/>
                  </a:cubicBezTo>
                  <a:cubicBezTo>
                    <a:pt x="9000" y="7688"/>
                    <a:pt x="9900" y="11803"/>
                    <a:pt x="9900" y="14503"/>
                  </a:cubicBezTo>
                  <a:cubicBezTo>
                    <a:pt x="9900" y="17203"/>
                    <a:pt x="9000" y="18488"/>
                    <a:pt x="7950" y="19517"/>
                  </a:cubicBezTo>
                  <a:cubicBezTo>
                    <a:pt x="6900" y="20546"/>
                    <a:pt x="5700" y="21317"/>
                    <a:pt x="4800" y="20931"/>
                  </a:cubicBezTo>
                  <a:cubicBezTo>
                    <a:pt x="3900" y="20546"/>
                    <a:pt x="3300" y="19003"/>
                    <a:pt x="4350" y="16431"/>
                  </a:cubicBezTo>
                  <a:cubicBezTo>
                    <a:pt x="5400" y="13860"/>
                    <a:pt x="8100" y="10260"/>
                    <a:pt x="10050" y="7946"/>
                  </a:cubicBezTo>
                  <a:cubicBezTo>
                    <a:pt x="12000" y="5631"/>
                    <a:pt x="13200" y="4603"/>
                    <a:pt x="14700" y="3574"/>
                  </a:cubicBezTo>
                  <a:cubicBezTo>
                    <a:pt x="16200" y="2546"/>
                    <a:pt x="18000" y="1517"/>
                    <a:pt x="18750" y="1903"/>
                  </a:cubicBezTo>
                  <a:cubicBezTo>
                    <a:pt x="19500" y="2288"/>
                    <a:pt x="19200" y="4088"/>
                    <a:pt x="18750" y="6917"/>
                  </a:cubicBezTo>
                  <a:cubicBezTo>
                    <a:pt x="18300" y="9746"/>
                    <a:pt x="17700" y="13603"/>
                    <a:pt x="18150" y="15917"/>
                  </a:cubicBezTo>
                  <a:cubicBezTo>
                    <a:pt x="18600" y="18231"/>
                    <a:pt x="20100" y="19003"/>
                    <a:pt x="21600" y="19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0423853" y="24003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0513696" y="2104292"/>
              <a:ext cx="329258" cy="347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89" fill="norm" stroke="1" extrusionOk="0">
                  <a:moveTo>
                    <a:pt x="7000" y="15464"/>
                  </a:moveTo>
                  <a:cubicBezTo>
                    <a:pt x="6307" y="15204"/>
                    <a:pt x="5615" y="14944"/>
                    <a:pt x="4646" y="15074"/>
                  </a:cubicBezTo>
                  <a:cubicBezTo>
                    <a:pt x="3676" y="15204"/>
                    <a:pt x="2430" y="15725"/>
                    <a:pt x="1530" y="16636"/>
                  </a:cubicBezTo>
                  <a:cubicBezTo>
                    <a:pt x="630" y="17546"/>
                    <a:pt x="76" y="18848"/>
                    <a:pt x="7" y="19758"/>
                  </a:cubicBezTo>
                  <a:cubicBezTo>
                    <a:pt x="-62" y="20669"/>
                    <a:pt x="353" y="21190"/>
                    <a:pt x="907" y="21320"/>
                  </a:cubicBezTo>
                  <a:cubicBezTo>
                    <a:pt x="1461" y="21450"/>
                    <a:pt x="2153" y="21190"/>
                    <a:pt x="3607" y="19173"/>
                  </a:cubicBezTo>
                  <a:cubicBezTo>
                    <a:pt x="5061" y="17156"/>
                    <a:pt x="7276" y="13383"/>
                    <a:pt x="8592" y="10195"/>
                  </a:cubicBezTo>
                  <a:cubicBezTo>
                    <a:pt x="9907" y="7007"/>
                    <a:pt x="10323" y="4404"/>
                    <a:pt x="10461" y="2713"/>
                  </a:cubicBezTo>
                  <a:cubicBezTo>
                    <a:pt x="10600" y="1021"/>
                    <a:pt x="10461" y="240"/>
                    <a:pt x="10115" y="45"/>
                  </a:cubicBezTo>
                  <a:cubicBezTo>
                    <a:pt x="9769" y="-150"/>
                    <a:pt x="9215" y="240"/>
                    <a:pt x="8384" y="2192"/>
                  </a:cubicBezTo>
                  <a:cubicBezTo>
                    <a:pt x="7553" y="4144"/>
                    <a:pt x="6446" y="7657"/>
                    <a:pt x="5892" y="10130"/>
                  </a:cubicBezTo>
                  <a:cubicBezTo>
                    <a:pt x="5338" y="12602"/>
                    <a:pt x="5338" y="14033"/>
                    <a:pt x="5338" y="15074"/>
                  </a:cubicBezTo>
                  <a:cubicBezTo>
                    <a:pt x="5338" y="16115"/>
                    <a:pt x="5338" y="16766"/>
                    <a:pt x="5753" y="16766"/>
                  </a:cubicBezTo>
                  <a:cubicBezTo>
                    <a:pt x="6169" y="16766"/>
                    <a:pt x="7000" y="16115"/>
                    <a:pt x="7692" y="15464"/>
                  </a:cubicBezTo>
                  <a:cubicBezTo>
                    <a:pt x="8384" y="14814"/>
                    <a:pt x="8938" y="14163"/>
                    <a:pt x="9561" y="13643"/>
                  </a:cubicBezTo>
                  <a:cubicBezTo>
                    <a:pt x="10184" y="13122"/>
                    <a:pt x="10876" y="12732"/>
                    <a:pt x="11361" y="12862"/>
                  </a:cubicBezTo>
                  <a:cubicBezTo>
                    <a:pt x="11846" y="12992"/>
                    <a:pt x="12123" y="13643"/>
                    <a:pt x="12053" y="14944"/>
                  </a:cubicBezTo>
                  <a:cubicBezTo>
                    <a:pt x="11984" y="16245"/>
                    <a:pt x="11569" y="18197"/>
                    <a:pt x="11084" y="19498"/>
                  </a:cubicBezTo>
                  <a:cubicBezTo>
                    <a:pt x="10600" y="20799"/>
                    <a:pt x="10046" y="21450"/>
                    <a:pt x="9838" y="21385"/>
                  </a:cubicBezTo>
                  <a:cubicBezTo>
                    <a:pt x="9630" y="21320"/>
                    <a:pt x="9769" y="20539"/>
                    <a:pt x="10600" y="19303"/>
                  </a:cubicBezTo>
                  <a:cubicBezTo>
                    <a:pt x="11430" y="18067"/>
                    <a:pt x="12953" y="16375"/>
                    <a:pt x="14061" y="15334"/>
                  </a:cubicBezTo>
                  <a:cubicBezTo>
                    <a:pt x="15169" y="14293"/>
                    <a:pt x="15861" y="13903"/>
                    <a:pt x="16138" y="14033"/>
                  </a:cubicBezTo>
                  <a:cubicBezTo>
                    <a:pt x="16415" y="14163"/>
                    <a:pt x="16276" y="14814"/>
                    <a:pt x="16069" y="15464"/>
                  </a:cubicBezTo>
                  <a:cubicBezTo>
                    <a:pt x="15861" y="16115"/>
                    <a:pt x="15584" y="16766"/>
                    <a:pt x="15792" y="17677"/>
                  </a:cubicBezTo>
                  <a:cubicBezTo>
                    <a:pt x="16000" y="18587"/>
                    <a:pt x="16692" y="19758"/>
                    <a:pt x="17730" y="20344"/>
                  </a:cubicBezTo>
                  <a:cubicBezTo>
                    <a:pt x="18769" y="20930"/>
                    <a:pt x="20153" y="20930"/>
                    <a:pt x="21538" y="20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0823903" y="2082800"/>
              <a:ext cx="112595" cy="69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13200" y="0"/>
                  </a:moveTo>
                  <a:cubicBezTo>
                    <a:pt x="15200" y="65"/>
                    <a:pt x="17200" y="131"/>
                    <a:pt x="18800" y="360"/>
                  </a:cubicBezTo>
                  <a:cubicBezTo>
                    <a:pt x="20400" y="589"/>
                    <a:pt x="21600" y="982"/>
                    <a:pt x="21200" y="1833"/>
                  </a:cubicBezTo>
                  <a:cubicBezTo>
                    <a:pt x="20800" y="2684"/>
                    <a:pt x="18800" y="3993"/>
                    <a:pt x="16400" y="5105"/>
                  </a:cubicBezTo>
                  <a:cubicBezTo>
                    <a:pt x="14000" y="6218"/>
                    <a:pt x="11200" y="7135"/>
                    <a:pt x="9800" y="7953"/>
                  </a:cubicBezTo>
                  <a:cubicBezTo>
                    <a:pt x="8400" y="8771"/>
                    <a:pt x="8400" y="9491"/>
                    <a:pt x="9800" y="10375"/>
                  </a:cubicBezTo>
                  <a:cubicBezTo>
                    <a:pt x="11200" y="11258"/>
                    <a:pt x="14000" y="12305"/>
                    <a:pt x="15800" y="13582"/>
                  </a:cubicBezTo>
                  <a:cubicBezTo>
                    <a:pt x="17600" y="14858"/>
                    <a:pt x="18400" y="16364"/>
                    <a:pt x="16600" y="17673"/>
                  </a:cubicBezTo>
                  <a:cubicBezTo>
                    <a:pt x="14800" y="18982"/>
                    <a:pt x="10400" y="20095"/>
                    <a:pt x="7200" y="20716"/>
                  </a:cubicBezTo>
                  <a:cubicBezTo>
                    <a:pt x="4000" y="21338"/>
                    <a:pt x="2000" y="214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286203" y="379095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303136" y="3937000"/>
              <a:ext cx="186268" cy="4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2455" y="15429"/>
                  </a:moveTo>
                  <a:cubicBezTo>
                    <a:pt x="1227" y="17486"/>
                    <a:pt x="0" y="19543"/>
                    <a:pt x="0" y="20571"/>
                  </a:cubicBezTo>
                  <a:cubicBezTo>
                    <a:pt x="0" y="21600"/>
                    <a:pt x="1227" y="21600"/>
                    <a:pt x="5032" y="18000"/>
                  </a:cubicBezTo>
                  <a:cubicBezTo>
                    <a:pt x="8836" y="14400"/>
                    <a:pt x="1521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037899" y="3525956"/>
              <a:ext cx="264305" cy="252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55" fill="norm" stroke="1" extrusionOk="0">
                  <a:moveTo>
                    <a:pt x="835" y="3635"/>
                  </a:moveTo>
                  <a:cubicBezTo>
                    <a:pt x="1177" y="2735"/>
                    <a:pt x="1520" y="1835"/>
                    <a:pt x="2806" y="1115"/>
                  </a:cubicBezTo>
                  <a:cubicBezTo>
                    <a:pt x="4092" y="395"/>
                    <a:pt x="6320" y="-145"/>
                    <a:pt x="8120" y="35"/>
                  </a:cubicBezTo>
                  <a:cubicBezTo>
                    <a:pt x="9920" y="215"/>
                    <a:pt x="11292" y="1115"/>
                    <a:pt x="11292" y="3275"/>
                  </a:cubicBezTo>
                  <a:cubicBezTo>
                    <a:pt x="11292" y="5435"/>
                    <a:pt x="9920" y="8855"/>
                    <a:pt x="7949" y="11645"/>
                  </a:cubicBezTo>
                  <a:cubicBezTo>
                    <a:pt x="5977" y="14435"/>
                    <a:pt x="3406" y="16595"/>
                    <a:pt x="1863" y="18035"/>
                  </a:cubicBezTo>
                  <a:cubicBezTo>
                    <a:pt x="320" y="19475"/>
                    <a:pt x="-194" y="20195"/>
                    <a:pt x="63" y="20645"/>
                  </a:cubicBezTo>
                  <a:cubicBezTo>
                    <a:pt x="320" y="21095"/>
                    <a:pt x="1349" y="21275"/>
                    <a:pt x="4520" y="21185"/>
                  </a:cubicBezTo>
                  <a:cubicBezTo>
                    <a:pt x="7692" y="21095"/>
                    <a:pt x="13006" y="20735"/>
                    <a:pt x="16177" y="20735"/>
                  </a:cubicBezTo>
                  <a:cubicBezTo>
                    <a:pt x="19349" y="20735"/>
                    <a:pt x="20377" y="21095"/>
                    <a:pt x="21406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2022803" y="3870049"/>
              <a:ext cx="469901" cy="1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3795" y="15201"/>
                    <a:pt x="7589" y="9801"/>
                    <a:pt x="10946" y="5751"/>
                  </a:cubicBezTo>
                  <a:cubicBezTo>
                    <a:pt x="14303" y="1701"/>
                    <a:pt x="17222" y="-999"/>
                    <a:pt x="18924" y="351"/>
                  </a:cubicBezTo>
                  <a:cubicBezTo>
                    <a:pt x="20627" y="1701"/>
                    <a:pt x="21114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865067" y="4037722"/>
              <a:ext cx="125987" cy="21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103" fill="norm" stroke="1" extrusionOk="0">
                  <a:moveTo>
                    <a:pt x="21076" y="4448"/>
                  </a:moveTo>
                  <a:cubicBezTo>
                    <a:pt x="21076" y="2786"/>
                    <a:pt x="21076" y="1125"/>
                    <a:pt x="20014" y="398"/>
                  </a:cubicBezTo>
                  <a:cubicBezTo>
                    <a:pt x="18951" y="-329"/>
                    <a:pt x="16827" y="-121"/>
                    <a:pt x="13463" y="1540"/>
                  </a:cubicBezTo>
                  <a:cubicBezTo>
                    <a:pt x="10099" y="3202"/>
                    <a:pt x="5496" y="6317"/>
                    <a:pt x="2840" y="9121"/>
                  </a:cubicBezTo>
                  <a:cubicBezTo>
                    <a:pt x="184" y="11925"/>
                    <a:pt x="-524" y="14417"/>
                    <a:pt x="361" y="16390"/>
                  </a:cubicBezTo>
                  <a:cubicBezTo>
                    <a:pt x="1246" y="18363"/>
                    <a:pt x="3725" y="19817"/>
                    <a:pt x="6735" y="20544"/>
                  </a:cubicBezTo>
                  <a:cubicBezTo>
                    <a:pt x="9745" y="21271"/>
                    <a:pt x="13286" y="21271"/>
                    <a:pt x="15587" y="20648"/>
                  </a:cubicBezTo>
                  <a:cubicBezTo>
                    <a:pt x="17889" y="20025"/>
                    <a:pt x="18951" y="18779"/>
                    <a:pt x="20014" y="17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2016453" y="4070350"/>
              <a:ext cx="71070" cy="18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0"/>
                  </a:moveTo>
                  <a:cubicBezTo>
                    <a:pt x="0" y="6382"/>
                    <a:pt x="0" y="12764"/>
                    <a:pt x="0" y="16568"/>
                  </a:cubicBezTo>
                  <a:cubicBezTo>
                    <a:pt x="0" y="20373"/>
                    <a:pt x="0" y="21600"/>
                    <a:pt x="318" y="21600"/>
                  </a:cubicBezTo>
                  <a:cubicBezTo>
                    <a:pt x="635" y="21600"/>
                    <a:pt x="1271" y="20373"/>
                    <a:pt x="1906" y="19145"/>
                  </a:cubicBezTo>
                  <a:cubicBezTo>
                    <a:pt x="2541" y="17918"/>
                    <a:pt x="3176" y="16691"/>
                    <a:pt x="3812" y="15464"/>
                  </a:cubicBezTo>
                  <a:cubicBezTo>
                    <a:pt x="4447" y="14236"/>
                    <a:pt x="5082" y="13009"/>
                    <a:pt x="7306" y="12518"/>
                  </a:cubicBezTo>
                  <a:cubicBezTo>
                    <a:pt x="9529" y="12027"/>
                    <a:pt x="13341" y="12273"/>
                    <a:pt x="16200" y="13009"/>
                  </a:cubicBezTo>
                  <a:cubicBezTo>
                    <a:pt x="19059" y="13745"/>
                    <a:pt x="20965" y="14973"/>
                    <a:pt x="21282" y="16200"/>
                  </a:cubicBezTo>
                  <a:cubicBezTo>
                    <a:pt x="21600" y="17427"/>
                    <a:pt x="20329" y="18655"/>
                    <a:pt x="18106" y="19514"/>
                  </a:cubicBezTo>
                  <a:cubicBezTo>
                    <a:pt x="15882" y="20373"/>
                    <a:pt x="12706" y="20864"/>
                    <a:pt x="9212" y="20986"/>
                  </a:cubicBezTo>
                  <a:cubicBezTo>
                    <a:pt x="5718" y="21109"/>
                    <a:pt x="1906" y="20864"/>
                    <a:pt x="1271" y="20250"/>
                  </a:cubicBezTo>
                  <a:cubicBezTo>
                    <a:pt x="635" y="19636"/>
                    <a:pt x="3176" y="18655"/>
                    <a:pt x="5718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2187903" y="4171950"/>
              <a:ext cx="101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2329157" y="4144433"/>
              <a:ext cx="138147" cy="77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687" fill="norm" stroke="1" extrusionOk="0">
                  <a:moveTo>
                    <a:pt x="11542" y="569"/>
                  </a:moveTo>
                  <a:cubicBezTo>
                    <a:pt x="9905" y="0"/>
                    <a:pt x="8269" y="-568"/>
                    <a:pt x="6305" y="1137"/>
                  </a:cubicBezTo>
                  <a:cubicBezTo>
                    <a:pt x="4342" y="2843"/>
                    <a:pt x="2051" y="6821"/>
                    <a:pt x="905" y="10516"/>
                  </a:cubicBezTo>
                  <a:cubicBezTo>
                    <a:pt x="-240" y="14211"/>
                    <a:pt x="-240" y="17621"/>
                    <a:pt x="578" y="19327"/>
                  </a:cubicBezTo>
                  <a:cubicBezTo>
                    <a:pt x="1396" y="21032"/>
                    <a:pt x="3033" y="21032"/>
                    <a:pt x="4342" y="19895"/>
                  </a:cubicBezTo>
                  <a:cubicBezTo>
                    <a:pt x="5651" y="18758"/>
                    <a:pt x="6633" y="16485"/>
                    <a:pt x="7778" y="14211"/>
                  </a:cubicBezTo>
                  <a:cubicBezTo>
                    <a:pt x="8924" y="11937"/>
                    <a:pt x="10233" y="9664"/>
                    <a:pt x="11542" y="9948"/>
                  </a:cubicBezTo>
                  <a:cubicBezTo>
                    <a:pt x="12851" y="10232"/>
                    <a:pt x="14160" y="13074"/>
                    <a:pt x="15796" y="14779"/>
                  </a:cubicBezTo>
                  <a:cubicBezTo>
                    <a:pt x="17433" y="16485"/>
                    <a:pt x="19396" y="17053"/>
                    <a:pt x="21360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2524453" y="4041016"/>
              <a:ext cx="78082" cy="198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095" fill="norm" stroke="1" extrusionOk="0">
                  <a:moveTo>
                    <a:pt x="0" y="3118"/>
                  </a:moveTo>
                  <a:cubicBezTo>
                    <a:pt x="1137" y="1768"/>
                    <a:pt x="2274" y="418"/>
                    <a:pt x="4263" y="80"/>
                  </a:cubicBezTo>
                  <a:cubicBezTo>
                    <a:pt x="6253" y="-257"/>
                    <a:pt x="9095" y="418"/>
                    <a:pt x="12221" y="3005"/>
                  </a:cubicBezTo>
                  <a:cubicBezTo>
                    <a:pt x="15347" y="5593"/>
                    <a:pt x="18758" y="10093"/>
                    <a:pt x="20179" y="12906"/>
                  </a:cubicBezTo>
                  <a:cubicBezTo>
                    <a:pt x="21600" y="15718"/>
                    <a:pt x="21032" y="16843"/>
                    <a:pt x="19042" y="18080"/>
                  </a:cubicBezTo>
                  <a:cubicBezTo>
                    <a:pt x="17053" y="19318"/>
                    <a:pt x="13642" y="20668"/>
                    <a:pt x="10800" y="21006"/>
                  </a:cubicBezTo>
                  <a:cubicBezTo>
                    <a:pt x="7958" y="21343"/>
                    <a:pt x="5684" y="20668"/>
                    <a:pt x="3411" y="19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2645103" y="3954831"/>
              <a:ext cx="101601" cy="11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8" fill="norm" stroke="1" extrusionOk="0">
                  <a:moveTo>
                    <a:pt x="0" y="2492"/>
                  </a:moveTo>
                  <a:cubicBezTo>
                    <a:pt x="1800" y="1355"/>
                    <a:pt x="3600" y="218"/>
                    <a:pt x="5625" y="28"/>
                  </a:cubicBezTo>
                  <a:cubicBezTo>
                    <a:pt x="7650" y="-161"/>
                    <a:pt x="9900" y="597"/>
                    <a:pt x="11025" y="2113"/>
                  </a:cubicBezTo>
                  <a:cubicBezTo>
                    <a:pt x="12150" y="3628"/>
                    <a:pt x="12150" y="5902"/>
                    <a:pt x="11700" y="8176"/>
                  </a:cubicBezTo>
                  <a:cubicBezTo>
                    <a:pt x="11250" y="10450"/>
                    <a:pt x="10350" y="12723"/>
                    <a:pt x="8775" y="14997"/>
                  </a:cubicBezTo>
                  <a:cubicBezTo>
                    <a:pt x="7200" y="17271"/>
                    <a:pt x="4950" y="19544"/>
                    <a:pt x="4950" y="20492"/>
                  </a:cubicBezTo>
                  <a:cubicBezTo>
                    <a:pt x="4950" y="21439"/>
                    <a:pt x="7200" y="21060"/>
                    <a:pt x="10350" y="20871"/>
                  </a:cubicBezTo>
                  <a:cubicBezTo>
                    <a:pt x="13500" y="20681"/>
                    <a:pt x="17550" y="20681"/>
                    <a:pt x="21600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3078551" y="3454753"/>
              <a:ext cx="207903" cy="764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28" fill="norm" stroke="1" extrusionOk="0">
                  <a:moveTo>
                    <a:pt x="13575" y="1236"/>
                  </a:moveTo>
                  <a:cubicBezTo>
                    <a:pt x="13357" y="939"/>
                    <a:pt x="13139" y="642"/>
                    <a:pt x="11721" y="375"/>
                  </a:cubicBezTo>
                  <a:cubicBezTo>
                    <a:pt x="10303" y="108"/>
                    <a:pt x="7685" y="-129"/>
                    <a:pt x="5830" y="79"/>
                  </a:cubicBezTo>
                  <a:cubicBezTo>
                    <a:pt x="3975" y="286"/>
                    <a:pt x="2885" y="939"/>
                    <a:pt x="2885" y="1740"/>
                  </a:cubicBezTo>
                  <a:cubicBezTo>
                    <a:pt x="2885" y="2541"/>
                    <a:pt x="3975" y="3491"/>
                    <a:pt x="5066" y="4440"/>
                  </a:cubicBezTo>
                  <a:cubicBezTo>
                    <a:pt x="6157" y="5390"/>
                    <a:pt x="7248" y="6339"/>
                    <a:pt x="7575" y="6962"/>
                  </a:cubicBezTo>
                  <a:cubicBezTo>
                    <a:pt x="7903" y="7585"/>
                    <a:pt x="7466" y="7882"/>
                    <a:pt x="6594" y="8149"/>
                  </a:cubicBezTo>
                  <a:cubicBezTo>
                    <a:pt x="5721" y="8416"/>
                    <a:pt x="4412" y="8653"/>
                    <a:pt x="3212" y="8802"/>
                  </a:cubicBezTo>
                  <a:cubicBezTo>
                    <a:pt x="2012" y="8950"/>
                    <a:pt x="921" y="9009"/>
                    <a:pt x="703" y="8920"/>
                  </a:cubicBezTo>
                  <a:cubicBezTo>
                    <a:pt x="485" y="8831"/>
                    <a:pt x="1139" y="8594"/>
                    <a:pt x="2012" y="8505"/>
                  </a:cubicBezTo>
                  <a:cubicBezTo>
                    <a:pt x="2885" y="8416"/>
                    <a:pt x="3975" y="8475"/>
                    <a:pt x="5285" y="8831"/>
                  </a:cubicBezTo>
                  <a:cubicBezTo>
                    <a:pt x="6594" y="9187"/>
                    <a:pt x="8121" y="9840"/>
                    <a:pt x="8448" y="10938"/>
                  </a:cubicBezTo>
                  <a:cubicBezTo>
                    <a:pt x="8775" y="12036"/>
                    <a:pt x="7903" y="13579"/>
                    <a:pt x="6266" y="15122"/>
                  </a:cubicBezTo>
                  <a:cubicBezTo>
                    <a:pt x="4630" y="16664"/>
                    <a:pt x="2230" y="18207"/>
                    <a:pt x="1030" y="19157"/>
                  </a:cubicBezTo>
                  <a:cubicBezTo>
                    <a:pt x="-170" y="20106"/>
                    <a:pt x="-170" y="20462"/>
                    <a:pt x="266" y="20759"/>
                  </a:cubicBezTo>
                  <a:cubicBezTo>
                    <a:pt x="703" y="21056"/>
                    <a:pt x="1575" y="21293"/>
                    <a:pt x="4630" y="21382"/>
                  </a:cubicBezTo>
                  <a:cubicBezTo>
                    <a:pt x="7685" y="21471"/>
                    <a:pt x="12921" y="21412"/>
                    <a:pt x="16085" y="21352"/>
                  </a:cubicBezTo>
                  <a:cubicBezTo>
                    <a:pt x="19248" y="21293"/>
                    <a:pt x="20339" y="21234"/>
                    <a:pt x="21430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3603953" y="3429000"/>
              <a:ext cx="115523" cy="303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38" fill="norm" stroke="1" extrusionOk="0">
                  <a:moveTo>
                    <a:pt x="0" y="0"/>
                  </a:moveTo>
                  <a:cubicBezTo>
                    <a:pt x="0" y="6406"/>
                    <a:pt x="0" y="12811"/>
                    <a:pt x="0" y="16386"/>
                  </a:cubicBezTo>
                  <a:cubicBezTo>
                    <a:pt x="0" y="19961"/>
                    <a:pt x="0" y="20706"/>
                    <a:pt x="393" y="20632"/>
                  </a:cubicBezTo>
                  <a:cubicBezTo>
                    <a:pt x="785" y="20557"/>
                    <a:pt x="1571" y="19663"/>
                    <a:pt x="2553" y="18397"/>
                  </a:cubicBezTo>
                  <a:cubicBezTo>
                    <a:pt x="3535" y="17131"/>
                    <a:pt x="4713" y="15492"/>
                    <a:pt x="6087" y="14226"/>
                  </a:cubicBezTo>
                  <a:cubicBezTo>
                    <a:pt x="7462" y="12960"/>
                    <a:pt x="9033" y="12066"/>
                    <a:pt x="10800" y="11545"/>
                  </a:cubicBezTo>
                  <a:cubicBezTo>
                    <a:pt x="12567" y="11023"/>
                    <a:pt x="14531" y="10874"/>
                    <a:pt x="16102" y="11098"/>
                  </a:cubicBezTo>
                  <a:cubicBezTo>
                    <a:pt x="17673" y="11321"/>
                    <a:pt x="18851" y="11917"/>
                    <a:pt x="19833" y="13034"/>
                  </a:cubicBezTo>
                  <a:cubicBezTo>
                    <a:pt x="20815" y="14152"/>
                    <a:pt x="21600" y="15790"/>
                    <a:pt x="21404" y="17354"/>
                  </a:cubicBezTo>
                  <a:cubicBezTo>
                    <a:pt x="21207" y="18919"/>
                    <a:pt x="20029" y="20408"/>
                    <a:pt x="16887" y="21004"/>
                  </a:cubicBezTo>
                  <a:cubicBezTo>
                    <a:pt x="13745" y="21600"/>
                    <a:pt x="8640" y="21302"/>
                    <a:pt x="5498" y="20855"/>
                  </a:cubicBezTo>
                  <a:cubicBezTo>
                    <a:pt x="2356" y="20408"/>
                    <a:pt x="1178" y="19812"/>
                    <a:pt x="982" y="19068"/>
                  </a:cubicBezTo>
                  <a:cubicBezTo>
                    <a:pt x="785" y="18323"/>
                    <a:pt x="1571" y="17429"/>
                    <a:pt x="2356" y="16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3743653" y="3351577"/>
              <a:ext cx="65235" cy="19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503" fill="norm" stroke="1" extrusionOk="0">
                  <a:moveTo>
                    <a:pt x="0" y="822"/>
                  </a:moveTo>
                  <a:cubicBezTo>
                    <a:pt x="3375" y="363"/>
                    <a:pt x="6750" y="-97"/>
                    <a:pt x="10125" y="18"/>
                  </a:cubicBezTo>
                  <a:cubicBezTo>
                    <a:pt x="13500" y="133"/>
                    <a:pt x="16875" y="822"/>
                    <a:pt x="17887" y="2316"/>
                  </a:cubicBezTo>
                  <a:cubicBezTo>
                    <a:pt x="18900" y="3809"/>
                    <a:pt x="17550" y="6107"/>
                    <a:pt x="14850" y="7831"/>
                  </a:cubicBezTo>
                  <a:cubicBezTo>
                    <a:pt x="12150" y="9554"/>
                    <a:pt x="8100" y="10703"/>
                    <a:pt x="8100" y="11507"/>
                  </a:cubicBezTo>
                  <a:cubicBezTo>
                    <a:pt x="8100" y="12312"/>
                    <a:pt x="12150" y="12771"/>
                    <a:pt x="15525" y="13805"/>
                  </a:cubicBezTo>
                  <a:cubicBezTo>
                    <a:pt x="18900" y="14839"/>
                    <a:pt x="21600" y="16448"/>
                    <a:pt x="20588" y="17482"/>
                  </a:cubicBezTo>
                  <a:cubicBezTo>
                    <a:pt x="19575" y="18516"/>
                    <a:pt x="14850" y="18975"/>
                    <a:pt x="11137" y="19550"/>
                  </a:cubicBezTo>
                  <a:cubicBezTo>
                    <a:pt x="7425" y="20124"/>
                    <a:pt x="4725" y="20814"/>
                    <a:pt x="2025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3927803" y="3625850"/>
              <a:ext cx="184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4400"/>
                    <a:pt x="8938" y="7200"/>
                    <a:pt x="12538" y="3600"/>
                  </a:cubicBezTo>
                  <a:cubicBezTo>
                    <a:pt x="16138" y="0"/>
                    <a:pt x="188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4163697" y="3548530"/>
              <a:ext cx="208607" cy="120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0898" fill="norm" stroke="1" extrusionOk="0">
                  <a:moveTo>
                    <a:pt x="12994" y="7881"/>
                  </a:moveTo>
                  <a:cubicBezTo>
                    <a:pt x="12994" y="6051"/>
                    <a:pt x="12994" y="4220"/>
                    <a:pt x="12667" y="2573"/>
                  </a:cubicBezTo>
                  <a:cubicBezTo>
                    <a:pt x="12339" y="925"/>
                    <a:pt x="11685" y="-539"/>
                    <a:pt x="9830" y="193"/>
                  </a:cubicBezTo>
                  <a:cubicBezTo>
                    <a:pt x="7976" y="925"/>
                    <a:pt x="4921" y="3854"/>
                    <a:pt x="2958" y="7149"/>
                  </a:cubicBezTo>
                  <a:cubicBezTo>
                    <a:pt x="994" y="10444"/>
                    <a:pt x="121" y="14105"/>
                    <a:pt x="12" y="16668"/>
                  </a:cubicBezTo>
                  <a:cubicBezTo>
                    <a:pt x="-97" y="19230"/>
                    <a:pt x="558" y="20695"/>
                    <a:pt x="1867" y="20878"/>
                  </a:cubicBezTo>
                  <a:cubicBezTo>
                    <a:pt x="3176" y="21061"/>
                    <a:pt x="5139" y="19963"/>
                    <a:pt x="6885" y="17949"/>
                  </a:cubicBezTo>
                  <a:cubicBezTo>
                    <a:pt x="8630" y="15936"/>
                    <a:pt x="10158" y="13007"/>
                    <a:pt x="11358" y="10627"/>
                  </a:cubicBezTo>
                  <a:cubicBezTo>
                    <a:pt x="12558" y="8247"/>
                    <a:pt x="13430" y="6417"/>
                    <a:pt x="13976" y="6600"/>
                  </a:cubicBezTo>
                  <a:cubicBezTo>
                    <a:pt x="14521" y="6783"/>
                    <a:pt x="14739" y="8980"/>
                    <a:pt x="15285" y="11542"/>
                  </a:cubicBezTo>
                  <a:cubicBezTo>
                    <a:pt x="15830" y="14105"/>
                    <a:pt x="16703" y="17034"/>
                    <a:pt x="17794" y="18498"/>
                  </a:cubicBezTo>
                  <a:cubicBezTo>
                    <a:pt x="18885" y="19963"/>
                    <a:pt x="20194" y="19963"/>
                    <a:pt x="21503" y="19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4359603" y="3296155"/>
              <a:ext cx="110998" cy="247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556" fill="norm" stroke="1" extrusionOk="0">
                  <a:moveTo>
                    <a:pt x="3535" y="2725"/>
                  </a:moveTo>
                  <a:cubicBezTo>
                    <a:pt x="4320" y="1802"/>
                    <a:pt x="5105" y="879"/>
                    <a:pt x="6676" y="418"/>
                  </a:cubicBezTo>
                  <a:cubicBezTo>
                    <a:pt x="8247" y="-44"/>
                    <a:pt x="10604" y="-44"/>
                    <a:pt x="12764" y="48"/>
                  </a:cubicBezTo>
                  <a:cubicBezTo>
                    <a:pt x="14924" y="141"/>
                    <a:pt x="16887" y="325"/>
                    <a:pt x="18065" y="879"/>
                  </a:cubicBezTo>
                  <a:cubicBezTo>
                    <a:pt x="19244" y="1433"/>
                    <a:pt x="19636" y="2356"/>
                    <a:pt x="19244" y="3187"/>
                  </a:cubicBezTo>
                  <a:cubicBezTo>
                    <a:pt x="18851" y="4018"/>
                    <a:pt x="17673" y="4756"/>
                    <a:pt x="16298" y="5402"/>
                  </a:cubicBezTo>
                  <a:cubicBezTo>
                    <a:pt x="14924" y="6048"/>
                    <a:pt x="13353" y="6602"/>
                    <a:pt x="11782" y="7156"/>
                  </a:cubicBezTo>
                  <a:cubicBezTo>
                    <a:pt x="10211" y="7710"/>
                    <a:pt x="8640" y="8264"/>
                    <a:pt x="8836" y="8725"/>
                  </a:cubicBezTo>
                  <a:cubicBezTo>
                    <a:pt x="9033" y="9187"/>
                    <a:pt x="10996" y="9556"/>
                    <a:pt x="13156" y="10018"/>
                  </a:cubicBezTo>
                  <a:cubicBezTo>
                    <a:pt x="15316" y="10479"/>
                    <a:pt x="17673" y="11033"/>
                    <a:pt x="19244" y="12141"/>
                  </a:cubicBezTo>
                  <a:cubicBezTo>
                    <a:pt x="20815" y="13248"/>
                    <a:pt x="21600" y="14910"/>
                    <a:pt x="18262" y="16571"/>
                  </a:cubicBezTo>
                  <a:cubicBezTo>
                    <a:pt x="14924" y="18233"/>
                    <a:pt x="7462" y="19894"/>
                    <a:pt x="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686503" y="3828486"/>
              <a:ext cx="698501" cy="4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20879"/>
                  </a:moveTo>
                  <a:cubicBezTo>
                    <a:pt x="2160" y="16952"/>
                    <a:pt x="4320" y="13024"/>
                    <a:pt x="6644" y="9097"/>
                  </a:cubicBezTo>
                  <a:cubicBezTo>
                    <a:pt x="8967" y="5170"/>
                    <a:pt x="11455" y="1243"/>
                    <a:pt x="13975" y="261"/>
                  </a:cubicBezTo>
                  <a:cubicBezTo>
                    <a:pt x="16495" y="-721"/>
                    <a:pt x="19047" y="1243"/>
                    <a:pt x="21600" y="3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4054803" y="3962977"/>
              <a:ext cx="128084" cy="20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43" fill="norm" stroke="1" extrusionOk="0">
                  <a:moveTo>
                    <a:pt x="0" y="3867"/>
                  </a:moveTo>
                  <a:cubicBezTo>
                    <a:pt x="697" y="2776"/>
                    <a:pt x="1394" y="1685"/>
                    <a:pt x="2613" y="1031"/>
                  </a:cubicBezTo>
                  <a:cubicBezTo>
                    <a:pt x="3832" y="376"/>
                    <a:pt x="5574" y="158"/>
                    <a:pt x="7490" y="49"/>
                  </a:cubicBezTo>
                  <a:cubicBezTo>
                    <a:pt x="9406" y="-60"/>
                    <a:pt x="11497" y="-60"/>
                    <a:pt x="13239" y="813"/>
                  </a:cubicBezTo>
                  <a:cubicBezTo>
                    <a:pt x="14981" y="1685"/>
                    <a:pt x="16374" y="3431"/>
                    <a:pt x="16548" y="4740"/>
                  </a:cubicBezTo>
                  <a:cubicBezTo>
                    <a:pt x="16723" y="6049"/>
                    <a:pt x="15677" y="6922"/>
                    <a:pt x="14458" y="7795"/>
                  </a:cubicBezTo>
                  <a:cubicBezTo>
                    <a:pt x="13239" y="8667"/>
                    <a:pt x="11845" y="9540"/>
                    <a:pt x="11845" y="10413"/>
                  </a:cubicBezTo>
                  <a:cubicBezTo>
                    <a:pt x="11845" y="11285"/>
                    <a:pt x="13239" y="12158"/>
                    <a:pt x="14981" y="13140"/>
                  </a:cubicBezTo>
                  <a:cubicBezTo>
                    <a:pt x="16723" y="14122"/>
                    <a:pt x="18813" y="15213"/>
                    <a:pt x="20032" y="16413"/>
                  </a:cubicBezTo>
                  <a:cubicBezTo>
                    <a:pt x="21252" y="17613"/>
                    <a:pt x="21600" y="18922"/>
                    <a:pt x="20032" y="19904"/>
                  </a:cubicBezTo>
                  <a:cubicBezTo>
                    <a:pt x="18465" y="20885"/>
                    <a:pt x="14981" y="21540"/>
                    <a:pt x="11323" y="21431"/>
                  </a:cubicBezTo>
                  <a:cubicBezTo>
                    <a:pt x="7665" y="21322"/>
                    <a:pt x="3832" y="20449"/>
                    <a:pt x="0" y="19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4816803" y="3864472"/>
              <a:ext cx="2540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20" y="12302"/>
                    <a:pt x="10440" y="4448"/>
                    <a:pt x="14040" y="1502"/>
                  </a:cubicBezTo>
                  <a:cubicBezTo>
                    <a:pt x="17640" y="-1443"/>
                    <a:pt x="1962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5290267" y="3672476"/>
              <a:ext cx="218687" cy="181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45" fill="norm" stroke="1" extrusionOk="0">
                  <a:moveTo>
                    <a:pt x="15227" y="3469"/>
                  </a:moveTo>
                  <a:cubicBezTo>
                    <a:pt x="14604" y="2228"/>
                    <a:pt x="13981" y="986"/>
                    <a:pt x="13150" y="366"/>
                  </a:cubicBezTo>
                  <a:cubicBezTo>
                    <a:pt x="12320" y="-255"/>
                    <a:pt x="11281" y="-255"/>
                    <a:pt x="9100" y="1731"/>
                  </a:cubicBezTo>
                  <a:cubicBezTo>
                    <a:pt x="6920" y="3717"/>
                    <a:pt x="3596" y="7690"/>
                    <a:pt x="1831" y="10917"/>
                  </a:cubicBezTo>
                  <a:cubicBezTo>
                    <a:pt x="66" y="14145"/>
                    <a:pt x="-142" y="16628"/>
                    <a:pt x="66" y="18366"/>
                  </a:cubicBezTo>
                  <a:cubicBezTo>
                    <a:pt x="273" y="20104"/>
                    <a:pt x="896" y="21097"/>
                    <a:pt x="2870" y="19855"/>
                  </a:cubicBezTo>
                  <a:cubicBezTo>
                    <a:pt x="4843" y="18614"/>
                    <a:pt x="8166" y="15138"/>
                    <a:pt x="10035" y="12655"/>
                  </a:cubicBezTo>
                  <a:cubicBezTo>
                    <a:pt x="11904" y="10173"/>
                    <a:pt x="12320" y="8683"/>
                    <a:pt x="12631" y="9055"/>
                  </a:cubicBezTo>
                  <a:cubicBezTo>
                    <a:pt x="12943" y="9428"/>
                    <a:pt x="13150" y="11662"/>
                    <a:pt x="13981" y="13897"/>
                  </a:cubicBezTo>
                  <a:cubicBezTo>
                    <a:pt x="14812" y="16131"/>
                    <a:pt x="16266" y="18366"/>
                    <a:pt x="17616" y="19607"/>
                  </a:cubicBezTo>
                  <a:cubicBezTo>
                    <a:pt x="18966" y="20848"/>
                    <a:pt x="20212" y="21097"/>
                    <a:pt x="21458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5629603" y="383540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5875537" y="3541183"/>
              <a:ext cx="109667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63" fill="norm" stroke="1" extrusionOk="0">
                  <a:moveTo>
                    <a:pt x="21115" y="3007"/>
                  </a:moveTo>
                  <a:cubicBezTo>
                    <a:pt x="19892" y="2050"/>
                    <a:pt x="18670" y="1093"/>
                    <a:pt x="17040" y="547"/>
                  </a:cubicBezTo>
                  <a:cubicBezTo>
                    <a:pt x="15409" y="0"/>
                    <a:pt x="13372" y="-137"/>
                    <a:pt x="11538" y="136"/>
                  </a:cubicBezTo>
                  <a:cubicBezTo>
                    <a:pt x="9704" y="410"/>
                    <a:pt x="8073" y="1093"/>
                    <a:pt x="5832" y="3212"/>
                  </a:cubicBezTo>
                  <a:cubicBezTo>
                    <a:pt x="3590" y="5331"/>
                    <a:pt x="738" y="8886"/>
                    <a:pt x="126" y="11825"/>
                  </a:cubicBezTo>
                  <a:cubicBezTo>
                    <a:pt x="-485" y="14764"/>
                    <a:pt x="1145" y="17088"/>
                    <a:pt x="4406" y="18592"/>
                  </a:cubicBezTo>
                  <a:cubicBezTo>
                    <a:pt x="7666" y="20096"/>
                    <a:pt x="12557" y="20779"/>
                    <a:pt x="17447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6080982" y="3581400"/>
              <a:ext cx="122325" cy="27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375" fill="norm" stroke="1" extrusionOk="0">
                  <a:moveTo>
                    <a:pt x="2105" y="0"/>
                  </a:moveTo>
                  <a:cubicBezTo>
                    <a:pt x="2105" y="6101"/>
                    <a:pt x="2105" y="12202"/>
                    <a:pt x="1739" y="15747"/>
                  </a:cubicBezTo>
                  <a:cubicBezTo>
                    <a:pt x="1372" y="19292"/>
                    <a:pt x="640" y="20281"/>
                    <a:pt x="274" y="20363"/>
                  </a:cubicBezTo>
                  <a:cubicBezTo>
                    <a:pt x="-92" y="20446"/>
                    <a:pt x="-92" y="19621"/>
                    <a:pt x="274" y="18302"/>
                  </a:cubicBezTo>
                  <a:cubicBezTo>
                    <a:pt x="640" y="16983"/>
                    <a:pt x="1372" y="15169"/>
                    <a:pt x="2288" y="13933"/>
                  </a:cubicBezTo>
                  <a:cubicBezTo>
                    <a:pt x="3203" y="12696"/>
                    <a:pt x="4301" y="12037"/>
                    <a:pt x="5766" y="11542"/>
                  </a:cubicBezTo>
                  <a:cubicBezTo>
                    <a:pt x="7230" y="11047"/>
                    <a:pt x="9061" y="10718"/>
                    <a:pt x="10891" y="10718"/>
                  </a:cubicBezTo>
                  <a:cubicBezTo>
                    <a:pt x="12722" y="10718"/>
                    <a:pt x="14552" y="11047"/>
                    <a:pt x="16383" y="12037"/>
                  </a:cubicBezTo>
                  <a:cubicBezTo>
                    <a:pt x="18213" y="13026"/>
                    <a:pt x="20044" y="14675"/>
                    <a:pt x="20776" y="15911"/>
                  </a:cubicBezTo>
                  <a:cubicBezTo>
                    <a:pt x="21508" y="17148"/>
                    <a:pt x="21142" y="17973"/>
                    <a:pt x="20044" y="18797"/>
                  </a:cubicBezTo>
                  <a:cubicBezTo>
                    <a:pt x="18945" y="19621"/>
                    <a:pt x="17115" y="20446"/>
                    <a:pt x="14735" y="20940"/>
                  </a:cubicBezTo>
                  <a:cubicBezTo>
                    <a:pt x="12355" y="21435"/>
                    <a:pt x="9427" y="21600"/>
                    <a:pt x="6864" y="20940"/>
                  </a:cubicBezTo>
                  <a:cubicBezTo>
                    <a:pt x="4301" y="20281"/>
                    <a:pt x="2105" y="18797"/>
                    <a:pt x="1555" y="17725"/>
                  </a:cubicBezTo>
                  <a:cubicBezTo>
                    <a:pt x="1006" y="16653"/>
                    <a:pt x="2105" y="15994"/>
                    <a:pt x="3203" y="15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6251903" y="3478577"/>
              <a:ext cx="133351" cy="14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1104"/>
                  </a:moveTo>
                  <a:cubicBezTo>
                    <a:pt x="1714" y="487"/>
                    <a:pt x="3429" y="-130"/>
                    <a:pt x="5314" y="24"/>
                  </a:cubicBezTo>
                  <a:cubicBezTo>
                    <a:pt x="7200" y="179"/>
                    <a:pt x="9257" y="1104"/>
                    <a:pt x="9943" y="2956"/>
                  </a:cubicBezTo>
                  <a:cubicBezTo>
                    <a:pt x="10629" y="4807"/>
                    <a:pt x="9943" y="7584"/>
                    <a:pt x="8743" y="9436"/>
                  </a:cubicBezTo>
                  <a:cubicBezTo>
                    <a:pt x="7543" y="11287"/>
                    <a:pt x="5829" y="12213"/>
                    <a:pt x="4286" y="13139"/>
                  </a:cubicBezTo>
                  <a:cubicBezTo>
                    <a:pt x="2743" y="14064"/>
                    <a:pt x="1371" y="14990"/>
                    <a:pt x="1371" y="15916"/>
                  </a:cubicBezTo>
                  <a:cubicBezTo>
                    <a:pt x="1371" y="16841"/>
                    <a:pt x="2743" y="17767"/>
                    <a:pt x="6343" y="18693"/>
                  </a:cubicBezTo>
                  <a:cubicBezTo>
                    <a:pt x="9943" y="19619"/>
                    <a:pt x="15771" y="20544"/>
                    <a:pt x="2160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6391603" y="3769637"/>
              <a:ext cx="1524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300" y="12793"/>
                    <a:pt x="6600" y="5170"/>
                    <a:pt x="10200" y="1993"/>
                  </a:cubicBezTo>
                  <a:cubicBezTo>
                    <a:pt x="13800" y="-1183"/>
                    <a:pt x="177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6617309" y="3663677"/>
              <a:ext cx="212445" cy="15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52" fill="norm" stroke="1" extrusionOk="0">
                  <a:moveTo>
                    <a:pt x="12483" y="6857"/>
                  </a:moveTo>
                  <a:cubicBezTo>
                    <a:pt x="12269" y="5436"/>
                    <a:pt x="12055" y="4015"/>
                    <a:pt x="11734" y="2594"/>
                  </a:cubicBezTo>
                  <a:cubicBezTo>
                    <a:pt x="11414" y="1173"/>
                    <a:pt x="10986" y="-248"/>
                    <a:pt x="9275" y="36"/>
                  </a:cubicBezTo>
                  <a:cubicBezTo>
                    <a:pt x="7564" y="320"/>
                    <a:pt x="4570" y="2310"/>
                    <a:pt x="2752" y="5010"/>
                  </a:cubicBezTo>
                  <a:cubicBezTo>
                    <a:pt x="934" y="7710"/>
                    <a:pt x="293" y="11120"/>
                    <a:pt x="79" y="13536"/>
                  </a:cubicBezTo>
                  <a:cubicBezTo>
                    <a:pt x="-135" y="15952"/>
                    <a:pt x="79" y="17373"/>
                    <a:pt x="827" y="18226"/>
                  </a:cubicBezTo>
                  <a:cubicBezTo>
                    <a:pt x="1576" y="19078"/>
                    <a:pt x="2859" y="19363"/>
                    <a:pt x="4891" y="18084"/>
                  </a:cubicBezTo>
                  <a:cubicBezTo>
                    <a:pt x="6922" y="16805"/>
                    <a:pt x="9703" y="13963"/>
                    <a:pt x="11520" y="11973"/>
                  </a:cubicBezTo>
                  <a:cubicBezTo>
                    <a:pt x="13338" y="9984"/>
                    <a:pt x="14194" y="8847"/>
                    <a:pt x="14621" y="9415"/>
                  </a:cubicBezTo>
                  <a:cubicBezTo>
                    <a:pt x="15049" y="9984"/>
                    <a:pt x="15049" y="12257"/>
                    <a:pt x="16118" y="14531"/>
                  </a:cubicBezTo>
                  <a:cubicBezTo>
                    <a:pt x="17188" y="16805"/>
                    <a:pt x="19326" y="19078"/>
                    <a:pt x="21465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6836103" y="3496007"/>
              <a:ext cx="133351" cy="11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2937"/>
                  </a:moveTo>
                  <a:cubicBezTo>
                    <a:pt x="1371" y="1737"/>
                    <a:pt x="2743" y="537"/>
                    <a:pt x="4286" y="137"/>
                  </a:cubicBezTo>
                  <a:cubicBezTo>
                    <a:pt x="5829" y="-263"/>
                    <a:pt x="7543" y="137"/>
                    <a:pt x="8914" y="2337"/>
                  </a:cubicBezTo>
                  <a:cubicBezTo>
                    <a:pt x="10286" y="4537"/>
                    <a:pt x="11314" y="8537"/>
                    <a:pt x="11143" y="11337"/>
                  </a:cubicBezTo>
                  <a:cubicBezTo>
                    <a:pt x="10971" y="14137"/>
                    <a:pt x="9600" y="15737"/>
                    <a:pt x="8057" y="16937"/>
                  </a:cubicBezTo>
                  <a:cubicBezTo>
                    <a:pt x="6514" y="18137"/>
                    <a:pt x="4800" y="18937"/>
                    <a:pt x="4800" y="19737"/>
                  </a:cubicBezTo>
                  <a:cubicBezTo>
                    <a:pt x="4800" y="20537"/>
                    <a:pt x="6514" y="21337"/>
                    <a:pt x="9600" y="21337"/>
                  </a:cubicBezTo>
                  <a:cubicBezTo>
                    <a:pt x="12686" y="21337"/>
                    <a:pt x="17143" y="20537"/>
                    <a:pt x="21600" y="1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6937703" y="3486150"/>
              <a:ext cx="153777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600" fill="norm" stroke="1" extrusionOk="0">
                  <a:moveTo>
                    <a:pt x="12960" y="0"/>
                  </a:moveTo>
                  <a:cubicBezTo>
                    <a:pt x="16128" y="2901"/>
                    <a:pt x="19296" y="5803"/>
                    <a:pt x="20448" y="8651"/>
                  </a:cubicBezTo>
                  <a:cubicBezTo>
                    <a:pt x="21600" y="11499"/>
                    <a:pt x="20736" y="14293"/>
                    <a:pt x="16992" y="16442"/>
                  </a:cubicBezTo>
                  <a:cubicBezTo>
                    <a:pt x="13248" y="18591"/>
                    <a:pt x="6624" y="20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5839153" y="3981450"/>
              <a:ext cx="8191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2" y="17280"/>
                    <a:pt x="3684" y="12960"/>
                    <a:pt x="5609" y="9360"/>
                  </a:cubicBezTo>
                  <a:cubicBezTo>
                    <a:pt x="7535" y="5760"/>
                    <a:pt x="9544" y="2880"/>
                    <a:pt x="11665" y="1440"/>
                  </a:cubicBezTo>
                  <a:cubicBezTo>
                    <a:pt x="13786" y="0"/>
                    <a:pt x="16019" y="0"/>
                    <a:pt x="17609" y="0"/>
                  </a:cubicBezTo>
                  <a:cubicBezTo>
                    <a:pt x="19200" y="0"/>
                    <a:pt x="20149" y="0"/>
                    <a:pt x="20707" y="1440"/>
                  </a:cubicBezTo>
                  <a:cubicBezTo>
                    <a:pt x="21265" y="2880"/>
                    <a:pt x="21433" y="576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6220153" y="4121707"/>
              <a:ext cx="247651" cy="15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6221"/>
                  </a:moveTo>
                  <a:cubicBezTo>
                    <a:pt x="2215" y="4121"/>
                    <a:pt x="4431" y="2021"/>
                    <a:pt x="6277" y="971"/>
                  </a:cubicBezTo>
                  <a:cubicBezTo>
                    <a:pt x="8123" y="-79"/>
                    <a:pt x="9600" y="-79"/>
                    <a:pt x="10800" y="71"/>
                  </a:cubicBezTo>
                  <a:cubicBezTo>
                    <a:pt x="12000" y="221"/>
                    <a:pt x="12923" y="521"/>
                    <a:pt x="13385" y="1421"/>
                  </a:cubicBezTo>
                  <a:cubicBezTo>
                    <a:pt x="13846" y="2321"/>
                    <a:pt x="13846" y="3821"/>
                    <a:pt x="12738" y="6371"/>
                  </a:cubicBezTo>
                  <a:cubicBezTo>
                    <a:pt x="11631" y="8921"/>
                    <a:pt x="9415" y="12521"/>
                    <a:pt x="7662" y="15221"/>
                  </a:cubicBezTo>
                  <a:cubicBezTo>
                    <a:pt x="5908" y="17921"/>
                    <a:pt x="4615" y="19721"/>
                    <a:pt x="4708" y="20621"/>
                  </a:cubicBezTo>
                  <a:cubicBezTo>
                    <a:pt x="4800" y="21521"/>
                    <a:pt x="6277" y="21521"/>
                    <a:pt x="9323" y="20771"/>
                  </a:cubicBezTo>
                  <a:cubicBezTo>
                    <a:pt x="12369" y="20021"/>
                    <a:pt x="16985" y="18521"/>
                    <a:pt x="21600" y="17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7090103" y="3409950"/>
              <a:ext cx="181400" cy="88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600" fill="norm" stroke="1" extrusionOk="0">
                  <a:moveTo>
                    <a:pt x="11045" y="0"/>
                  </a:moveTo>
                  <a:cubicBezTo>
                    <a:pt x="12273" y="0"/>
                    <a:pt x="13500" y="0"/>
                    <a:pt x="15095" y="259"/>
                  </a:cubicBezTo>
                  <a:cubicBezTo>
                    <a:pt x="16691" y="518"/>
                    <a:pt x="18655" y="1036"/>
                    <a:pt x="19882" y="1658"/>
                  </a:cubicBezTo>
                  <a:cubicBezTo>
                    <a:pt x="21109" y="2279"/>
                    <a:pt x="21600" y="3004"/>
                    <a:pt x="20127" y="3911"/>
                  </a:cubicBezTo>
                  <a:cubicBezTo>
                    <a:pt x="18655" y="4817"/>
                    <a:pt x="15218" y="5905"/>
                    <a:pt x="13009" y="7174"/>
                  </a:cubicBezTo>
                  <a:cubicBezTo>
                    <a:pt x="10800" y="8443"/>
                    <a:pt x="9818" y="9894"/>
                    <a:pt x="10186" y="11266"/>
                  </a:cubicBezTo>
                  <a:cubicBezTo>
                    <a:pt x="10555" y="12639"/>
                    <a:pt x="12273" y="13934"/>
                    <a:pt x="13868" y="14944"/>
                  </a:cubicBezTo>
                  <a:cubicBezTo>
                    <a:pt x="15464" y="15954"/>
                    <a:pt x="16936" y="16679"/>
                    <a:pt x="17182" y="17327"/>
                  </a:cubicBezTo>
                  <a:cubicBezTo>
                    <a:pt x="17427" y="17974"/>
                    <a:pt x="16445" y="18544"/>
                    <a:pt x="13377" y="19243"/>
                  </a:cubicBezTo>
                  <a:cubicBezTo>
                    <a:pt x="10309" y="19942"/>
                    <a:pt x="5155" y="20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9051031" y="186987"/>
              <a:ext cx="1073668" cy="492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97" fill="norm" stroke="1" extrusionOk="0">
                  <a:moveTo>
                    <a:pt x="279" y="13057"/>
                  </a:moveTo>
                  <a:cubicBezTo>
                    <a:pt x="152" y="14063"/>
                    <a:pt x="24" y="15070"/>
                    <a:pt x="3" y="16123"/>
                  </a:cubicBezTo>
                  <a:cubicBezTo>
                    <a:pt x="-18" y="17175"/>
                    <a:pt x="67" y="18274"/>
                    <a:pt x="152" y="19143"/>
                  </a:cubicBezTo>
                  <a:cubicBezTo>
                    <a:pt x="237" y="20013"/>
                    <a:pt x="321" y="20653"/>
                    <a:pt x="470" y="21019"/>
                  </a:cubicBezTo>
                  <a:cubicBezTo>
                    <a:pt x="619" y="21385"/>
                    <a:pt x="831" y="21477"/>
                    <a:pt x="1446" y="20745"/>
                  </a:cubicBezTo>
                  <a:cubicBezTo>
                    <a:pt x="2061" y="20013"/>
                    <a:pt x="3080" y="18457"/>
                    <a:pt x="4141" y="16901"/>
                  </a:cubicBezTo>
                  <a:cubicBezTo>
                    <a:pt x="5202" y="15345"/>
                    <a:pt x="6305" y="13789"/>
                    <a:pt x="7599" y="12187"/>
                  </a:cubicBezTo>
                  <a:cubicBezTo>
                    <a:pt x="8894" y="10585"/>
                    <a:pt x="10379" y="8938"/>
                    <a:pt x="11822" y="7474"/>
                  </a:cubicBezTo>
                  <a:cubicBezTo>
                    <a:pt x="13265" y="6009"/>
                    <a:pt x="14665" y="4728"/>
                    <a:pt x="16150" y="3492"/>
                  </a:cubicBezTo>
                  <a:cubicBezTo>
                    <a:pt x="17635" y="2257"/>
                    <a:pt x="19206" y="1067"/>
                    <a:pt x="20139" y="472"/>
                  </a:cubicBezTo>
                  <a:cubicBezTo>
                    <a:pt x="21073" y="-123"/>
                    <a:pt x="21370" y="-123"/>
                    <a:pt x="21476" y="289"/>
                  </a:cubicBezTo>
                  <a:cubicBezTo>
                    <a:pt x="21582" y="701"/>
                    <a:pt x="21497" y="1524"/>
                    <a:pt x="21412" y="2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7499" y="-137798"/>
            <a:ext cx="10210801" cy="1955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29" name="Drawing"/>
          <p:cNvGrpSpPr/>
          <p:nvPr/>
        </p:nvGrpSpPr>
        <p:grpSpPr>
          <a:xfrm>
            <a:off x="1179969" y="2163645"/>
            <a:ext cx="11600653" cy="7005755"/>
            <a:chOff x="0" y="0"/>
            <a:chExt cx="11600652" cy="7005753"/>
          </a:xfrm>
        </p:grpSpPr>
        <p:sp>
          <p:nvSpPr>
            <p:cNvPr id="1437" name="Line"/>
            <p:cNvSpPr/>
            <p:nvPr/>
          </p:nvSpPr>
          <p:spPr>
            <a:xfrm>
              <a:off x="736741" y="67404"/>
              <a:ext cx="306674" cy="562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1080" y="0"/>
                  </a:moveTo>
                  <a:cubicBezTo>
                    <a:pt x="1080" y="4281"/>
                    <a:pt x="1080" y="8562"/>
                    <a:pt x="990" y="11724"/>
                  </a:cubicBezTo>
                  <a:cubicBezTo>
                    <a:pt x="900" y="14886"/>
                    <a:pt x="720" y="16930"/>
                    <a:pt x="540" y="18486"/>
                  </a:cubicBezTo>
                  <a:cubicBezTo>
                    <a:pt x="360" y="20043"/>
                    <a:pt x="180" y="21114"/>
                    <a:pt x="90" y="21357"/>
                  </a:cubicBezTo>
                  <a:cubicBezTo>
                    <a:pt x="0" y="21600"/>
                    <a:pt x="0" y="21016"/>
                    <a:pt x="0" y="19605"/>
                  </a:cubicBezTo>
                  <a:cubicBezTo>
                    <a:pt x="0" y="18195"/>
                    <a:pt x="0" y="15957"/>
                    <a:pt x="90" y="14595"/>
                  </a:cubicBezTo>
                  <a:cubicBezTo>
                    <a:pt x="180" y="13232"/>
                    <a:pt x="360" y="12746"/>
                    <a:pt x="1260" y="12551"/>
                  </a:cubicBezTo>
                  <a:cubicBezTo>
                    <a:pt x="2160" y="12357"/>
                    <a:pt x="3780" y="12454"/>
                    <a:pt x="5310" y="12162"/>
                  </a:cubicBezTo>
                  <a:cubicBezTo>
                    <a:pt x="6840" y="11870"/>
                    <a:pt x="8280" y="11189"/>
                    <a:pt x="10170" y="9827"/>
                  </a:cubicBezTo>
                  <a:cubicBezTo>
                    <a:pt x="12060" y="8465"/>
                    <a:pt x="14400" y="6422"/>
                    <a:pt x="15840" y="5108"/>
                  </a:cubicBezTo>
                  <a:cubicBezTo>
                    <a:pt x="17280" y="3795"/>
                    <a:pt x="17820" y="3211"/>
                    <a:pt x="18360" y="2676"/>
                  </a:cubicBezTo>
                  <a:cubicBezTo>
                    <a:pt x="18900" y="2141"/>
                    <a:pt x="19440" y="1654"/>
                    <a:pt x="19710" y="1800"/>
                  </a:cubicBezTo>
                  <a:cubicBezTo>
                    <a:pt x="19980" y="1946"/>
                    <a:pt x="19980" y="2724"/>
                    <a:pt x="19620" y="4816"/>
                  </a:cubicBezTo>
                  <a:cubicBezTo>
                    <a:pt x="19260" y="6908"/>
                    <a:pt x="18540" y="10314"/>
                    <a:pt x="18090" y="12308"/>
                  </a:cubicBezTo>
                  <a:cubicBezTo>
                    <a:pt x="17640" y="14303"/>
                    <a:pt x="17460" y="14886"/>
                    <a:pt x="17460" y="15616"/>
                  </a:cubicBezTo>
                  <a:cubicBezTo>
                    <a:pt x="17460" y="16346"/>
                    <a:pt x="17640" y="17222"/>
                    <a:pt x="18360" y="17368"/>
                  </a:cubicBezTo>
                  <a:cubicBezTo>
                    <a:pt x="19080" y="17514"/>
                    <a:pt x="20340" y="16930"/>
                    <a:pt x="21600" y="16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158417" y="305076"/>
              <a:ext cx="176338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196751" y="466079"/>
              <a:ext cx="191672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825432" y="182406"/>
              <a:ext cx="260673" cy="391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47"/>
                    <a:pt x="7200" y="6494"/>
                    <a:pt x="10588" y="9671"/>
                  </a:cubicBezTo>
                  <a:cubicBezTo>
                    <a:pt x="13976" y="12847"/>
                    <a:pt x="17153" y="15953"/>
                    <a:pt x="18953" y="17929"/>
                  </a:cubicBezTo>
                  <a:cubicBezTo>
                    <a:pt x="20753" y="19906"/>
                    <a:pt x="21176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885290" y="236074"/>
              <a:ext cx="193149" cy="36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18" fill="norm" stroke="1" extrusionOk="0">
                  <a:moveTo>
                    <a:pt x="21480" y="0"/>
                  </a:moveTo>
                  <a:cubicBezTo>
                    <a:pt x="20059" y="151"/>
                    <a:pt x="18638" y="302"/>
                    <a:pt x="16933" y="1888"/>
                  </a:cubicBezTo>
                  <a:cubicBezTo>
                    <a:pt x="15227" y="3474"/>
                    <a:pt x="13238" y="6495"/>
                    <a:pt x="10680" y="9818"/>
                  </a:cubicBezTo>
                  <a:cubicBezTo>
                    <a:pt x="8122" y="13141"/>
                    <a:pt x="4996" y="16766"/>
                    <a:pt x="3006" y="18881"/>
                  </a:cubicBezTo>
                  <a:cubicBezTo>
                    <a:pt x="1017" y="20996"/>
                    <a:pt x="164" y="21600"/>
                    <a:pt x="22" y="21373"/>
                  </a:cubicBezTo>
                  <a:cubicBezTo>
                    <a:pt x="-120" y="21147"/>
                    <a:pt x="448" y="20090"/>
                    <a:pt x="1017" y="19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116772" y="0"/>
              <a:ext cx="184005" cy="16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4777"/>
                  </a:moveTo>
                  <a:cubicBezTo>
                    <a:pt x="300" y="3115"/>
                    <a:pt x="600" y="1454"/>
                    <a:pt x="1650" y="623"/>
                  </a:cubicBezTo>
                  <a:cubicBezTo>
                    <a:pt x="2700" y="-208"/>
                    <a:pt x="4500" y="-208"/>
                    <a:pt x="5850" y="623"/>
                  </a:cubicBezTo>
                  <a:cubicBezTo>
                    <a:pt x="7200" y="1454"/>
                    <a:pt x="8100" y="3115"/>
                    <a:pt x="7950" y="5441"/>
                  </a:cubicBezTo>
                  <a:cubicBezTo>
                    <a:pt x="7800" y="7767"/>
                    <a:pt x="6600" y="10758"/>
                    <a:pt x="5250" y="13417"/>
                  </a:cubicBezTo>
                  <a:cubicBezTo>
                    <a:pt x="3900" y="16075"/>
                    <a:pt x="2400" y="18401"/>
                    <a:pt x="2400" y="19730"/>
                  </a:cubicBezTo>
                  <a:cubicBezTo>
                    <a:pt x="2400" y="21060"/>
                    <a:pt x="3900" y="21392"/>
                    <a:pt x="7350" y="21392"/>
                  </a:cubicBezTo>
                  <a:cubicBezTo>
                    <a:pt x="10800" y="21392"/>
                    <a:pt x="16200" y="21060"/>
                    <a:pt x="21600" y="20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323776" y="381744"/>
              <a:ext cx="245340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431112" y="297409"/>
              <a:ext cx="16811" cy="2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8" y="5625"/>
                    <a:pt x="21600" y="11250"/>
                    <a:pt x="20057" y="14850"/>
                  </a:cubicBezTo>
                  <a:cubicBezTo>
                    <a:pt x="18514" y="18450"/>
                    <a:pt x="9257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2845079" y="182406"/>
              <a:ext cx="237715" cy="29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74" fill="norm" stroke="1" extrusionOk="0">
                  <a:moveTo>
                    <a:pt x="13791" y="0"/>
                  </a:moveTo>
                  <a:cubicBezTo>
                    <a:pt x="10114" y="5259"/>
                    <a:pt x="6438" y="10518"/>
                    <a:pt x="4255" y="13523"/>
                  </a:cubicBezTo>
                  <a:cubicBezTo>
                    <a:pt x="2072" y="16529"/>
                    <a:pt x="1383" y="17280"/>
                    <a:pt x="808" y="18125"/>
                  </a:cubicBezTo>
                  <a:cubicBezTo>
                    <a:pt x="234" y="18970"/>
                    <a:pt x="-226" y="19910"/>
                    <a:pt x="119" y="20567"/>
                  </a:cubicBezTo>
                  <a:cubicBezTo>
                    <a:pt x="463" y="21224"/>
                    <a:pt x="1612" y="21600"/>
                    <a:pt x="4255" y="21224"/>
                  </a:cubicBezTo>
                  <a:cubicBezTo>
                    <a:pt x="6897" y="20849"/>
                    <a:pt x="11034" y="19722"/>
                    <a:pt x="14136" y="18783"/>
                  </a:cubicBezTo>
                  <a:cubicBezTo>
                    <a:pt x="17238" y="17843"/>
                    <a:pt x="19306" y="17092"/>
                    <a:pt x="21374" y="16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013112" y="358744"/>
              <a:ext cx="23681" cy="207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533"/>
                    <a:pt x="2735" y="9067"/>
                    <a:pt x="575" y="12667"/>
                  </a:cubicBezTo>
                  <a:cubicBezTo>
                    <a:pt x="-1585" y="16267"/>
                    <a:pt x="2735" y="1893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213129" y="190073"/>
              <a:ext cx="222340" cy="368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5100"/>
                    <a:pt x="8938" y="10200"/>
                    <a:pt x="12538" y="13800"/>
                  </a:cubicBezTo>
                  <a:cubicBezTo>
                    <a:pt x="16138" y="17400"/>
                    <a:pt x="18869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266797" y="205407"/>
              <a:ext cx="161005" cy="421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1178"/>
                    <a:pt x="16114" y="2356"/>
                    <a:pt x="12686" y="5105"/>
                  </a:cubicBezTo>
                  <a:cubicBezTo>
                    <a:pt x="9257" y="7855"/>
                    <a:pt x="5143" y="12175"/>
                    <a:pt x="2914" y="15185"/>
                  </a:cubicBezTo>
                  <a:cubicBezTo>
                    <a:pt x="686" y="18196"/>
                    <a:pt x="343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581138" y="174740"/>
              <a:ext cx="115004" cy="19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" y="4154"/>
                    <a:pt x="960" y="8308"/>
                    <a:pt x="4560" y="11908"/>
                  </a:cubicBezTo>
                  <a:cubicBezTo>
                    <a:pt x="8160" y="15508"/>
                    <a:pt x="1488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3634806" y="182406"/>
              <a:ext cx="168671" cy="38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736"/>
                    <a:pt x="15055" y="5472"/>
                    <a:pt x="11945" y="8352"/>
                  </a:cubicBezTo>
                  <a:cubicBezTo>
                    <a:pt x="8836" y="11232"/>
                    <a:pt x="5891" y="14256"/>
                    <a:pt x="3927" y="16488"/>
                  </a:cubicBezTo>
                  <a:cubicBezTo>
                    <a:pt x="1964" y="18720"/>
                    <a:pt x="982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3995147" y="458413"/>
              <a:ext cx="322009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8000"/>
                    <a:pt x="10286" y="14400"/>
                    <a:pt x="13886" y="10800"/>
                  </a:cubicBezTo>
                  <a:cubicBezTo>
                    <a:pt x="17486" y="7200"/>
                    <a:pt x="195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179152" y="358744"/>
              <a:ext cx="38335" cy="268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349"/>
                    <a:pt x="5760" y="10697"/>
                    <a:pt x="9360" y="14297"/>
                  </a:cubicBezTo>
                  <a:cubicBezTo>
                    <a:pt x="12960" y="17897"/>
                    <a:pt x="17280" y="197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447491" y="228407"/>
              <a:ext cx="168671" cy="291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3221"/>
                    <a:pt x="3927" y="6442"/>
                    <a:pt x="7527" y="10042"/>
                  </a:cubicBezTo>
                  <a:cubicBezTo>
                    <a:pt x="11127" y="13642"/>
                    <a:pt x="16364" y="17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577827" y="274408"/>
              <a:ext cx="107337" cy="42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4320"/>
                    <a:pt x="10286" y="8640"/>
                    <a:pt x="6686" y="12240"/>
                  </a:cubicBezTo>
                  <a:cubicBezTo>
                    <a:pt x="3086" y="15840"/>
                    <a:pt x="1543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751609" y="2990"/>
              <a:ext cx="171227" cy="21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1290" y="2593"/>
                  </a:moveTo>
                  <a:cubicBezTo>
                    <a:pt x="2257" y="1577"/>
                    <a:pt x="3224" y="560"/>
                    <a:pt x="4513" y="179"/>
                  </a:cubicBezTo>
                  <a:cubicBezTo>
                    <a:pt x="5803" y="-202"/>
                    <a:pt x="7415" y="52"/>
                    <a:pt x="8704" y="687"/>
                  </a:cubicBezTo>
                  <a:cubicBezTo>
                    <a:pt x="9994" y="1323"/>
                    <a:pt x="10961" y="2339"/>
                    <a:pt x="9994" y="4880"/>
                  </a:cubicBezTo>
                  <a:cubicBezTo>
                    <a:pt x="9027" y="7422"/>
                    <a:pt x="6125" y="11487"/>
                    <a:pt x="3869" y="14537"/>
                  </a:cubicBezTo>
                  <a:cubicBezTo>
                    <a:pt x="1612" y="17586"/>
                    <a:pt x="0" y="19619"/>
                    <a:pt x="0" y="20509"/>
                  </a:cubicBezTo>
                  <a:cubicBezTo>
                    <a:pt x="0" y="21398"/>
                    <a:pt x="1612" y="21144"/>
                    <a:pt x="5481" y="20382"/>
                  </a:cubicBezTo>
                  <a:cubicBezTo>
                    <a:pt x="9349" y="19619"/>
                    <a:pt x="15475" y="18349"/>
                    <a:pt x="21600" y="17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899834" y="412411"/>
              <a:ext cx="237673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9800"/>
                    <a:pt x="11148" y="18000"/>
                    <a:pt x="14748" y="14400"/>
                  </a:cubicBezTo>
                  <a:cubicBezTo>
                    <a:pt x="18348" y="10800"/>
                    <a:pt x="19974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4999504" y="328076"/>
              <a:ext cx="38335" cy="27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600"/>
                    <a:pt x="5760" y="11200"/>
                    <a:pt x="9360" y="14800"/>
                  </a:cubicBezTo>
                  <a:cubicBezTo>
                    <a:pt x="12960" y="18400"/>
                    <a:pt x="1728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5467791" y="214211"/>
              <a:ext cx="214062" cy="38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29" fill="norm" stroke="1" extrusionOk="0">
                  <a:moveTo>
                    <a:pt x="21539" y="794"/>
                  </a:moveTo>
                  <a:cubicBezTo>
                    <a:pt x="20510" y="365"/>
                    <a:pt x="19482" y="-64"/>
                    <a:pt x="17296" y="8"/>
                  </a:cubicBezTo>
                  <a:cubicBezTo>
                    <a:pt x="15110" y="79"/>
                    <a:pt x="11768" y="651"/>
                    <a:pt x="9196" y="1653"/>
                  </a:cubicBezTo>
                  <a:cubicBezTo>
                    <a:pt x="6625" y="2654"/>
                    <a:pt x="4825" y="4084"/>
                    <a:pt x="3539" y="6445"/>
                  </a:cubicBezTo>
                  <a:cubicBezTo>
                    <a:pt x="2253" y="8805"/>
                    <a:pt x="1482" y="12095"/>
                    <a:pt x="968" y="14098"/>
                  </a:cubicBezTo>
                  <a:cubicBezTo>
                    <a:pt x="453" y="16100"/>
                    <a:pt x="196" y="16815"/>
                    <a:pt x="68" y="17745"/>
                  </a:cubicBezTo>
                  <a:cubicBezTo>
                    <a:pt x="-61" y="18675"/>
                    <a:pt x="-61" y="19819"/>
                    <a:pt x="582" y="20535"/>
                  </a:cubicBezTo>
                  <a:cubicBezTo>
                    <a:pt x="1225" y="21250"/>
                    <a:pt x="2510" y="21536"/>
                    <a:pt x="5596" y="21393"/>
                  </a:cubicBezTo>
                  <a:cubicBezTo>
                    <a:pt x="8682" y="21250"/>
                    <a:pt x="13568" y="20678"/>
                    <a:pt x="18453" y="20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494897" y="435412"/>
              <a:ext cx="148622" cy="6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423" y="21600"/>
                  </a:moveTo>
                  <a:cubicBezTo>
                    <a:pt x="57" y="17100"/>
                    <a:pt x="-309" y="12600"/>
                    <a:pt x="423" y="9450"/>
                  </a:cubicBezTo>
                  <a:cubicBezTo>
                    <a:pt x="1155" y="6300"/>
                    <a:pt x="2986" y="4500"/>
                    <a:pt x="6647" y="3150"/>
                  </a:cubicBezTo>
                  <a:cubicBezTo>
                    <a:pt x="10308" y="1800"/>
                    <a:pt x="15799" y="900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5851021" y="167073"/>
              <a:ext cx="275509" cy="400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42" fill="norm" stroke="1" extrusionOk="0">
                  <a:moveTo>
                    <a:pt x="21363" y="0"/>
                  </a:moveTo>
                  <a:cubicBezTo>
                    <a:pt x="17598" y="0"/>
                    <a:pt x="13833" y="0"/>
                    <a:pt x="11058" y="344"/>
                  </a:cubicBezTo>
                  <a:cubicBezTo>
                    <a:pt x="8284" y="688"/>
                    <a:pt x="6501" y="1376"/>
                    <a:pt x="5411" y="2408"/>
                  </a:cubicBezTo>
                  <a:cubicBezTo>
                    <a:pt x="4321" y="3439"/>
                    <a:pt x="3924" y="4815"/>
                    <a:pt x="3627" y="7154"/>
                  </a:cubicBezTo>
                  <a:cubicBezTo>
                    <a:pt x="3330" y="9493"/>
                    <a:pt x="3132" y="12795"/>
                    <a:pt x="2636" y="14927"/>
                  </a:cubicBezTo>
                  <a:cubicBezTo>
                    <a:pt x="2141" y="17060"/>
                    <a:pt x="1348" y="18023"/>
                    <a:pt x="754" y="18848"/>
                  </a:cubicBezTo>
                  <a:cubicBezTo>
                    <a:pt x="159" y="19674"/>
                    <a:pt x="-237" y="20362"/>
                    <a:pt x="159" y="20843"/>
                  </a:cubicBezTo>
                  <a:cubicBezTo>
                    <a:pt x="556" y="21325"/>
                    <a:pt x="1745" y="21600"/>
                    <a:pt x="4024" y="21531"/>
                  </a:cubicBezTo>
                  <a:cubicBezTo>
                    <a:pt x="6302" y="21462"/>
                    <a:pt x="9671" y="21050"/>
                    <a:pt x="13040" y="20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6157196" y="282075"/>
              <a:ext cx="176338" cy="29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5169"/>
                    <a:pt x="10017" y="10338"/>
                    <a:pt x="13617" y="13938"/>
                  </a:cubicBezTo>
                  <a:cubicBezTo>
                    <a:pt x="17217" y="17538"/>
                    <a:pt x="19409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6141863" y="320409"/>
              <a:ext cx="168671" cy="31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76"/>
                    <a:pt x="18327" y="351"/>
                    <a:pt x="15382" y="2195"/>
                  </a:cubicBezTo>
                  <a:cubicBezTo>
                    <a:pt x="12436" y="4039"/>
                    <a:pt x="8182" y="7551"/>
                    <a:pt x="5400" y="11063"/>
                  </a:cubicBezTo>
                  <a:cubicBezTo>
                    <a:pt x="2618" y="14576"/>
                    <a:pt x="1309" y="18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6302866" y="121072"/>
              <a:ext cx="138004" cy="12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3888"/>
                  </a:moveTo>
                  <a:cubicBezTo>
                    <a:pt x="1600" y="2592"/>
                    <a:pt x="3200" y="1296"/>
                    <a:pt x="5000" y="648"/>
                  </a:cubicBezTo>
                  <a:cubicBezTo>
                    <a:pt x="6800" y="0"/>
                    <a:pt x="8800" y="0"/>
                    <a:pt x="10800" y="0"/>
                  </a:cubicBezTo>
                  <a:cubicBezTo>
                    <a:pt x="12800" y="0"/>
                    <a:pt x="14800" y="0"/>
                    <a:pt x="16000" y="1728"/>
                  </a:cubicBezTo>
                  <a:cubicBezTo>
                    <a:pt x="17200" y="3456"/>
                    <a:pt x="17600" y="6912"/>
                    <a:pt x="17000" y="9504"/>
                  </a:cubicBezTo>
                  <a:cubicBezTo>
                    <a:pt x="16400" y="12096"/>
                    <a:pt x="14800" y="13824"/>
                    <a:pt x="13200" y="15552"/>
                  </a:cubicBezTo>
                  <a:cubicBezTo>
                    <a:pt x="11600" y="17280"/>
                    <a:pt x="10000" y="19008"/>
                    <a:pt x="10400" y="20088"/>
                  </a:cubicBezTo>
                  <a:cubicBezTo>
                    <a:pt x="10800" y="21168"/>
                    <a:pt x="13200" y="21600"/>
                    <a:pt x="15400" y="21384"/>
                  </a:cubicBezTo>
                  <a:cubicBezTo>
                    <a:pt x="17600" y="21168"/>
                    <a:pt x="19600" y="20304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6494537" y="90394"/>
              <a:ext cx="199933" cy="66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18" fill="norm" stroke="1" extrusionOk="0">
                  <a:moveTo>
                    <a:pt x="4922" y="1484"/>
                  </a:moveTo>
                  <a:cubicBezTo>
                    <a:pt x="5468" y="1072"/>
                    <a:pt x="6015" y="660"/>
                    <a:pt x="8613" y="371"/>
                  </a:cubicBezTo>
                  <a:cubicBezTo>
                    <a:pt x="11210" y="83"/>
                    <a:pt x="15858" y="-82"/>
                    <a:pt x="18456" y="42"/>
                  </a:cubicBezTo>
                  <a:cubicBezTo>
                    <a:pt x="21053" y="165"/>
                    <a:pt x="21600" y="578"/>
                    <a:pt x="21327" y="1814"/>
                  </a:cubicBezTo>
                  <a:cubicBezTo>
                    <a:pt x="21053" y="3051"/>
                    <a:pt x="19960" y="5112"/>
                    <a:pt x="18866" y="7585"/>
                  </a:cubicBezTo>
                  <a:cubicBezTo>
                    <a:pt x="17772" y="10058"/>
                    <a:pt x="16678" y="12944"/>
                    <a:pt x="15995" y="15046"/>
                  </a:cubicBezTo>
                  <a:cubicBezTo>
                    <a:pt x="15311" y="17149"/>
                    <a:pt x="15038" y="18468"/>
                    <a:pt x="14765" y="19374"/>
                  </a:cubicBezTo>
                  <a:cubicBezTo>
                    <a:pt x="14491" y="20281"/>
                    <a:pt x="14218" y="20776"/>
                    <a:pt x="12441" y="21023"/>
                  </a:cubicBezTo>
                  <a:cubicBezTo>
                    <a:pt x="10663" y="21271"/>
                    <a:pt x="7382" y="21271"/>
                    <a:pt x="5058" y="21312"/>
                  </a:cubicBezTo>
                  <a:cubicBezTo>
                    <a:pt x="2734" y="21353"/>
                    <a:pt x="1367" y="21436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8107129" y="192353"/>
              <a:ext cx="214403" cy="407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67" fill="norm" stroke="1" extrusionOk="0">
                  <a:moveTo>
                    <a:pt x="21092" y="1892"/>
                  </a:moveTo>
                  <a:cubicBezTo>
                    <a:pt x="21346" y="1222"/>
                    <a:pt x="21600" y="551"/>
                    <a:pt x="20584" y="215"/>
                  </a:cubicBezTo>
                  <a:cubicBezTo>
                    <a:pt x="19567" y="-120"/>
                    <a:pt x="17280" y="-120"/>
                    <a:pt x="14358" y="618"/>
                  </a:cubicBezTo>
                  <a:cubicBezTo>
                    <a:pt x="11435" y="1356"/>
                    <a:pt x="7878" y="2832"/>
                    <a:pt x="5464" y="5448"/>
                  </a:cubicBezTo>
                  <a:cubicBezTo>
                    <a:pt x="3049" y="8064"/>
                    <a:pt x="1779" y="11820"/>
                    <a:pt x="1016" y="14369"/>
                  </a:cubicBezTo>
                  <a:cubicBezTo>
                    <a:pt x="254" y="16919"/>
                    <a:pt x="0" y="18260"/>
                    <a:pt x="0" y="19266"/>
                  </a:cubicBezTo>
                  <a:cubicBezTo>
                    <a:pt x="0" y="20273"/>
                    <a:pt x="254" y="20943"/>
                    <a:pt x="3431" y="21212"/>
                  </a:cubicBezTo>
                  <a:cubicBezTo>
                    <a:pt x="6607" y="21480"/>
                    <a:pt x="12706" y="21346"/>
                    <a:pt x="18805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8158241" y="397078"/>
              <a:ext cx="122671" cy="6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100"/>
                    <a:pt x="1800" y="12600"/>
                    <a:pt x="5400" y="9000"/>
                  </a:cubicBezTo>
                  <a:cubicBezTo>
                    <a:pt x="9000" y="5400"/>
                    <a:pt x="153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8385641" y="154553"/>
              <a:ext cx="263279" cy="432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91" fill="norm" stroke="1" extrusionOk="0">
                  <a:moveTo>
                    <a:pt x="21396" y="619"/>
                  </a:moveTo>
                  <a:cubicBezTo>
                    <a:pt x="20565" y="240"/>
                    <a:pt x="19734" y="-139"/>
                    <a:pt x="17346" y="50"/>
                  </a:cubicBezTo>
                  <a:cubicBezTo>
                    <a:pt x="14958" y="240"/>
                    <a:pt x="11011" y="998"/>
                    <a:pt x="8623" y="1629"/>
                  </a:cubicBezTo>
                  <a:cubicBezTo>
                    <a:pt x="6234" y="2261"/>
                    <a:pt x="5404" y="2766"/>
                    <a:pt x="4884" y="3714"/>
                  </a:cubicBezTo>
                  <a:cubicBezTo>
                    <a:pt x="4365" y="4661"/>
                    <a:pt x="4158" y="6050"/>
                    <a:pt x="3846" y="8135"/>
                  </a:cubicBezTo>
                  <a:cubicBezTo>
                    <a:pt x="3534" y="10219"/>
                    <a:pt x="3119" y="12998"/>
                    <a:pt x="2392" y="15019"/>
                  </a:cubicBezTo>
                  <a:cubicBezTo>
                    <a:pt x="1665" y="17040"/>
                    <a:pt x="627" y="18303"/>
                    <a:pt x="211" y="19250"/>
                  </a:cubicBezTo>
                  <a:cubicBezTo>
                    <a:pt x="-204" y="20198"/>
                    <a:pt x="4" y="20829"/>
                    <a:pt x="731" y="21145"/>
                  </a:cubicBezTo>
                  <a:cubicBezTo>
                    <a:pt x="1458" y="21461"/>
                    <a:pt x="2704" y="21461"/>
                    <a:pt x="4677" y="21208"/>
                  </a:cubicBezTo>
                  <a:cubicBezTo>
                    <a:pt x="6650" y="20956"/>
                    <a:pt x="9350" y="20450"/>
                    <a:pt x="12050" y="19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8587584" y="328076"/>
              <a:ext cx="153338" cy="230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8602918" y="358744"/>
              <a:ext cx="138004" cy="23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806"/>
                    <a:pt x="8800" y="11613"/>
                    <a:pt x="5200" y="15213"/>
                  </a:cubicBezTo>
                  <a:cubicBezTo>
                    <a:pt x="1600" y="18813"/>
                    <a:pt x="800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8763921" y="205407"/>
              <a:ext cx="159408" cy="400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2" fill="norm" stroke="1" extrusionOk="0">
                  <a:moveTo>
                    <a:pt x="0" y="2476"/>
                  </a:moveTo>
                  <a:cubicBezTo>
                    <a:pt x="2743" y="1651"/>
                    <a:pt x="5486" y="825"/>
                    <a:pt x="8229" y="413"/>
                  </a:cubicBezTo>
                  <a:cubicBezTo>
                    <a:pt x="10971" y="0"/>
                    <a:pt x="13714" y="0"/>
                    <a:pt x="15943" y="0"/>
                  </a:cubicBezTo>
                  <a:cubicBezTo>
                    <a:pt x="18171" y="0"/>
                    <a:pt x="19886" y="0"/>
                    <a:pt x="20743" y="413"/>
                  </a:cubicBezTo>
                  <a:cubicBezTo>
                    <a:pt x="21600" y="825"/>
                    <a:pt x="21600" y="1651"/>
                    <a:pt x="20743" y="3852"/>
                  </a:cubicBezTo>
                  <a:cubicBezTo>
                    <a:pt x="19886" y="6054"/>
                    <a:pt x="18171" y="9631"/>
                    <a:pt x="17486" y="12313"/>
                  </a:cubicBezTo>
                  <a:cubicBezTo>
                    <a:pt x="16800" y="14996"/>
                    <a:pt x="17143" y="16785"/>
                    <a:pt x="16971" y="18023"/>
                  </a:cubicBezTo>
                  <a:cubicBezTo>
                    <a:pt x="16800" y="19261"/>
                    <a:pt x="16114" y="19949"/>
                    <a:pt x="15086" y="20499"/>
                  </a:cubicBezTo>
                  <a:cubicBezTo>
                    <a:pt x="14057" y="21050"/>
                    <a:pt x="12686" y="21462"/>
                    <a:pt x="11143" y="21531"/>
                  </a:cubicBezTo>
                  <a:cubicBezTo>
                    <a:pt x="9600" y="21600"/>
                    <a:pt x="7886" y="21325"/>
                    <a:pt x="6171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9009261" y="420078"/>
              <a:ext cx="12267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8963260" y="535081"/>
              <a:ext cx="12267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9139597" y="304748"/>
              <a:ext cx="314341" cy="27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2985" y="16077"/>
                    <a:pt x="5971" y="10726"/>
                    <a:pt x="7727" y="7456"/>
                  </a:cubicBezTo>
                  <a:cubicBezTo>
                    <a:pt x="9483" y="4187"/>
                    <a:pt x="10010" y="2998"/>
                    <a:pt x="10449" y="1908"/>
                  </a:cubicBezTo>
                  <a:cubicBezTo>
                    <a:pt x="10888" y="818"/>
                    <a:pt x="11239" y="-173"/>
                    <a:pt x="11063" y="25"/>
                  </a:cubicBezTo>
                  <a:cubicBezTo>
                    <a:pt x="10888" y="223"/>
                    <a:pt x="10185" y="1610"/>
                    <a:pt x="9307" y="3889"/>
                  </a:cubicBezTo>
                  <a:cubicBezTo>
                    <a:pt x="8429" y="6168"/>
                    <a:pt x="7376" y="9339"/>
                    <a:pt x="6849" y="11519"/>
                  </a:cubicBezTo>
                  <a:cubicBezTo>
                    <a:pt x="6322" y="13699"/>
                    <a:pt x="6322" y="14888"/>
                    <a:pt x="6498" y="16077"/>
                  </a:cubicBezTo>
                  <a:cubicBezTo>
                    <a:pt x="6673" y="17266"/>
                    <a:pt x="7024" y="18455"/>
                    <a:pt x="7639" y="18851"/>
                  </a:cubicBezTo>
                  <a:cubicBezTo>
                    <a:pt x="8254" y="19247"/>
                    <a:pt x="9132" y="18851"/>
                    <a:pt x="10712" y="16572"/>
                  </a:cubicBezTo>
                  <a:cubicBezTo>
                    <a:pt x="12293" y="14293"/>
                    <a:pt x="14576" y="10132"/>
                    <a:pt x="15893" y="7456"/>
                  </a:cubicBezTo>
                  <a:cubicBezTo>
                    <a:pt x="17210" y="4781"/>
                    <a:pt x="17561" y="3592"/>
                    <a:pt x="17737" y="3493"/>
                  </a:cubicBezTo>
                  <a:cubicBezTo>
                    <a:pt x="17912" y="3394"/>
                    <a:pt x="17912" y="4385"/>
                    <a:pt x="17912" y="6069"/>
                  </a:cubicBezTo>
                  <a:cubicBezTo>
                    <a:pt x="17912" y="7754"/>
                    <a:pt x="17912" y="10132"/>
                    <a:pt x="18527" y="11816"/>
                  </a:cubicBezTo>
                  <a:cubicBezTo>
                    <a:pt x="19141" y="13500"/>
                    <a:pt x="20371" y="14491"/>
                    <a:pt x="21600" y="15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0044284" y="251408"/>
              <a:ext cx="176338" cy="370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94"/>
                  </a:moveTo>
                  <a:cubicBezTo>
                    <a:pt x="626" y="4916"/>
                    <a:pt x="1252" y="8938"/>
                    <a:pt x="2191" y="12141"/>
                  </a:cubicBezTo>
                  <a:cubicBezTo>
                    <a:pt x="3130" y="15343"/>
                    <a:pt x="4383" y="17727"/>
                    <a:pt x="5322" y="19291"/>
                  </a:cubicBezTo>
                  <a:cubicBezTo>
                    <a:pt x="6261" y="20855"/>
                    <a:pt x="6887" y="21600"/>
                    <a:pt x="7670" y="21600"/>
                  </a:cubicBezTo>
                  <a:cubicBezTo>
                    <a:pt x="8452" y="21600"/>
                    <a:pt x="9391" y="20855"/>
                    <a:pt x="11113" y="18025"/>
                  </a:cubicBezTo>
                  <a:cubicBezTo>
                    <a:pt x="12835" y="15194"/>
                    <a:pt x="15339" y="10279"/>
                    <a:pt x="17217" y="6927"/>
                  </a:cubicBezTo>
                  <a:cubicBezTo>
                    <a:pt x="19096" y="3575"/>
                    <a:pt x="20348" y="17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0187168" y="381744"/>
              <a:ext cx="271126" cy="171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56" fill="norm" stroke="1" extrusionOk="0">
                  <a:moveTo>
                    <a:pt x="7487" y="5718"/>
                  </a:moveTo>
                  <a:cubicBezTo>
                    <a:pt x="6478" y="5082"/>
                    <a:pt x="5468" y="4447"/>
                    <a:pt x="4560" y="4765"/>
                  </a:cubicBezTo>
                  <a:cubicBezTo>
                    <a:pt x="3652" y="5082"/>
                    <a:pt x="2844" y="6353"/>
                    <a:pt x="2138" y="8100"/>
                  </a:cubicBezTo>
                  <a:cubicBezTo>
                    <a:pt x="1431" y="9847"/>
                    <a:pt x="825" y="12071"/>
                    <a:pt x="422" y="14294"/>
                  </a:cubicBezTo>
                  <a:cubicBezTo>
                    <a:pt x="18" y="16518"/>
                    <a:pt x="-184" y="18741"/>
                    <a:pt x="220" y="19535"/>
                  </a:cubicBezTo>
                  <a:cubicBezTo>
                    <a:pt x="623" y="20329"/>
                    <a:pt x="1633" y="19694"/>
                    <a:pt x="2440" y="18741"/>
                  </a:cubicBezTo>
                  <a:cubicBezTo>
                    <a:pt x="3248" y="17788"/>
                    <a:pt x="3853" y="16518"/>
                    <a:pt x="4257" y="15088"/>
                  </a:cubicBezTo>
                  <a:cubicBezTo>
                    <a:pt x="4661" y="13659"/>
                    <a:pt x="4863" y="12071"/>
                    <a:pt x="5166" y="12071"/>
                  </a:cubicBezTo>
                  <a:cubicBezTo>
                    <a:pt x="5468" y="12071"/>
                    <a:pt x="5872" y="13659"/>
                    <a:pt x="6276" y="15247"/>
                  </a:cubicBezTo>
                  <a:cubicBezTo>
                    <a:pt x="6680" y="16835"/>
                    <a:pt x="7083" y="18424"/>
                    <a:pt x="7689" y="18424"/>
                  </a:cubicBezTo>
                  <a:cubicBezTo>
                    <a:pt x="8295" y="18424"/>
                    <a:pt x="9102" y="16835"/>
                    <a:pt x="9909" y="14294"/>
                  </a:cubicBezTo>
                  <a:cubicBezTo>
                    <a:pt x="10717" y="11753"/>
                    <a:pt x="11524" y="8259"/>
                    <a:pt x="12433" y="6194"/>
                  </a:cubicBezTo>
                  <a:cubicBezTo>
                    <a:pt x="13341" y="4129"/>
                    <a:pt x="14351" y="3494"/>
                    <a:pt x="15158" y="3812"/>
                  </a:cubicBezTo>
                  <a:cubicBezTo>
                    <a:pt x="15966" y="4129"/>
                    <a:pt x="16571" y="5400"/>
                    <a:pt x="17177" y="7624"/>
                  </a:cubicBezTo>
                  <a:cubicBezTo>
                    <a:pt x="17782" y="9847"/>
                    <a:pt x="18388" y="13024"/>
                    <a:pt x="18489" y="15406"/>
                  </a:cubicBezTo>
                  <a:cubicBezTo>
                    <a:pt x="18590" y="17788"/>
                    <a:pt x="18186" y="19376"/>
                    <a:pt x="17480" y="20329"/>
                  </a:cubicBezTo>
                  <a:cubicBezTo>
                    <a:pt x="16773" y="21282"/>
                    <a:pt x="15764" y="21600"/>
                    <a:pt x="15259" y="20806"/>
                  </a:cubicBezTo>
                  <a:cubicBezTo>
                    <a:pt x="14754" y="20012"/>
                    <a:pt x="14754" y="18106"/>
                    <a:pt x="15865" y="14453"/>
                  </a:cubicBezTo>
                  <a:cubicBezTo>
                    <a:pt x="16975" y="10800"/>
                    <a:pt x="19195" y="5400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0547347" y="237294"/>
              <a:ext cx="148619" cy="35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525" fill="norm" stroke="1" extrusionOk="0">
                  <a:moveTo>
                    <a:pt x="21290" y="864"/>
                  </a:moveTo>
                  <a:cubicBezTo>
                    <a:pt x="19459" y="551"/>
                    <a:pt x="17629" y="238"/>
                    <a:pt x="15798" y="82"/>
                  </a:cubicBezTo>
                  <a:cubicBezTo>
                    <a:pt x="13968" y="-75"/>
                    <a:pt x="12137" y="-75"/>
                    <a:pt x="9941" y="708"/>
                  </a:cubicBezTo>
                  <a:cubicBezTo>
                    <a:pt x="7744" y="1490"/>
                    <a:pt x="5182" y="3055"/>
                    <a:pt x="3168" y="5951"/>
                  </a:cubicBezTo>
                  <a:cubicBezTo>
                    <a:pt x="1154" y="8847"/>
                    <a:pt x="-310" y="13073"/>
                    <a:pt x="56" y="15890"/>
                  </a:cubicBezTo>
                  <a:cubicBezTo>
                    <a:pt x="422" y="18708"/>
                    <a:pt x="2619" y="20116"/>
                    <a:pt x="4815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0672965" y="366410"/>
              <a:ext cx="99670" cy="184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15" y="4500"/>
                    <a:pt x="4431" y="9000"/>
                    <a:pt x="8031" y="12600"/>
                  </a:cubicBezTo>
                  <a:cubicBezTo>
                    <a:pt x="11631" y="16200"/>
                    <a:pt x="16615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0649964" y="358744"/>
              <a:ext cx="138005" cy="268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674"/>
                    <a:pt x="12800" y="5349"/>
                    <a:pt x="9200" y="8949"/>
                  </a:cubicBezTo>
                  <a:cubicBezTo>
                    <a:pt x="5600" y="12549"/>
                    <a:pt x="2800" y="17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10803301" y="266741"/>
              <a:ext cx="74235" cy="329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8640" y="0"/>
                  </a:moveTo>
                  <a:cubicBezTo>
                    <a:pt x="12960" y="3349"/>
                    <a:pt x="17280" y="6698"/>
                    <a:pt x="19440" y="9628"/>
                  </a:cubicBezTo>
                  <a:cubicBezTo>
                    <a:pt x="21600" y="12558"/>
                    <a:pt x="21600" y="15070"/>
                    <a:pt x="18000" y="16995"/>
                  </a:cubicBezTo>
                  <a:cubicBezTo>
                    <a:pt x="14400" y="18921"/>
                    <a:pt x="7200" y="20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10956638" y="426269"/>
              <a:ext cx="122670" cy="1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950" y="4868"/>
                    <a:pt x="9900" y="-1303"/>
                    <a:pt x="13500" y="240"/>
                  </a:cubicBezTo>
                  <a:cubicBezTo>
                    <a:pt x="17100" y="1783"/>
                    <a:pt x="1935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10948971" y="504414"/>
              <a:ext cx="145671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1142019" y="427745"/>
              <a:ext cx="274630" cy="154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034" fill="norm" stroke="1" extrusionOk="0">
                  <a:moveTo>
                    <a:pt x="8216" y="0"/>
                  </a:moveTo>
                  <a:cubicBezTo>
                    <a:pt x="7423" y="5574"/>
                    <a:pt x="6631" y="11148"/>
                    <a:pt x="5838" y="14632"/>
                  </a:cubicBezTo>
                  <a:cubicBezTo>
                    <a:pt x="5045" y="18116"/>
                    <a:pt x="4253" y="19510"/>
                    <a:pt x="3163" y="20381"/>
                  </a:cubicBezTo>
                  <a:cubicBezTo>
                    <a:pt x="2073" y="21252"/>
                    <a:pt x="686" y="21600"/>
                    <a:pt x="190" y="19161"/>
                  </a:cubicBezTo>
                  <a:cubicBezTo>
                    <a:pt x="-305" y="16723"/>
                    <a:pt x="91" y="11497"/>
                    <a:pt x="2271" y="8187"/>
                  </a:cubicBezTo>
                  <a:cubicBezTo>
                    <a:pt x="4451" y="4877"/>
                    <a:pt x="8414" y="3484"/>
                    <a:pt x="11882" y="2787"/>
                  </a:cubicBezTo>
                  <a:cubicBezTo>
                    <a:pt x="15350" y="2090"/>
                    <a:pt x="18323" y="2090"/>
                    <a:pt x="21295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11401315" y="223296"/>
              <a:ext cx="199338" cy="15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08"/>
                  </a:moveTo>
                  <a:cubicBezTo>
                    <a:pt x="1385" y="354"/>
                    <a:pt x="2769" y="0"/>
                    <a:pt x="4154" y="0"/>
                  </a:cubicBezTo>
                  <a:cubicBezTo>
                    <a:pt x="5538" y="0"/>
                    <a:pt x="6923" y="354"/>
                    <a:pt x="7754" y="2479"/>
                  </a:cubicBezTo>
                  <a:cubicBezTo>
                    <a:pt x="8585" y="4603"/>
                    <a:pt x="8862" y="8498"/>
                    <a:pt x="8169" y="11154"/>
                  </a:cubicBezTo>
                  <a:cubicBezTo>
                    <a:pt x="7477" y="13810"/>
                    <a:pt x="5815" y="15226"/>
                    <a:pt x="4431" y="16643"/>
                  </a:cubicBezTo>
                  <a:cubicBezTo>
                    <a:pt x="3046" y="18059"/>
                    <a:pt x="1938" y="19475"/>
                    <a:pt x="2077" y="20361"/>
                  </a:cubicBezTo>
                  <a:cubicBezTo>
                    <a:pt x="2215" y="21246"/>
                    <a:pt x="3600" y="21600"/>
                    <a:pt x="7062" y="21600"/>
                  </a:cubicBezTo>
                  <a:cubicBezTo>
                    <a:pt x="10523" y="21600"/>
                    <a:pt x="16062" y="21246"/>
                    <a:pt x="21600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608614" y="1315580"/>
              <a:ext cx="300568" cy="20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12473" y="4688"/>
                  </a:moveTo>
                  <a:cubicBezTo>
                    <a:pt x="12321" y="3586"/>
                    <a:pt x="12169" y="2484"/>
                    <a:pt x="11332" y="1492"/>
                  </a:cubicBezTo>
                  <a:cubicBezTo>
                    <a:pt x="10496" y="501"/>
                    <a:pt x="8975" y="-381"/>
                    <a:pt x="7225" y="170"/>
                  </a:cubicBezTo>
                  <a:cubicBezTo>
                    <a:pt x="5476" y="721"/>
                    <a:pt x="3499" y="2705"/>
                    <a:pt x="2130" y="5350"/>
                  </a:cubicBezTo>
                  <a:cubicBezTo>
                    <a:pt x="761" y="7995"/>
                    <a:pt x="0" y="11301"/>
                    <a:pt x="0" y="13835"/>
                  </a:cubicBezTo>
                  <a:cubicBezTo>
                    <a:pt x="0" y="16370"/>
                    <a:pt x="761" y="18133"/>
                    <a:pt x="2358" y="18354"/>
                  </a:cubicBezTo>
                  <a:cubicBezTo>
                    <a:pt x="3955" y="18574"/>
                    <a:pt x="6389" y="17252"/>
                    <a:pt x="7986" y="15599"/>
                  </a:cubicBezTo>
                  <a:cubicBezTo>
                    <a:pt x="9583" y="13946"/>
                    <a:pt x="10344" y="11962"/>
                    <a:pt x="11256" y="9317"/>
                  </a:cubicBezTo>
                  <a:cubicBezTo>
                    <a:pt x="12169" y="6672"/>
                    <a:pt x="13234" y="3366"/>
                    <a:pt x="13842" y="2595"/>
                  </a:cubicBezTo>
                  <a:cubicBezTo>
                    <a:pt x="14451" y="1823"/>
                    <a:pt x="14603" y="3586"/>
                    <a:pt x="15820" y="7113"/>
                  </a:cubicBezTo>
                  <a:cubicBezTo>
                    <a:pt x="17037" y="10639"/>
                    <a:pt x="19318" y="15929"/>
                    <a:pt x="21600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940931" y="1246303"/>
              <a:ext cx="7027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600" fill="norm" stroke="1" extrusionOk="0">
                  <a:moveTo>
                    <a:pt x="0" y="0"/>
                  </a:moveTo>
                  <a:cubicBezTo>
                    <a:pt x="6789" y="2661"/>
                    <a:pt x="13577" y="5322"/>
                    <a:pt x="17280" y="8061"/>
                  </a:cubicBezTo>
                  <a:cubicBezTo>
                    <a:pt x="20983" y="10800"/>
                    <a:pt x="21600" y="13617"/>
                    <a:pt x="18514" y="15887"/>
                  </a:cubicBezTo>
                  <a:cubicBezTo>
                    <a:pt x="15429" y="18157"/>
                    <a:pt x="8640" y="19878"/>
                    <a:pt x="18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518920" y="1242265"/>
              <a:ext cx="117212" cy="334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452" fill="norm" stroke="1" extrusionOk="0">
                  <a:moveTo>
                    <a:pt x="19505" y="3927"/>
                  </a:moveTo>
                  <a:cubicBezTo>
                    <a:pt x="19505" y="3248"/>
                    <a:pt x="19505" y="2569"/>
                    <a:pt x="19505" y="1890"/>
                  </a:cubicBezTo>
                  <a:cubicBezTo>
                    <a:pt x="19505" y="1210"/>
                    <a:pt x="19505" y="531"/>
                    <a:pt x="18574" y="192"/>
                  </a:cubicBezTo>
                  <a:cubicBezTo>
                    <a:pt x="17643" y="-148"/>
                    <a:pt x="15781" y="-148"/>
                    <a:pt x="12243" y="1143"/>
                  </a:cubicBezTo>
                  <a:cubicBezTo>
                    <a:pt x="8705" y="2433"/>
                    <a:pt x="3491" y="5014"/>
                    <a:pt x="1256" y="7867"/>
                  </a:cubicBezTo>
                  <a:cubicBezTo>
                    <a:pt x="-978" y="10720"/>
                    <a:pt x="-233" y="13844"/>
                    <a:pt x="3491" y="16154"/>
                  </a:cubicBezTo>
                  <a:cubicBezTo>
                    <a:pt x="7215" y="18463"/>
                    <a:pt x="13919" y="19958"/>
                    <a:pt x="20622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1741031" y="1366953"/>
              <a:ext cx="1233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800" y="0"/>
                  </a:moveTo>
                  <a:cubicBezTo>
                    <a:pt x="14400" y="4800"/>
                    <a:pt x="18000" y="9600"/>
                    <a:pt x="19800" y="12971"/>
                  </a:cubicBezTo>
                  <a:cubicBezTo>
                    <a:pt x="21600" y="16343"/>
                    <a:pt x="21600" y="18286"/>
                    <a:pt x="18000" y="19600"/>
                  </a:cubicBezTo>
                  <a:cubicBezTo>
                    <a:pt x="14400" y="20914"/>
                    <a:pt x="7200" y="21600"/>
                    <a:pt x="3600" y="21600"/>
                  </a:cubicBezTo>
                  <a:cubicBezTo>
                    <a:pt x="0" y="21600"/>
                    <a:pt x="0" y="20914"/>
                    <a:pt x="0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1747381" y="1426805"/>
              <a:ext cx="170657" cy="330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084" fill="norm" stroke="1" extrusionOk="0">
                  <a:moveTo>
                    <a:pt x="0" y="11978"/>
                  </a:moveTo>
                  <a:cubicBezTo>
                    <a:pt x="1867" y="12113"/>
                    <a:pt x="3733" y="12248"/>
                    <a:pt x="5600" y="11775"/>
                  </a:cubicBezTo>
                  <a:cubicBezTo>
                    <a:pt x="7467" y="11303"/>
                    <a:pt x="9333" y="10223"/>
                    <a:pt x="11600" y="8603"/>
                  </a:cubicBezTo>
                  <a:cubicBezTo>
                    <a:pt x="13867" y="6983"/>
                    <a:pt x="16533" y="4823"/>
                    <a:pt x="18267" y="3136"/>
                  </a:cubicBezTo>
                  <a:cubicBezTo>
                    <a:pt x="20000" y="1448"/>
                    <a:pt x="20800" y="233"/>
                    <a:pt x="21200" y="30"/>
                  </a:cubicBezTo>
                  <a:cubicBezTo>
                    <a:pt x="21600" y="-172"/>
                    <a:pt x="21600" y="638"/>
                    <a:pt x="21200" y="2663"/>
                  </a:cubicBezTo>
                  <a:cubicBezTo>
                    <a:pt x="20800" y="4688"/>
                    <a:pt x="20000" y="7928"/>
                    <a:pt x="19467" y="10493"/>
                  </a:cubicBezTo>
                  <a:cubicBezTo>
                    <a:pt x="18933" y="13058"/>
                    <a:pt x="18667" y="14948"/>
                    <a:pt x="18400" y="16771"/>
                  </a:cubicBezTo>
                  <a:cubicBezTo>
                    <a:pt x="18133" y="18593"/>
                    <a:pt x="17867" y="20348"/>
                    <a:pt x="18133" y="20888"/>
                  </a:cubicBezTo>
                  <a:cubicBezTo>
                    <a:pt x="18400" y="21428"/>
                    <a:pt x="19200" y="20753"/>
                    <a:pt x="20000" y="20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2007731" y="1563803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2039481" y="1646353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5400"/>
                    <a:pt x="9318" y="10800"/>
                    <a:pt x="12918" y="14400"/>
                  </a:cubicBezTo>
                  <a:cubicBezTo>
                    <a:pt x="16518" y="18000"/>
                    <a:pt x="19059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2652419" y="1375005"/>
              <a:ext cx="168113" cy="428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49" fill="norm" stroke="1" extrusionOk="0">
                  <a:moveTo>
                    <a:pt x="21179" y="550"/>
                  </a:moveTo>
                  <a:cubicBezTo>
                    <a:pt x="20112" y="233"/>
                    <a:pt x="19046" y="-85"/>
                    <a:pt x="17712" y="21"/>
                  </a:cubicBezTo>
                  <a:cubicBezTo>
                    <a:pt x="16379" y="127"/>
                    <a:pt x="14779" y="656"/>
                    <a:pt x="12646" y="2086"/>
                  </a:cubicBezTo>
                  <a:cubicBezTo>
                    <a:pt x="10512" y="3515"/>
                    <a:pt x="7846" y="5844"/>
                    <a:pt x="5446" y="8439"/>
                  </a:cubicBezTo>
                  <a:cubicBezTo>
                    <a:pt x="3046" y="11033"/>
                    <a:pt x="912" y="13891"/>
                    <a:pt x="246" y="15956"/>
                  </a:cubicBezTo>
                  <a:cubicBezTo>
                    <a:pt x="-421" y="18021"/>
                    <a:pt x="379" y="19291"/>
                    <a:pt x="1312" y="20086"/>
                  </a:cubicBezTo>
                  <a:cubicBezTo>
                    <a:pt x="2246" y="20880"/>
                    <a:pt x="3312" y="21197"/>
                    <a:pt x="4646" y="21356"/>
                  </a:cubicBezTo>
                  <a:cubicBezTo>
                    <a:pt x="5979" y="21515"/>
                    <a:pt x="7579" y="21515"/>
                    <a:pt x="9446" y="20986"/>
                  </a:cubicBezTo>
                  <a:cubicBezTo>
                    <a:pt x="11312" y="20456"/>
                    <a:pt x="13446" y="19397"/>
                    <a:pt x="14646" y="18339"/>
                  </a:cubicBezTo>
                  <a:cubicBezTo>
                    <a:pt x="15846" y="17280"/>
                    <a:pt x="16112" y="16221"/>
                    <a:pt x="15712" y="15533"/>
                  </a:cubicBezTo>
                  <a:cubicBezTo>
                    <a:pt x="15312" y="14844"/>
                    <a:pt x="14246" y="14527"/>
                    <a:pt x="12379" y="14315"/>
                  </a:cubicBezTo>
                  <a:cubicBezTo>
                    <a:pt x="10512" y="14103"/>
                    <a:pt x="7846" y="13997"/>
                    <a:pt x="5846" y="14103"/>
                  </a:cubicBezTo>
                  <a:cubicBezTo>
                    <a:pt x="3846" y="14209"/>
                    <a:pt x="2512" y="14527"/>
                    <a:pt x="2379" y="14739"/>
                  </a:cubicBezTo>
                  <a:cubicBezTo>
                    <a:pt x="2246" y="14950"/>
                    <a:pt x="3312" y="15056"/>
                    <a:pt x="4379" y="15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954828" y="1453408"/>
              <a:ext cx="208604" cy="30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72" fill="norm" stroke="1" extrusionOk="0">
                  <a:moveTo>
                    <a:pt x="1866" y="1080"/>
                  </a:moveTo>
                  <a:cubicBezTo>
                    <a:pt x="993" y="476"/>
                    <a:pt x="120" y="-128"/>
                    <a:pt x="11" y="23"/>
                  </a:cubicBezTo>
                  <a:cubicBezTo>
                    <a:pt x="-98" y="174"/>
                    <a:pt x="557" y="1080"/>
                    <a:pt x="2738" y="3497"/>
                  </a:cubicBezTo>
                  <a:cubicBezTo>
                    <a:pt x="4920" y="5914"/>
                    <a:pt x="8629" y="9841"/>
                    <a:pt x="12011" y="13089"/>
                  </a:cubicBezTo>
                  <a:cubicBezTo>
                    <a:pt x="15393" y="16336"/>
                    <a:pt x="18447" y="18904"/>
                    <a:pt x="21502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3028276" y="1436803"/>
              <a:ext cx="14150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21236" y="0"/>
                  </a:moveTo>
                  <a:cubicBezTo>
                    <a:pt x="19648" y="141"/>
                    <a:pt x="18060" y="282"/>
                    <a:pt x="15995" y="1694"/>
                  </a:cubicBezTo>
                  <a:cubicBezTo>
                    <a:pt x="13930" y="3106"/>
                    <a:pt x="11389" y="5788"/>
                    <a:pt x="8530" y="8965"/>
                  </a:cubicBezTo>
                  <a:cubicBezTo>
                    <a:pt x="5671" y="12141"/>
                    <a:pt x="2495" y="15812"/>
                    <a:pt x="1065" y="18000"/>
                  </a:cubicBezTo>
                  <a:cubicBezTo>
                    <a:pt x="-364" y="20188"/>
                    <a:pt x="-46" y="20894"/>
                    <a:pt x="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3201531" y="1249238"/>
              <a:ext cx="165101" cy="17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5166"/>
                  </a:moveTo>
                  <a:cubicBezTo>
                    <a:pt x="554" y="3849"/>
                    <a:pt x="1108" y="2532"/>
                    <a:pt x="2077" y="1610"/>
                  </a:cubicBezTo>
                  <a:cubicBezTo>
                    <a:pt x="3046" y="688"/>
                    <a:pt x="4431" y="161"/>
                    <a:pt x="5815" y="30"/>
                  </a:cubicBezTo>
                  <a:cubicBezTo>
                    <a:pt x="7200" y="-102"/>
                    <a:pt x="8585" y="161"/>
                    <a:pt x="9415" y="1610"/>
                  </a:cubicBezTo>
                  <a:cubicBezTo>
                    <a:pt x="10246" y="3059"/>
                    <a:pt x="10523" y="5693"/>
                    <a:pt x="9831" y="8722"/>
                  </a:cubicBezTo>
                  <a:cubicBezTo>
                    <a:pt x="9138" y="11752"/>
                    <a:pt x="7477" y="15176"/>
                    <a:pt x="6231" y="17415"/>
                  </a:cubicBezTo>
                  <a:cubicBezTo>
                    <a:pt x="4985" y="19654"/>
                    <a:pt x="4154" y="20708"/>
                    <a:pt x="4708" y="21103"/>
                  </a:cubicBezTo>
                  <a:cubicBezTo>
                    <a:pt x="5262" y="21498"/>
                    <a:pt x="7200" y="21235"/>
                    <a:pt x="10246" y="20708"/>
                  </a:cubicBezTo>
                  <a:cubicBezTo>
                    <a:pt x="13292" y="20181"/>
                    <a:pt x="17446" y="19391"/>
                    <a:pt x="21600" y="18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360281" y="1582853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21600"/>
                    <a:pt x="11631" y="21600"/>
                    <a:pt x="15231" y="18000"/>
                  </a:cubicBezTo>
                  <a:cubicBezTo>
                    <a:pt x="18831" y="14400"/>
                    <a:pt x="2021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3436481" y="1493953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462"/>
                    <a:pt x="7200" y="12923"/>
                    <a:pt x="10800" y="16523"/>
                  </a:cubicBezTo>
                  <a:cubicBezTo>
                    <a:pt x="14400" y="20123"/>
                    <a:pt x="18000" y="20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836956" y="1375258"/>
              <a:ext cx="190076" cy="354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87" fill="norm" stroke="1" extrusionOk="0">
                  <a:moveTo>
                    <a:pt x="21552" y="1799"/>
                  </a:moveTo>
                  <a:cubicBezTo>
                    <a:pt x="20592" y="1160"/>
                    <a:pt x="19632" y="521"/>
                    <a:pt x="17832" y="202"/>
                  </a:cubicBezTo>
                  <a:cubicBezTo>
                    <a:pt x="16032" y="-118"/>
                    <a:pt x="13392" y="-118"/>
                    <a:pt x="10632" y="649"/>
                  </a:cubicBezTo>
                  <a:cubicBezTo>
                    <a:pt x="7872" y="1416"/>
                    <a:pt x="4992" y="2949"/>
                    <a:pt x="3192" y="5314"/>
                  </a:cubicBezTo>
                  <a:cubicBezTo>
                    <a:pt x="1392" y="7678"/>
                    <a:pt x="672" y="10874"/>
                    <a:pt x="312" y="13238"/>
                  </a:cubicBezTo>
                  <a:cubicBezTo>
                    <a:pt x="-48" y="15603"/>
                    <a:pt x="-48" y="17136"/>
                    <a:pt x="72" y="18287"/>
                  </a:cubicBezTo>
                  <a:cubicBezTo>
                    <a:pt x="192" y="19437"/>
                    <a:pt x="432" y="20204"/>
                    <a:pt x="1152" y="20715"/>
                  </a:cubicBezTo>
                  <a:cubicBezTo>
                    <a:pt x="1872" y="21226"/>
                    <a:pt x="3072" y="21482"/>
                    <a:pt x="5712" y="21354"/>
                  </a:cubicBezTo>
                  <a:cubicBezTo>
                    <a:pt x="8352" y="21226"/>
                    <a:pt x="12432" y="20715"/>
                    <a:pt x="16512" y="2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3837692" y="1576503"/>
              <a:ext cx="19569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1942" y="21600"/>
                  </a:moveTo>
                  <a:cubicBezTo>
                    <a:pt x="793" y="18514"/>
                    <a:pt x="-356" y="15429"/>
                    <a:pt x="104" y="13886"/>
                  </a:cubicBezTo>
                  <a:cubicBezTo>
                    <a:pt x="563" y="12343"/>
                    <a:pt x="2631" y="12343"/>
                    <a:pt x="6423" y="10286"/>
                  </a:cubicBezTo>
                  <a:cubicBezTo>
                    <a:pt x="10214" y="8229"/>
                    <a:pt x="15729" y="4114"/>
                    <a:pt x="212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4096311" y="1374245"/>
              <a:ext cx="222821" cy="35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86" fill="norm" stroke="1" extrusionOk="0">
                  <a:moveTo>
                    <a:pt x="21451" y="714"/>
                  </a:moveTo>
                  <a:cubicBezTo>
                    <a:pt x="20636" y="329"/>
                    <a:pt x="19821" y="-57"/>
                    <a:pt x="17376" y="7"/>
                  </a:cubicBezTo>
                  <a:cubicBezTo>
                    <a:pt x="14930" y="72"/>
                    <a:pt x="10855" y="586"/>
                    <a:pt x="8308" y="1679"/>
                  </a:cubicBezTo>
                  <a:cubicBezTo>
                    <a:pt x="5760" y="2772"/>
                    <a:pt x="4742" y="4443"/>
                    <a:pt x="3825" y="7079"/>
                  </a:cubicBezTo>
                  <a:cubicBezTo>
                    <a:pt x="2908" y="9714"/>
                    <a:pt x="2093" y="13314"/>
                    <a:pt x="1583" y="15436"/>
                  </a:cubicBezTo>
                  <a:cubicBezTo>
                    <a:pt x="1074" y="17557"/>
                    <a:pt x="870" y="18200"/>
                    <a:pt x="564" y="18843"/>
                  </a:cubicBezTo>
                  <a:cubicBezTo>
                    <a:pt x="259" y="19486"/>
                    <a:pt x="-149" y="20129"/>
                    <a:pt x="55" y="20643"/>
                  </a:cubicBezTo>
                  <a:cubicBezTo>
                    <a:pt x="259" y="21157"/>
                    <a:pt x="1074" y="21543"/>
                    <a:pt x="3417" y="21479"/>
                  </a:cubicBezTo>
                  <a:cubicBezTo>
                    <a:pt x="5760" y="21414"/>
                    <a:pt x="9632" y="20900"/>
                    <a:pt x="13504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4363581" y="1474903"/>
              <a:ext cx="152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4400"/>
                    <a:pt x="10200" y="8800"/>
                    <a:pt x="13800" y="12400"/>
                  </a:cubicBezTo>
                  <a:cubicBezTo>
                    <a:pt x="17400" y="16000"/>
                    <a:pt x="1950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4377460" y="1481253"/>
              <a:ext cx="11947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21389" y="0"/>
                  </a:moveTo>
                  <a:cubicBezTo>
                    <a:pt x="16084" y="3503"/>
                    <a:pt x="10778" y="7005"/>
                    <a:pt x="7178" y="10119"/>
                  </a:cubicBezTo>
                  <a:cubicBezTo>
                    <a:pt x="3578" y="13232"/>
                    <a:pt x="1684" y="15957"/>
                    <a:pt x="736" y="17805"/>
                  </a:cubicBezTo>
                  <a:cubicBezTo>
                    <a:pt x="-211" y="19654"/>
                    <a:pt x="-211" y="20627"/>
                    <a:pt x="547" y="21114"/>
                  </a:cubicBezTo>
                  <a:cubicBezTo>
                    <a:pt x="1305" y="21600"/>
                    <a:pt x="2821" y="21600"/>
                    <a:pt x="43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4535031" y="1357761"/>
              <a:ext cx="75423" cy="117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347" fill="norm" stroke="1" extrusionOk="0">
                  <a:moveTo>
                    <a:pt x="0" y="2833"/>
                  </a:moveTo>
                  <a:cubicBezTo>
                    <a:pt x="3503" y="1676"/>
                    <a:pt x="7005" y="518"/>
                    <a:pt x="10800" y="133"/>
                  </a:cubicBezTo>
                  <a:cubicBezTo>
                    <a:pt x="14595" y="-253"/>
                    <a:pt x="18681" y="133"/>
                    <a:pt x="20141" y="2254"/>
                  </a:cubicBezTo>
                  <a:cubicBezTo>
                    <a:pt x="21600" y="4376"/>
                    <a:pt x="20432" y="8233"/>
                    <a:pt x="18681" y="10933"/>
                  </a:cubicBezTo>
                  <a:cubicBezTo>
                    <a:pt x="16930" y="13633"/>
                    <a:pt x="14595" y="15176"/>
                    <a:pt x="12259" y="16718"/>
                  </a:cubicBezTo>
                  <a:cubicBezTo>
                    <a:pt x="9924" y="18261"/>
                    <a:pt x="7589" y="19804"/>
                    <a:pt x="8757" y="20576"/>
                  </a:cubicBezTo>
                  <a:cubicBezTo>
                    <a:pt x="9924" y="21347"/>
                    <a:pt x="14595" y="21347"/>
                    <a:pt x="19265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4655681" y="1355700"/>
              <a:ext cx="157852" cy="39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22" fill="norm" stroke="1" extrusionOk="0">
                  <a:moveTo>
                    <a:pt x="7776" y="1636"/>
                  </a:moveTo>
                  <a:cubicBezTo>
                    <a:pt x="10368" y="1065"/>
                    <a:pt x="12960" y="493"/>
                    <a:pt x="15264" y="208"/>
                  </a:cubicBezTo>
                  <a:cubicBezTo>
                    <a:pt x="17568" y="-78"/>
                    <a:pt x="19584" y="-78"/>
                    <a:pt x="20592" y="265"/>
                  </a:cubicBezTo>
                  <a:cubicBezTo>
                    <a:pt x="21600" y="608"/>
                    <a:pt x="21600" y="1293"/>
                    <a:pt x="21312" y="3065"/>
                  </a:cubicBezTo>
                  <a:cubicBezTo>
                    <a:pt x="21024" y="4836"/>
                    <a:pt x="20448" y="7693"/>
                    <a:pt x="20016" y="10379"/>
                  </a:cubicBezTo>
                  <a:cubicBezTo>
                    <a:pt x="19584" y="13065"/>
                    <a:pt x="19296" y="15579"/>
                    <a:pt x="19296" y="17351"/>
                  </a:cubicBezTo>
                  <a:cubicBezTo>
                    <a:pt x="19296" y="19122"/>
                    <a:pt x="19584" y="20151"/>
                    <a:pt x="19008" y="20722"/>
                  </a:cubicBezTo>
                  <a:cubicBezTo>
                    <a:pt x="18432" y="21293"/>
                    <a:pt x="16992" y="21408"/>
                    <a:pt x="13680" y="21465"/>
                  </a:cubicBezTo>
                  <a:cubicBezTo>
                    <a:pt x="10368" y="21522"/>
                    <a:pt x="5184" y="21522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544181" y="2399801"/>
              <a:ext cx="184151" cy="398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21600" y="1483"/>
                  </a:moveTo>
                  <a:cubicBezTo>
                    <a:pt x="21600" y="914"/>
                    <a:pt x="21600" y="346"/>
                    <a:pt x="20855" y="118"/>
                  </a:cubicBezTo>
                  <a:cubicBezTo>
                    <a:pt x="20110" y="-109"/>
                    <a:pt x="18621" y="5"/>
                    <a:pt x="15890" y="346"/>
                  </a:cubicBezTo>
                  <a:cubicBezTo>
                    <a:pt x="13159" y="687"/>
                    <a:pt x="9186" y="1255"/>
                    <a:pt x="6579" y="1767"/>
                  </a:cubicBezTo>
                  <a:cubicBezTo>
                    <a:pt x="3972" y="2278"/>
                    <a:pt x="2731" y="2733"/>
                    <a:pt x="1862" y="3870"/>
                  </a:cubicBezTo>
                  <a:cubicBezTo>
                    <a:pt x="993" y="5007"/>
                    <a:pt x="497" y="6826"/>
                    <a:pt x="248" y="9156"/>
                  </a:cubicBezTo>
                  <a:cubicBezTo>
                    <a:pt x="0" y="11487"/>
                    <a:pt x="0" y="14329"/>
                    <a:pt x="0" y="16205"/>
                  </a:cubicBezTo>
                  <a:cubicBezTo>
                    <a:pt x="0" y="18080"/>
                    <a:pt x="0" y="18990"/>
                    <a:pt x="372" y="19729"/>
                  </a:cubicBezTo>
                  <a:cubicBezTo>
                    <a:pt x="745" y="20468"/>
                    <a:pt x="1490" y="21036"/>
                    <a:pt x="2731" y="21264"/>
                  </a:cubicBezTo>
                  <a:cubicBezTo>
                    <a:pt x="3972" y="21491"/>
                    <a:pt x="5710" y="21377"/>
                    <a:pt x="8566" y="20923"/>
                  </a:cubicBezTo>
                  <a:cubicBezTo>
                    <a:pt x="11421" y="20468"/>
                    <a:pt x="15393" y="19672"/>
                    <a:pt x="19366" y="18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531481" y="2624253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761527" y="2396359"/>
              <a:ext cx="227155" cy="40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21" fill="norm" stroke="1" extrusionOk="0">
                  <a:moveTo>
                    <a:pt x="21463" y="295"/>
                  </a:moveTo>
                  <a:cubicBezTo>
                    <a:pt x="19263" y="74"/>
                    <a:pt x="17063" y="-148"/>
                    <a:pt x="14263" y="129"/>
                  </a:cubicBezTo>
                  <a:cubicBezTo>
                    <a:pt x="11463" y="406"/>
                    <a:pt x="8063" y="1181"/>
                    <a:pt x="5863" y="1735"/>
                  </a:cubicBezTo>
                  <a:cubicBezTo>
                    <a:pt x="3663" y="2289"/>
                    <a:pt x="2663" y="2621"/>
                    <a:pt x="2163" y="3064"/>
                  </a:cubicBezTo>
                  <a:cubicBezTo>
                    <a:pt x="1663" y="3507"/>
                    <a:pt x="1663" y="4061"/>
                    <a:pt x="1963" y="5335"/>
                  </a:cubicBezTo>
                  <a:cubicBezTo>
                    <a:pt x="2263" y="6609"/>
                    <a:pt x="2863" y="8603"/>
                    <a:pt x="2563" y="10874"/>
                  </a:cubicBezTo>
                  <a:cubicBezTo>
                    <a:pt x="2263" y="13144"/>
                    <a:pt x="1063" y="15692"/>
                    <a:pt x="463" y="17464"/>
                  </a:cubicBezTo>
                  <a:cubicBezTo>
                    <a:pt x="-137" y="19237"/>
                    <a:pt x="-137" y="20234"/>
                    <a:pt x="363" y="20787"/>
                  </a:cubicBezTo>
                  <a:cubicBezTo>
                    <a:pt x="863" y="21341"/>
                    <a:pt x="1863" y="21452"/>
                    <a:pt x="4163" y="21175"/>
                  </a:cubicBezTo>
                  <a:cubicBezTo>
                    <a:pt x="6463" y="20898"/>
                    <a:pt x="10063" y="20234"/>
                    <a:pt x="13663" y="1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2007731" y="2471853"/>
              <a:ext cx="63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86"/>
                    <a:pt x="7200" y="10971"/>
                    <a:pt x="3600" y="14571"/>
                  </a:cubicBezTo>
                  <a:cubicBezTo>
                    <a:pt x="0" y="18171"/>
                    <a:pt x="0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980992" y="2479201"/>
              <a:ext cx="205109" cy="272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521" fill="norm" stroke="1" extrusionOk="0">
                  <a:moveTo>
                    <a:pt x="138" y="14488"/>
                  </a:moveTo>
                  <a:cubicBezTo>
                    <a:pt x="-80" y="13651"/>
                    <a:pt x="-298" y="12814"/>
                    <a:pt x="1666" y="11809"/>
                  </a:cubicBezTo>
                  <a:cubicBezTo>
                    <a:pt x="3629" y="10805"/>
                    <a:pt x="7775" y="9633"/>
                    <a:pt x="11047" y="8042"/>
                  </a:cubicBezTo>
                  <a:cubicBezTo>
                    <a:pt x="14320" y="6451"/>
                    <a:pt x="16720" y="4442"/>
                    <a:pt x="18357" y="2851"/>
                  </a:cubicBezTo>
                  <a:cubicBezTo>
                    <a:pt x="19993" y="1261"/>
                    <a:pt x="20866" y="88"/>
                    <a:pt x="21084" y="5"/>
                  </a:cubicBezTo>
                  <a:cubicBezTo>
                    <a:pt x="21302" y="-79"/>
                    <a:pt x="20866" y="926"/>
                    <a:pt x="20538" y="4023"/>
                  </a:cubicBezTo>
                  <a:cubicBezTo>
                    <a:pt x="20211" y="7121"/>
                    <a:pt x="19993" y="12312"/>
                    <a:pt x="19884" y="15577"/>
                  </a:cubicBezTo>
                  <a:cubicBezTo>
                    <a:pt x="19775" y="18842"/>
                    <a:pt x="19775" y="20181"/>
                    <a:pt x="19775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2255381" y="2355978"/>
              <a:ext cx="157956" cy="43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70" fill="norm" stroke="1" extrusionOk="0">
                  <a:moveTo>
                    <a:pt x="0" y="2247"/>
                  </a:moveTo>
                  <a:cubicBezTo>
                    <a:pt x="4032" y="1524"/>
                    <a:pt x="8064" y="800"/>
                    <a:pt x="11232" y="387"/>
                  </a:cubicBezTo>
                  <a:cubicBezTo>
                    <a:pt x="14400" y="-27"/>
                    <a:pt x="16704" y="-130"/>
                    <a:pt x="17856" y="180"/>
                  </a:cubicBezTo>
                  <a:cubicBezTo>
                    <a:pt x="19008" y="490"/>
                    <a:pt x="19008" y="1214"/>
                    <a:pt x="19152" y="3177"/>
                  </a:cubicBezTo>
                  <a:cubicBezTo>
                    <a:pt x="19296" y="5141"/>
                    <a:pt x="19584" y="8345"/>
                    <a:pt x="20016" y="11187"/>
                  </a:cubicBezTo>
                  <a:cubicBezTo>
                    <a:pt x="20448" y="14029"/>
                    <a:pt x="21024" y="16509"/>
                    <a:pt x="21312" y="18059"/>
                  </a:cubicBezTo>
                  <a:cubicBezTo>
                    <a:pt x="21600" y="19610"/>
                    <a:pt x="21600" y="20230"/>
                    <a:pt x="20880" y="20643"/>
                  </a:cubicBezTo>
                  <a:cubicBezTo>
                    <a:pt x="20160" y="21057"/>
                    <a:pt x="18720" y="21263"/>
                    <a:pt x="17136" y="21367"/>
                  </a:cubicBezTo>
                  <a:cubicBezTo>
                    <a:pt x="15552" y="21470"/>
                    <a:pt x="13824" y="21470"/>
                    <a:pt x="12096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2693531" y="2541703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718931" y="2649653"/>
              <a:ext cx="1460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4070" y="7855"/>
                    <a:pt x="8139" y="15709"/>
                    <a:pt x="11739" y="18655"/>
                  </a:cubicBezTo>
                  <a:cubicBezTo>
                    <a:pt x="15339" y="21600"/>
                    <a:pt x="18470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3147850" y="2362691"/>
              <a:ext cx="218782" cy="36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74" fill="norm" stroke="1" extrusionOk="0">
                  <a:moveTo>
                    <a:pt x="21467" y="821"/>
                  </a:moveTo>
                  <a:cubicBezTo>
                    <a:pt x="20636" y="446"/>
                    <a:pt x="19805" y="72"/>
                    <a:pt x="17625" y="9"/>
                  </a:cubicBezTo>
                  <a:cubicBezTo>
                    <a:pt x="15444" y="-53"/>
                    <a:pt x="11913" y="197"/>
                    <a:pt x="9317" y="1071"/>
                  </a:cubicBezTo>
                  <a:cubicBezTo>
                    <a:pt x="6721" y="1945"/>
                    <a:pt x="5059" y="3443"/>
                    <a:pt x="3917" y="5815"/>
                  </a:cubicBezTo>
                  <a:cubicBezTo>
                    <a:pt x="2775" y="8187"/>
                    <a:pt x="2152" y="11434"/>
                    <a:pt x="1529" y="13806"/>
                  </a:cubicBezTo>
                  <a:cubicBezTo>
                    <a:pt x="905" y="16178"/>
                    <a:pt x="282" y="17676"/>
                    <a:pt x="75" y="18738"/>
                  </a:cubicBezTo>
                  <a:cubicBezTo>
                    <a:pt x="-133" y="19799"/>
                    <a:pt x="75" y="20423"/>
                    <a:pt x="905" y="20860"/>
                  </a:cubicBezTo>
                  <a:cubicBezTo>
                    <a:pt x="1736" y="21297"/>
                    <a:pt x="3190" y="21547"/>
                    <a:pt x="5890" y="21235"/>
                  </a:cubicBezTo>
                  <a:cubicBezTo>
                    <a:pt x="8590" y="20923"/>
                    <a:pt x="12536" y="20049"/>
                    <a:pt x="16482" y="19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3157081" y="2529003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6800"/>
                    <a:pt x="11421" y="12000"/>
                    <a:pt x="15021" y="8400"/>
                  </a:cubicBezTo>
                  <a:cubicBezTo>
                    <a:pt x="18621" y="4800"/>
                    <a:pt x="2011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3506694" y="2311972"/>
              <a:ext cx="221888" cy="41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58" fill="norm" stroke="1" extrusionOk="0">
                  <a:moveTo>
                    <a:pt x="21361" y="1051"/>
                  </a:moveTo>
                  <a:cubicBezTo>
                    <a:pt x="19527" y="500"/>
                    <a:pt x="17693" y="-51"/>
                    <a:pt x="14840" y="4"/>
                  </a:cubicBezTo>
                  <a:cubicBezTo>
                    <a:pt x="11987" y="59"/>
                    <a:pt x="8116" y="720"/>
                    <a:pt x="5772" y="1547"/>
                  </a:cubicBezTo>
                  <a:cubicBezTo>
                    <a:pt x="3429" y="2373"/>
                    <a:pt x="2614" y="3365"/>
                    <a:pt x="2410" y="4743"/>
                  </a:cubicBezTo>
                  <a:cubicBezTo>
                    <a:pt x="2206" y="6120"/>
                    <a:pt x="2614" y="7884"/>
                    <a:pt x="2614" y="9922"/>
                  </a:cubicBezTo>
                  <a:cubicBezTo>
                    <a:pt x="2614" y="11961"/>
                    <a:pt x="2206" y="14276"/>
                    <a:pt x="1799" y="15763"/>
                  </a:cubicBezTo>
                  <a:cubicBezTo>
                    <a:pt x="1391" y="17251"/>
                    <a:pt x="984" y="17912"/>
                    <a:pt x="576" y="18739"/>
                  </a:cubicBezTo>
                  <a:cubicBezTo>
                    <a:pt x="169" y="19565"/>
                    <a:pt x="-239" y="20557"/>
                    <a:pt x="169" y="21053"/>
                  </a:cubicBezTo>
                  <a:cubicBezTo>
                    <a:pt x="576" y="21549"/>
                    <a:pt x="1799" y="21549"/>
                    <a:pt x="3938" y="21273"/>
                  </a:cubicBezTo>
                  <a:cubicBezTo>
                    <a:pt x="6078" y="20998"/>
                    <a:pt x="9135" y="20447"/>
                    <a:pt x="12191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3811857" y="2351203"/>
              <a:ext cx="170725" cy="322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39" fill="norm" stroke="1" extrusionOk="0">
                  <a:moveTo>
                    <a:pt x="21508" y="0"/>
                  </a:moveTo>
                  <a:cubicBezTo>
                    <a:pt x="19908" y="0"/>
                    <a:pt x="18308" y="0"/>
                    <a:pt x="16308" y="776"/>
                  </a:cubicBezTo>
                  <a:cubicBezTo>
                    <a:pt x="14308" y="1553"/>
                    <a:pt x="11908" y="3106"/>
                    <a:pt x="9375" y="5294"/>
                  </a:cubicBezTo>
                  <a:cubicBezTo>
                    <a:pt x="6841" y="7482"/>
                    <a:pt x="4175" y="10306"/>
                    <a:pt x="2575" y="12565"/>
                  </a:cubicBezTo>
                  <a:cubicBezTo>
                    <a:pt x="975" y="14824"/>
                    <a:pt x="441" y="16518"/>
                    <a:pt x="175" y="17718"/>
                  </a:cubicBezTo>
                  <a:cubicBezTo>
                    <a:pt x="-92" y="18918"/>
                    <a:pt x="-92" y="19624"/>
                    <a:pt x="441" y="20188"/>
                  </a:cubicBezTo>
                  <a:cubicBezTo>
                    <a:pt x="975" y="20753"/>
                    <a:pt x="2041" y="21176"/>
                    <a:pt x="3241" y="21388"/>
                  </a:cubicBezTo>
                  <a:cubicBezTo>
                    <a:pt x="4441" y="21600"/>
                    <a:pt x="5775" y="21600"/>
                    <a:pt x="6975" y="21318"/>
                  </a:cubicBezTo>
                  <a:cubicBezTo>
                    <a:pt x="8175" y="21035"/>
                    <a:pt x="9241" y="20471"/>
                    <a:pt x="9908" y="19835"/>
                  </a:cubicBezTo>
                  <a:cubicBezTo>
                    <a:pt x="10575" y="19200"/>
                    <a:pt x="10841" y="18494"/>
                    <a:pt x="10975" y="17647"/>
                  </a:cubicBezTo>
                  <a:cubicBezTo>
                    <a:pt x="11108" y="16800"/>
                    <a:pt x="11108" y="15812"/>
                    <a:pt x="9508" y="14965"/>
                  </a:cubicBezTo>
                  <a:cubicBezTo>
                    <a:pt x="7908" y="14118"/>
                    <a:pt x="4708" y="13412"/>
                    <a:pt x="1508" y="12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4084181" y="2414703"/>
              <a:ext cx="16055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0" y="0"/>
                  </a:moveTo>
                  <a:cubicBezTo>
                    <a:pt x="4488" y="3764"/>
                    <a:pt x="8977" y="7527"/>
                    <a:pt x="12623" y="10718"/>
                  </a:cubicBezTo>
                  <a:cubicBezTo>
                    <a:pt x="16270" y="13909"/>
                    <a:pt x="19075" y="16527"/>
                    <a:pt x="20338" y="18245"/>
                  </a:cubicBezTo>
                  <a:cubicBezTo>
                    <a:pt x="21600" y="19964"/>
                    <a:pt x="21319" y="20782"/>
                    <a:pt x="210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4109581" y="2393658"/>
              <a:ext cx="133351" cy="30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21600" y="140"/>
                  </a:moveTo>
                  <a:cubicBezTo>
                    <a:pt x="19886" y="-8"/>
                    <a:pt x="18171" y="-156"/>
                    <a:pt x="16286" y="362"/>
                  </a:cubicBezTo>
                  <a:cubicBezTo>
                    <a:pt x="14400" y="880"/>
                    <a:pt x="12343" y="2063"/>
                    <a:pt x="9600" y="4430"/>
                  </a:cubicBezTo>
                  <a:cubicBezTo>
                    <a:pt x="6857" y="6797"/>
                    <a:pt x="3429" y="10348"/>
                    <a:pt x="1714" y="13381"/>
                  </a:cubicBezTo>
                  <a:cubicBezTo>
                    <a:pt x="0" y="16414"/>
                    <a:pt x="0" y="18929"/>
                    <a:pt x="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230231" y="2185564"/>
              <a:ext cx="95251" cy="14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6376"/>
                  </a:moveTo>
                  <a:cubicBezTo>
                    <a:pt x="960" y="4576"/>
                    <a:pt x="1920" y="2776"/>
                    <a:pt x="3600" y="1576"/>
                  </a:cubicBezTo>
                  <a:cubicBezTo>
                    <a:pt x="5280" y="376"/>
                    <a:pt x="7680" y="-224"/>
                    <a:pt x="10800" y="76"/>
                  </a:cubicBezTo>
                  <a:cubicBezTo>
                    <a:pt x="13920" y="376"/>
                    <a:pt x="17760" y="1576"/>
                    <a:pt x="18960" y="3826"/>
                  </a:cubicBezTo>
                  <a:cubicBezTo>
                    <a:pt x="20160" y="6076"/>
                    <a:pt x="18720" y="9376"/>
                    <a:pt x="16560" y="11926"/>
                  </a:cubicBezTo>
                  <a:cubicBezTo>
                    <a:pt x="14400" y="14476"/>
                    <a:pt x="11520" y="16276"/>
                    <a:pt x="9120" y="17776"/>
                  </a:cubicBezTo>
                  <a:cubicBezTo>
                    <a:pt x="6720" y="19276"/>
                    <a:pt x="4800" y="20476"/>
                    <a:pt x="5520" y="20926"/>
                  </a:cubicBezTo>
                  <a:cubicBezTo>
                    <a:pt x="6240" y="21376"/>
                    <a:pt x="9600" y="21076"/>
                    <a:pt x="12720" y="20626"/>
                  </a:cubicBezTo>
                  <a:cubicBezTo>
                    <a:pt x="15840" y="20176"/>
                    <a:pt x="18720" y="19576"/>
                    <a:pt x="21600" y="18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4408031" y="2522653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8000"/>
                    <a:pt x="12218" y="14400"/>
                    <a:pt x="15818" y="10800"/>
                  </a:cubicBezTo>
                  <a:cubicBezTo>
                    <a:pt x="19418" y="7200"/>
                    <a:pt x="2050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515981" y="2433753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547"/>
                    <a:pt x="4800" y="9095"/>
                    <a:pt x="8400" y="12695"/>
                  </a:cubicBezTo>
                  <a:cubicBezTo>
                    <a:pt x="12000" y="16295"/>
                    <a:pt x="1680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916971" y="2304236"/>
              <a:ext cx="185473" cy="34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92" fill="norm" stroke="1" extrusionOk="0">
                  <a:moveTo>
                    <a:pt x="21007" y="2159"/>
                  </a:moveTo>
                  <a:cubicBezTo>
                    <a:pt x="21249" y="1492"/>
                    <a:pt x="21492" y="825"/>
                    <a:pt x="20885" y="425"/>
                  </a:cubicBezTo>
                  <a:cubicBezTo>
                    <a:pt x="20279" y="25"/>
                    <a:pt x="18822" y="-108"/>
                    <a:pt x="16274" y="92"/>
                  </a:cubicBezTo>
                  <a:cubicBezTo>
                    <a:pt x="13726" y="292"/>
                    <a:pt x="10085" y="825"/>
                    <a:pt x="7780" y="1359"/>
                  </a:cubicBezTo>
                  <a:cubicBezTo>
                    <a:pt x="5474" y="1892"/>
                    <a:pt x="4503" y="2425"/>
                    <a:pt x="3654" y="4159"/>
                  </a:cubicBezTo>
                  <a:cubicBezTo>
                    <a:pt x="2804" y="5892"/>
                    <a:pt x="2076" y="8825"/>
                    <a:pt x="1470" y="11359"/>
                  </a:cubicBezTo>
                  <a:cubicBezTo>
                    <a:pt x="863" y="13892"/>
                    <a:pt x="377" y="16025"/>
                    <a:pt x="135" y="17425"/>
                  </a:cubicBezTo>
                  <a:cubicBezTo>
                    <a:pt x="-108" y="18825"/>
                    <a:pt x="-108" y="19492"/>
                    <a:pt x="863" y="20159"/>
                  </a:cubicBezTo>
                  <a:cubicBezTo>
                    <a:pt x="1834" y="20825"/>
                    <a:pt x="3775" y="21492"/>
                    <a:pt x="6566" y="21492"/>
                  </a:cubicBezTo>
                  <a:cubicBezTo>
                    <a:pt x="9357" y="21492"/>
                    <a:pt x="12998" y="20825"/>
                    <a:pt x="16638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4935081" y="2516303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5197547" y="2257908"/>
              <a:ext cx="220135" cy="35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1810"/>
                  </a:moveTo>
                  <a:cubicBezTo>
                    <a:pt x="20977" y="1167"/>
                    <a:pt x="20354" y="524"/>
                    <a:pt x="19523" y="202"/>
                  </a:cubicBezTo>
                  <a:cubicBezTo>
                    <a:pt x="18692" y="-119"/>
                    <a:pt x="17654" y="-119"/>
                    <a:pt x="14954" y="652"/>
                  </a:cubicBezTo>
                  <a:cubicBezTo>
                    <a:pt x="12254" y="1424"/>
                    <a:pt x="7892" y="2967"/>
                    <a:pt x="5192" y="4702"/>
                  </a:cubicBezTo>
                  <a:cubicBezTo>
                    <a:pt x="2492" y="6438"/>
                    <a:pt x="1454" y="8367"/>
                    <a:pt x="831" y="10874"/>
                  </a:cubicBezTo>
                  <a:cubicBezTo>
                    <a:pt x="208" y="13381"/>
                    <a:pt x="0" y="16467"/>
                    <a:pt x="0" y="18331"/>
                  </a:cubicBezTo>
                  <a:cubicBezTo>
                    <a:pt x="0" y="20195"/>
                    <a:pt x="208" y="20838"/>
                    <a:pt x="831" y="21160"/>
                  </a:cubicBezTo>
                  <a:cubicBezTo>
                    <a:pt x="1454" y="21481"/>
                    <a:pt x="2492" y="21481"/>
                    <a:pt x="5088" y="21481"/>
                  </a:cubicBezTo>
                  <a:cubicBezTo>
                    <a:pt x="7685" y="21481"/>
                    <a:pt x="11838" y="21481"/>
                    <a:pt x="15992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5443081" y="2395653"/>
              <a:ext cx="146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22" y="4865"/>
                    <a:pt x="10643" y="9730"/>
                    <a:pt x="14243" y="13330"/>
                  </a:cubicBezTo>
                  <a:cubicBezTo>
                    <a:pt x="17843" y="16930"/>
                    <a:pt x="19722" y="192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5474831" y="2427403"/>
              <a:ext cx="1079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4612" y="1400"/>
                  </a:cubicBezTo>
                  <a:cubicBezTo>
                    <a:pt x="11859" y="2800"/>
                    <a:pt x="8471" y="5600"/>
                    <a:pt x="5929" y="9200"/>
                  </a:cubicBezTo>
                  <a:cubicBezTo>
                    <a:pt x="3388" y="12800"/>
                    <a:pt x="1694" y="17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5614531" y="2272416"/>
              <a:ext cx="84279" cy="116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300" fill="norm" stroke="1" extrusionOk="0">
                  <a:moveTo>
                    <a:pt x="0" y="3943"/>
                  </a:moveTo>
                  <a:cubicBezTo>
                    <a:pt x="1580" y="2400"/>
                    <a:pt x="3161" y="857"/>
                    <a:pt x="6059" y="279"/>
                  </a:cubicBezTo>
                  <a:cubicBezTo>
                    <a:pt x="8956" y="-300"/>
                    <a:pt x="13171" y="86"/>
                    <a:pt x="16332" y="857"/>
                  </a:cubicBezTo>
                  <a:cubicBezTo>
                    <a:pt x="19493" y="1629"/>
                    <a:pt x="21600" y="2786"/>
                    <a:pt x="20810" y="5486"/>
                  </a:cubicBezTo>
                  <a:cubicBezTo>
                    <a:pt x="20020" y="8186"/>
                    <a:pt x="16332" y="12429"/>
                    <a:pt x="13171" y="15129"/>
                  </a:cubicBezTo>
                  <a:cubicBezTo>
                    <a:pt x="10010" y="17829"/>
                    <a:pt x="7376" y="18986"/>
                    <a:pt x="8166" y="19757"/>
                  </a:cubicBezTo>
                  <a:cubicBezTo>
                    <a:pt x="8956" y="20529"/>
                    <a:pt x="13171" y="20914"/>
                    <a:pt x="17385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766931" y="2263281"/>
              <a:ext cx="112594" cy="41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549" fill="norm" stroke="1" extrusionOk="0">
                  <a:moveTo>
                    <a:pt x="1200" y="1943"/>
                  </a:moveTo>
                  <a:cubicBezTo>
                    <a:pt x="2400" y="1500"/>
                    <a:pt x="3600" y="1057"/>
                    <a:pt x="6200" y="724"/>
                  </a:cubicBezTo>
                  <a:cubicBezTo>
                    <a:pt x="8800" y="392"/>
                    <a:pt x="12800" y="171"/>
                    <a:pt x="15800" y="60"/>
                  </a:cubicBezTo>
                  <a:cubicBezTo>
                    <a:pt x="18800" y="-51"/>
                    <a:pt x="20800" y="-51"/>
                    <a:pt x="21200" y="447"/>
                  </a:cubicBezTo>
                  <a:cubicBezTo>
                    <a:pt x="21600" y="946"/>
                    <a:pt x="20400" y="1943"/>
                    <a:pt x="18800" y="4380"/>
                  </a:cubicBezTo>
                  <a:cubicBezTo>
                    <a:pt x="17200" y="6817"/>
                    <a:pt x="15200" y="10694"/>
                    <a:pt x="14200" y="13463"/>
                  </a:cubicBezTo>
                  <a:cubicBezTo>
                    <a:pt x="13200" y="16232"/>
                    <a:pt x="13200" y="17894"/>
                    <a:pt x="13400" y="19001"/>
                  </a:cubicBezTo>
                  <a:cubicBezTo>
                    <a:pt x="13600" y="20109"/>
                    <a:pt x="14000" y="20663"/>
                    <a:pt x="13200" y="20995"/>
                  </a:cubicBezTo>
                  <a:cubicBezTo>
                    <a:pt x="12400" y="21327"/>
                    <a:pt x="10400" y="21438"/>
                    <a:pt x="8000" y="21494"/>
                  </a:cubicBezTo>
                  <a:cubicBezTo>
                    <a:pt x="5600" y="21549"/>
                    <a:pt x="2800" y="21549"/>
                    <a:pt x="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5932031" y="2190337"/>
              <a:ext cx="146590" cy="61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0" y="299"/>
                  </a:moveTo>
                  <a:cubicBezTo>
                    <a:pt x="4937" y="149"/>
                    <a:pt x="9874" y="0"/>
                    <a:pt x="13269" y="0"/>
                  </a:cubicBezTo>
                  <a:cubicBezTo>
                    <a:pt x="16663" y="0"/>
                    <a:pt x="18514" y="149"/>
                    <a:pt x="19749" y="411"/>
                  </a:cubicBezTo>
                  <a:cubicBezTo>
                    <a:pt x="20983" y="673"/>
                    <a:pt x="21600" y="1046"/>
                    <a:pt x="21291" y="1756"/>
                  </a:cubicBezTo>
                  <a:cubicBezTo>
                    <a:pt x="20983" y="2466"/>
                    <a:pt x="19749" y="3513"/>
                    <a:pt x="18206" y="4970"/>
                  </a:cubicBezTo>
                  <a:cubicBezTo>
                    <a:pt x="16663" y="6428"/>
                    <a:pt x="14811" y="8296"/>
                    <a:pt x="13577" y="10127"/>
                  </a:cubicBezTo>
                  <a:cubicBezTo>
                    <a:pt x="12343" y="11958"/>
                    <a:pt x="11726" y="13752"/>
                    <a:pt x="12343" y="15284"/>
                  </a:cubicBezTo>
                  <a:cubicBezTo>
                    <a:pt x="12960" y="16817"/>
                    <a:pt x="14811" y="18087"/>
                    <a:pt x="15891" y="18984"/>
                  </a:cubicBezTo>
                  <a:cubicBezTo>
                    <a:pt x="16971" y="19881"/>
                    <a:pt x="17280" y="20404"/>
                    <a:pt x="16817" y="20778"/>
                  </a:cubicBezTo>
                  <a:cubicBezTo>
                    <a:pt x="16354" y="21152"/>
                    <a:pt x="15120" y="21376"/>
                    <a:pt x="12189" y="21488"/>
                  </a:cubicBezTo>
                  <a:cubicBezTo>
                    <a:pt x="9257" y="21600"/>
                    <a:pt x="462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6522581" y="2478203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6800"/>
                    <a:pt x="12400" y="12000"/>
                    <a:pt x="16000" y="8400"/>
                  </a:cubicBezTo>
                  <a:cubicBezTo>
                    <a:pt x="19600" y="4800"/>
                    <a:pt x="206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6528931" y="2579803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9200"/>
                    <a:pt x="11520" y="16800"/>
                    <a:pt x="15120" y="13200"/>
                  </a:cubicBezTo>
                  <a:cubicBezTo>
                    <a:pt x="18720" y="9600"/>
                    <a:pt x="2016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6472575" y="2173403"/>
              <a:ext cx="126207" cy="20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51" fill="norm" stroke="1" extrusionOk="0">
                  <a:moveTo>
                    <a:pt x="5265" y="0"/>
                  </a:moveTo>
                  <a:cubicBezTo>
                    <a:pt x="4185" y="4582"/>
                    <a:pt x="3105" y="9164"/>
                    <a:pt x="2205" y="12109"/>
                  </a:cubicBezTo>
                  <a:cubicBezTo>
                    <a:pt x="1305" y="15055"/>
                    <a:pt x="585" y="16364"/>
                    <a:pt x="225" y="17673"/>
                  </a:cubicBezTo>
                  <a:cubicBezTo>
                    <a:pt x="-135" y="18982"/>
                    <a:pt x="-135" y="20291"/>
                    <a:pt x="765" y="20945"/>
                  </a:cubicBezTo>
                  <a:cubicBezTo>
                    <a:pt x="1665" y="21600"/>
                    <a:pt x="3465" y="21600"/>
                    <a:pt x="7065" y="21055"/>
                  </a:cubicBezTo>
                  <a:cubicBezTo>
                    <a:pt x="10665" y="20509"/>
                    <a:pt x="16065" y="19418"/>
                    <a:pt x="21465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6602928" y="2230553"/>
              <a:ext cx="77408" cy="10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1099" fill="norm" stroke="1" extrusionOk="0">
                  <a:moveTo>
                    <a:pt x="15531" y="0"/>
                  </a:moveTo>
                  <a:cubicBezTo>
                    <a:pt x="12761" y="0"/>
                    <a:pt x="9992" y="0"/>
                    <a:pt x="7223" y="2285"/>
                  </a:cubicBezTo>
                  <a:cubicBezTo>
                    <a:pt x="4454" y="4569"/>
                    <a:pt x="1684" y="9138"/>
                    <a:pt x="577" y="12462"/>
                  </a:cubicBezTo>
                  <a:cubicBezTo>
                    <a:pt x="-531" y="15785"/>
                    <a:pt x="23" y="17862"/>
                    <a:pt x="1684" y="19315"/>
                  </a:cubicBezTo>
                  <a:cubicBezTo>
                    <a:pt x="3346" y="20769"/>
                    <a:pt x="6115" y="21600"/>
                    <a:pt x="9715" y="20769"/>
                  </a:cubicBezTo>
                  <a:cubicBezTo>
                    <a:pt x="13315" y="19938"/>
                    <a:pt x="17746" y="17446"/>
                    <a:pt x="19407" y="13915"/>
                  </a:cubicBezTo>
                  <a:cubicBezTo>
                    <a:pt x="21069" y="10385"/>
                    <a:pt x="19961" y="5815"/>
                    <a:pt x="18854" y="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6733139" y="2162519"/>
              <a:ext cx="125993" cy="203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26" fill="norm" stroke="1" extrusionOk="0">
                  <a:moveTo>
                    <a:pt x="20349" y="3117"/>
                  </a:moveTo>
                  <a:cubicBezTo>
                    <a:pt x="20709" y="2015"/>
                    <a:pt x="21069" y="913"/>
                    <a:pt x="19989" y="362"/>
                  </a:cubicBezTo>
                  <a:cubicBezTo>
                    <a:pt x="18909" y="-189"/>
                    <a:pt x="16389" y="-189"/>
                    <a:pt x="13329" y="913"/>
                  </a:cubicBezTo>
                  <a:cubicBezTo>
                    <a:pt x="10269" y="2015"/>
                    <a:pt x="6669" y="4219"/>
                    <a:pt x="4329" y="6974"/>
                  </a:cubicBezTo>
                  <a:cubicBezTo>
                    <a:pt x="1989" y="9729"/>
                    <a:pt x="909" y="13035"/>
                    <a:pt x="369" y="15460"/>
                  </a:cubicBezTo>
                  <a:cubicBezTo>
                    <a:pt x="-171" y="17884"/>
                    <a:pt x="-171" y="19427"/>
                    <a:pt x="729" y="20309"/>
                  </a:cubicBezTo>
                  <a:cubicBezTo>
                    <a:pt x="1629" y="21191"/>
                    <a:pt x="3429" y="21411"/>
                    <a:pt x="7029" y="21080"/>
                  </a:cubicBezTo>
                  <a:cubicBezTo>
                    <a:pt x="10629" y="20750"/>
                    <a:pt x="16029" y="19868"/>
                    <a:pt x="21429" y="18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6751181" y="2262303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7265531" y="2333900"/>
              <a:ext cx="152401" cy="31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21600" y="1578"/>
                  </a:moveTo>
                  <a:cubicBezTo>
                    <a:pt x="21600" y="872"/>
                    <a:pt x="21600" y="166"/>
                    <a:pt x="20850" y="25"/>
                  </a:cubicBezTo>
                  <a:cubicBezTo>
                    <a:pt x="20100" y="-116"/>
                    <a:pt x="18600" y="308"/>
                    <a:pt x="15300" y="2355"/>
                  </a:cubicBezTo>
                  <a:cubicBezTo>
                    <a:pt x="12000" y="4402"/>
                    <a:pt x="6900" y="8072"/>
                    <a:pt x="3900" y="10896"/>
                  </a:cubicBezTo>
                  <a:cubicBezTo>
                    <a:pt x="900" y="13719"/>
                    <a:pt x="0" y="15696"/>
                    <a:pt x="0" y="17319"/>
                  </a:cubicBezTo>
                  <a:cubicBezTo>
                    <a:pt x="0" y="18943"/>
                    <a:pt x="900" y="20213"/>
                    <a:pt x="2550" y="20849"/>
                  </a:cubicBezTo>
                  <a:cubicBezTo>
                    <a:pt x="4200" y="21484"/>
                    <a:pt x="6600" y="21484"/>
                    <a:pt x="9450" y="20778"/>
                  </a:cubicBezTo>
                  <a:cubicBezTo>
                    <a:pt x="12300" y="20072"/>
                    <a:pt x="15600" y="18660"/>
                    <a:pt x="17400" y="17460"/>
                  </a:cubicBezTo>
                  <a:cubicBezTo>
                    <a:pt x="19200" y="16260"/>
                    <a:pt x="19500" y="15272"/>
                    <a:pt x="18900" y="14637"/>
                  </a:cubicBezTo>
                  <a:cubicBezTo>
                    <a:pt x="18300" y="14002"/>
                    <a:pt x="16800" y="13719"/>
                    <a:pt x="15150" y="13508"/>
                  </a:cubicBezTo>
                  <a:cubicBezTo>
                    <a:pt x="13500" y="13296"/>
                    <a:pt x="11700" y="13155"/>
                    <a:pt x="10200" y="13296"/>
                  </a:cubicBezTo>
                  <a:cubicBezTo>
                    <a:pt x="8700" y="13437"/>
                    <a:pt x="7500" y="13860"/>
                    <a:pt x="6300" y="14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7638520" y="2289354"/>
              <a:ext cx="192162" cy="34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13" fill="norm" stroke="1" extrusionOk="0">
                  <a:moveTo>
                    <a:pt x="21315" y="1862"/>
                  </a:moveTo>
                  <a:cubicBezTo>
                    <a:pt x="20845" y="1207"/>
                    <a:pt x="20376" y="553"/>
                    <a:pt x="19319" y="225"/>
                  </a:cubicBezTo>
                  <a:cubicBezTo>
                    <a:pt x="18263" y="-102"/>
                    <a:pt x="16619" y="-102"/>
                    <a:pt x="14272" y="422"/>
                  </a:cubicBezTo>
                  <a:cubicBezTo>
                    <a:pt x="11924" y="945"/>
                    <a:pt x="8872" y="1993"/>
                    <a:pt x="6524" y="3694"/>
                  </a:cubicBezTo>
                  <a:cubicBezTo>
                    <a:pt x="4176" y="5396"/>
                    <a:pt x="2532" y="7753"/>
                    <a:pt x="1593" y="10109"/>
                  </a:cubicBezTo>
                  <a:cubicBezTo>
                    <a:pt x="654" y="12465"/>
                    <a:pt x="419" y="14822"/>
                    <a:pt x="185" y="16720"/>
                  </a:cubicBezTo>
                  <a:cubicBezTo>
                    <a:pt x="-50" y="18618"/>
                    <a:pt x="-285" y="20058"/>
                    <a:pt x="1006" y="20778"/>
                  </a:cubicBezTo>
                  <a:cubicBezTo>
                    <a:pt x="2298" y="21498"/>
                    <a:pt x="5115" y="21498"/>
                    <a:pt x="7815" y="21302"/>
                  </a:cubicBezTo>
                  <a:cubicBezTo>
                    <a:pt x="10515" y="21105"/>
                    <a:pt x="13098" y="20713"/>
                    <a:pt x="15680" y="20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7665581" y="2478203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6200"/>
                    <a:pt x="6857" y="10800"/>
                    <a:pt x="10457" y="7200"/>
                  </a:cubicBezTo>
                  <a:cubicBezTo>
                    <a:pt x="14057" y="3600"/>
                    <a:pt x="178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7916316" y="2273781"/>
              <a:ext cx="250916" cy="368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73" fill="norm" stroke="1" extrusionOk="0">
                  <a:moveTo>
                    <a:pt x="21517" y="442"/>
                  </a:moveTo>
                  <a:cubicBezTo>
                    <a:pt x="18613" y="195"/>
                    <a:pt x="15709" y="-52"/>
                    <a:pt x="13258" y="10"/>
                  </a:cubicBezTo>
                  <a:cubicBezTo>
                    <a:pt x="10808" y="71"/>
                    <a:pt x="8811" y="442"/>
                    <a:pt x="7450" y="1244"/>
                  </a:cubicBezTo>
                  <a:cubicBezTo>
                    <a:pt x="6088" y="2046"/>
                    <a:pt x="5362" y="3281"/>
                    <a:pt x="4909" y="5749"/>
                  </a:cubicBezTo>
                  <a:cubicBezTo>
                    <a:pt x="4455" y="8218"/>
                    <a:pt x="4273" y="11921"/>
                    <a:pt x="3729" y="14389"/>
                  </a:cubicBezTo>
                  <a:cubicBezTo>
                    <a:pt x="3184" y="16858"/>
                    <a:pt x="2277" y="18092"/>
                    <a:pt x="1460" y="19079"/>
                  </a:cubicBezTo>
                  <a:cubicBezTo>
                    <a:pt x="643" y="20067"/>
                    <a:pt x="-83" y="20807"/>
                    <a:pt x="8" y="21178"/>
                  </a:cubicBezTo>
                  <a:cubicBezTo>
                    <a:pt x="99" y="21548"/>
                    <a:pt x="1006" y="21548"/>
                    <a:pt x="3093" y="21301"/>
                  </a:cubicBezTo>
                  <a:cubicBezTo>
                    <a:pt x="5181" y="21054"/>
                    <a:pt x="8448" y="20561"/>
                    <a:pt x="11715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8167231" y="2376603"/>
              <a:ext cx="1714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33" y="0"/>
                    <a:pt x="2667" y="0"/>
                    <a:pt x="4400" y="857"/>
                  </a:cubicBezTo>
                  <a:cubicBezTo>
                    <a:pt x="6133" y="1714"/>
                    <a:pt x="8267" y="3429"/>
                    <a:pt x="10800" y="6343"/>
                  </a:cubicBezTo>
                  <a:cubicBezTo>
                    <a:pt x="13333" y="9257"/>
                    <a:pt x="16267" y="13371"/>
                    <a:pt x="18133" y="16114"/>
                  </a:cubicBezTo>
                  <a:cubicBezTo>
                    <a:pt x="20000" y="18857"/>
                    <a:pt x="2080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167231" y="2408353"/>
              <a:ext cx="177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6843" y="1114"/>
                  </a:cubicBezTo>
                  <a:cubicBezTo>
                    <a:pt x="14657" y="2229"/>
                    <a:pt x="11571" y="4457"/>
                    <a:pt x="8743" y="7543"/>
                  </a:cubicBezTo>
                  <a:cubicBezTo>
                    <a:pt x="5914" y="10629"/>
                    <a:pt x="3343" y="14571"/>
                    <a:pt x="1929" y="17057"/>
                  </a:cubicBezTo>
                  <a:cubicBezTo>
                    <a:pt x="514" y="19543"/>
                    <a:pt x="257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357731" y="2222984"/>
              <a:ext cx="69851" cy="12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329"/>
                  </a:moveTo>
                  <a:cubicBezTo>
                    <a:pt x="2618" y="1266"/>
                    <a:pt x="5236" y="204"/>
                    <a:pt x="8182" y="27"/>
                  </a:cubicBezTo>
                  <a:cubicBezTo>
                    <a:pt x="11127" y="-150"/>
                    <a:pt x="14400" y="558"/>
                    <a:pt x="16364" y="1798"/>
                  </a:cubicBezTo>
                  <a:cubicBezTo>
                    <a:pt x="18327" y="3037"/>
                    <a:pt x="18982" y="4807"/>
                    <a:pt x="18655" y="6755"/>
                  </a:cubicBezTo>
                  <a:cubicBezTo>
                    <a:pt x="18327" y="8702"/>
                    <a:pt x="17018" y="10827"/>
                    <a:pt x="14400" y="13129"/>
                  </a:cubicBezTo>
                  <a:cubicBezTo>
                    <a:pt x="11782" y="15430"/>
                    <a:pt x="7855" y="17909"/>
                    <a:pt x="7527" y="19325"/>
                  </a:cubicBezTo>
                  <a:cubicBezTo>
                    <a:pt x="7200" y="20742"/>
                    <a:pt x="10473" y="21096"/>
                    <a:pt x="13418" y="21273"/>
                  </a:cubicBezTo>
                  <a:cubicBezTo>
                    <a:pt x="16364" y="21450"/>
                    <a:pt x="18982" y="214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8491081" y="2249603"/>
              <a:ext cx="125446" cy="45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89" fill="norm" stroke="1" extrusionOk="0">
                  <a:moveTo>
                    <a:pt x="0" y="1206"/>
                  </a:moveTo>
                  <a:cubicBezTo>
                    <a:pt x="3240" y="804"/>
                    <a:pt x="6480" y="402"/>
                    <a:pt x="9180" y="201"/>
                  </a:cubicBezTo>
                  <a:cubicBezTo>
                    <a:pt x="11880" y="0"/>
                    <a:pt x="14040" y="0"/>
                    <a:pt x="16020" y="0"/>
                  </a:cubicBezTo>
                  <a:cubicBezTo>
                    <a:pt x="18000" y="0"/>
                    <a:pt x="19800" y="0"/>
                    <a:pt x="20700" y="301"/>
                  </a:cubicBezTo>
                  <a:cubicBezTo>
                    <a:pt x="21600" y="603"/>
                    <a:pt x="21600" y="1206"/>
                    <a:pt x="20340" y="3114"/>
                  </a:cubicBezTo>
                  <a:cubicBezTo>
                    <a:pt x="19080" y="5023"/>
                    <a:pt x="16560" y="8238"/>
                    <a:pt x="15120" y="10951"/>
                  </a:cubicBezTo>
                  <a:cubicBezTo>
                    <a:pt x="13680" y="13663"/>
                    <a:pt x="13320" y="15873"/>
                    <a:pt x="13140" y="17230"/>
                  </a:cubicBezTo>
                  <a:cubicBezTo>
                    <a:pt x="12960" y="18586"/>
                    <a:pt x="12960" y="19088"/>
                    <a:pt x="12960" y="19691"/>
                  </a:cubicBezTo>
                  <a:cubicBezTo>
                    <a:pt x="12960" y="20294"/>
                    <a:pt x="12960" y="20997"/>
                    <a:pt x="12060" y="21299"/>
                  </a:cubicBezTo>
                  <a:cubicBezTo>
                    <a:pt x="11160" y="21600"/>
                    <a:pt x="9360" y="21500"/>
                    <a:pt x="7740" y="21299"/>
                  </a:cubicBezTo>
                  <a:cubicBezTo>
                    <a:pt x="6120" y="21098"/>
                    <a:pt x="4680" y="20796"/>
                    <a:pt x="3240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8789531" y="2490903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000"/>
                    <a:pt x="11520" y="14400"/>
                    <a:pt x="15120" y="10800"/>
                  </a:cubicBezTo>
                  <a:cubicBezTo>
                    <a:pt x="18720" y="7200"/>
                    <a:pt x="201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8859381" y="2414703"/>
              <a:ext cx="1569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764"/>
                    <a:pt x="21600" y="7527"/>
                    <a:pt x="18900" y="11127"/>
                  </a:cubicBezTo>
                  <a:cubicBezTo>
                    <a:pt x="16200" y="14727"/>
                    <a:pt x="8100" y="18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4979531" y="2783367"/>
              <a:ext cx="661530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353" fill="norm" stroke="1" extrusionOk="0">
                  <a:moveTo>
                    <a:pt x="0" y="8393"/>
                  </a:moveTo>
                  <a:cubicBezTo>
                    <a:pt x="2070" y="5513"/>
                    <a:pt x="4141" y="2633"/>
                    <a:pt x="6659" y="1193"/>
                  </a:cubicBezTo>
                  <a:cubicBezTo>
                    <a:pt x="9178" y="-247"/>
                    <a:pt x="12146" y="-247"/>
                    <a:pt x="14596" y="473"/>
                  </a:cubicBezTo>
                  <a:cubicBezTo>
                    <a:pt x="17045" y="1193"/>
                    <a:pt x="18978" y="2633"/>
                    <a:pt x="20116" y="4793"/>
                  </a:cubicBezTo>
                  <a:cubicBezTo>
                    <a:pt x="21255" y="6953"/>
                    <a:pt x="21600" y="9833"/>
                    <a:pt x="21565" y="12713"/>
                  </a:cubicBezTo>
                  <a:cubicBezTo>
                    <a:pt x="21531" y="15593"/>
                    <a:pt x="21117" y="18473"/>
                    <a:pt x="20703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4960481" y="2827453"/>
              <a:ext cx="762001" cy="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12960"/>
                  </a:moveTo>
                  <a:cubicBezTo>
                    <a:pt x="2160" y="17280"/>
                    <a:pt x="4320" y="21600"/>
                    <a:pt x="6510" y="20520"/>
                  </a:cubicBezTo>
                  <a:cubicBezTo>
                    <a:pt x="8700" y="19440"/>
                    <a:pt x="10920" y="12960"/>
                    <a:pt x="13020" y="8640"/>
                  </a:cubicBezTo>
                  <a:cubicBezTo>
                    <a:pt x="15120" y="4320"/>
                    <a:pt x="17100" y="2160"/>
                    <a:pt x="18510" y="1080"/>
                  </a:cubicBezTo>
                  <a:cubicBezTo>
                    <a:pt x="19920" y="0"/>
                    <a:pt x="207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5283737" y="3000719"/>
              <a:ext cx="197444" cy="18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113" fill="norm" stroke="1" extrusionOk="0">
                  <a:moveTo>
                    <a:pt x="14238" y="3432"/>
                  </a:moveTo>
                  <a:cubicBezTo>
                    <a:pt x="14013" y="2219"/>
                    <a:pt x="13788" y="1005"/>
                    <a:pt x="13113" y="399"/>
                  </a:cubicBezTo>
                  <a:cubicBezTo>
                    <a:pt x="12438" y="-208"/>
                    <a:pt x="11313" y="-208"/>
                    <a:pt x="9176" y="1005"/>
                  </a:cubicBezTo>
                  <a:cubicBezTo>
                    <a:pt x="7038" y="2219"/>
                    <a:pt x="3888" y="4646"/>
                    <a:pt x="1976" y="7073"/>
                  </a:cubicBezTo>
                  <a:cubicBezTo>
                    <a:pt x="63" y="9500"/>
                    <a:pt x="-612" y="11927"/>
                    <a:pt x="626" y="14354"/>
                  </a:cubicBezTo>
                  <a:cubicBezTo>
                    <a:pt x="1863" y="16781"/>
                    <a:pt x="5013" y="19208"/>
                    <a:pt x="8726" y="20300"/>
                  </a:cubicBezTo>
                  <a:cubicBezTo>
                    <a:pt x="12438" y="21392"/>
                    <a:pt x="16713" y="21149"/>
                    <a:pt x="20988" y="20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9189089" y="2277020"/>
              <a:ext cx="210042" cy="38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33" fill="norm" stroke="1" extrusionOk="0">
                  <a:moveTo>
                    <a:pt x="21434" y="2023"/>
                  </a:moveTo>
                  <a:cubicBezTo>
                    <a:pt x="21002" y="1311"/>
                    <a:pt x="20570" y="599"/>
                    <a:pt x="19598" y="243"/>
                  </a:cubicBezTo>
                  <a:cubicBezTo>
                    <a:pt x="18626" y="-113"/>
                    <a:pt x="17114" y="-113"/>
                    <a:pt x="14954" y="480"/>
                  </a:cubicBezTo>
                  <a:cubicBezTo>
                    <a:pt x="12794" y="1074"/>
                    <a:pt x="9986" y="2261"/>
                    <a:pt x="7718" y="3922"/>
                  </a:cubicBezTo>
                  <a:cubicBezTo>
                    <a:pt x="5450" y="5584"/>
                    <a:pt x="3722" y="7720"/>
                    <a:pt x="2426" y="9856"/>
                  </a:cubicBezTo>
                  <a:cubicBezTo>
                    <a:pt x="1130" y="11992"/>
                    <a:pt x="266" y="14129"/>
                    <a:pt x="50" y="15850"/>
                  </a:cubicBezTo>
                  <a:cubicBezTo>
                    <a:pt x="-166" y="17571"/>
                    <a:pt x="266" y="18876"/>
                    <a:pt x="2318" y="19825"/>
                  </a:cubicBezTo>
                  <a:cubicBezTo>
                    <a:pt x="4370" y="20775"/>
                    <a:pt x="8042" y="21368"/>
                    <a:pt x="11066" y="21428"/>
                  </a:cubicBezTo>
                  <a:cubicBezTo>
                    <a:pt x="14090" y="21487"/>
                    <a:pt x="16466" y="21012"/>
                    <a:pt x="18842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9183231" y="2484553"/>
              <a:ext cx="171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" y="17100"/>
                    <a:pt x="1067" y="12600"/>
                    <a:pt x="3867" y="9450"/>
                  </a:cubicBezTo>
                  <a:cubicBezTo>
                    <a:pt x="6667" y="6300"/>
                    <a:pt x="11733" y="4500"/>
                    <a:pt x="15067" y="3150"/>
                  </a:cubicBezTo>
                  <a:cubicBezTo>
                    <a:pt x="18400" y="1800"/>
                    <a:pt x="200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9393724" y="2292730"/>
              <a:ext cx="310208" cy="369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31" fill="norm" stroke="1" extrusionOk="0">
                  <a:moveTo>
                    <a:pt x="21535" y="1549"/>
                  </a:moveTo>
                  <a:cubicBezTo>
                    <a:pt x="21094" y="1058"/>
                    <a:pt x="20653" y="567"/>
                    <a:pt x="19625" y="261"/>
                  </a:cubicBezTo>
                  <a:cubicBezTo>
                    <a:pt x="18596" y="-46"/>
                    <a:pt x="16980" y="-169"/>
                    <a:pt x="15070" y="383"/>
                  </a:cubicBezTo>
                  <a:cubicBezTo>
                    <a:pt x="13159" y="936"/>
                    <a:pt x="10955" y="2163"/>
                    <a:pt x="9339" y="3267"/>
                  </a:cubicBezTo>
                  <a:cubicBezTo>
                    <a:pt x="7723" y="4372"/>
                    <a:pt x="6694" y="5354"/>
                    <a:pt x="5813" y="6888"/>
                  </a:cubicBezTo>
                  <a:cubicBezTo>
                    <a:pt x="4931" y="8422"/>
                    <a:pt x="4196" y="10508"/>
                    <a:pt x="3388" y="12226"/>
                  </a:cubicBezTo>
                  <a:cubicBezTo>
                    <a:pt x="2580" y="13945"/>
                    <a:pt x="1698" y="15295"/>
                    <a:pt x="1037" y="16522"/>
                  </a:cubicBezTo>
                  <a:cubicBezTo>
                    <a:pt x="376" y="17749"/>
                    <a:pt x="-65" y="18854"/>
                    <a:pt x="8" y="19651"/>
                  </a:cubicBezTo>
                  <a:cubicBezTo>
                    <a:pt x="82" y="20449"/>
                    <a:pt x="670" y="20940"/>
                    <a:pt x="2874" y="21186"/>
                  </a:cubicBezTo>
                  <a:cubicBezTo>
                    <a:pt x="5078" y="21431"/>
                    <a:pt x="8898" y="21431"/>
                    <a:pt x="12719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9710281" y="2421053"/>
              <a:ext cx="165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863"/>
                    <a:pt x="9415" y="7727"/>
                    <a:pt x="13015" y="11327"/>
                  </a:cubicBezTo>
                  <a:cubicBezTo>
                    <a:pt x="16615" y="14927"/>
                    <a:pt x="19108" y="182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9722981" y="2438558"/>
              <a:ext cx="146051" cy="255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21600" y="129"/>
                  </a:moveTo>
                  <a:cubicBezTo>
                    <a:pt x="19722" y="-48"/>
                    <a:pt x="17843" y="-225"/>
                    <a:pt x="15339" y="926"/>
                  </a:cubicBezTo>
                  <a:cubicBezTo>
                    <a:pt x="12835" y="2077"/>
                    <a:pt x="9704" y="4555"/>
                    <a:pt x="7043" y="8185"/>
                  </a:cubicBezTo>
                  <a:cubicBezTo>
                    <a:pt x="4383" y="11814"/>
                    <a:pt x="2191" y="16595"/>
                    <a:pt x="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9888081" y="2249603"/>
              <a:ext cx="82551" cy="13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0"/>
                  </a:moveTo>
                  <a:cubicBezTo>
                    <a:pt x="2769" y="343"/>
                    <a:pt x="5538" y="686"/>
                    <a:pt x="8031" y="1371"/>
                  </a:cubicBezTo>
                  <a:cubicBezTo>
                    <a:pt x="10523" y="2057"/>
                    <a:pt x="12738" y="3086"/>
                    <a:pt x="12462" y="5657"/>
                  </a:cubicBezTo>
                  <a:cubicBezTo>
                    <a:pt x="12185" y="8229"/>
                    <a:pt x="9415" y="12343"/>
                    <a:pt x="6923" y="15257"/>
                  </a:cubicBezTo>
                  <a:cubicBezTo>
                    <a:pt x="4431" y="18171"/>
                    <a:pt x="2215" y="19886"/>
                    <a:pt x="3323" y="20743"/>
                  </a:cubicBezTo>
                  <a:cubicBezTo>
                    <a:pt x="4431" y="21600"/>
                    <a:pt x="8862" y="21600"/>
                    <a:pt x="12462" y="21429"/>
                  </a:cubicBezTo>
                  <a:cubicBezTo>
                    <a:pt x="16062" y="21257"/>
                    <a:pt x="18831" y="20914"/>
                    <a:pt x="21600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0015081" y="2268653"/>
              <a:ext cx="106069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0" y="1152"/>
                  </a:moveTo>
                  <a:cubicBezTo>
                    <a:pt x="1271" y="768"/>
                    <a:pt x="2541" y="384"/>
                    <a:pt x="4235" y="192"/>
                  </a:cubicBezTo>
                  <a:cubicBezTo>
                    <a:pt x="5929" y="0"/>
                    <a:pt x="8047" y="0"/>
                    <a:pt x="10588" y="0"/>
                  </a:cubicBezTo>
                  <a:cubicBezTo>
                    <a:pt x="13129" y="0"/>
                    <a:pt x="16094" y="0"/>
                    <a:pt x="17576" y="432"/>
                  </a:cubicBezTo>
                  <a:cubicBezTo>
                    <a:pt x="19059" y="864"/>
                    <a:pt x="19059" y="1728"/>
                    <a:pt x="18635" y="3504"/>
                  </a:cubicBezTo>
                  <a:cubicBezTo>
                    <a:pt x="18212" y="5280"/>
                    <a:pt x="17365" y="7968"/>
                    <a:pt x="16941" y="10464"/>
                  </a:cubicBezTo>
                  <a:cubicBezTo>
                    <a:pt x="16518" y="12960"/>
                    <a:pt x="16518" y="15264"/>
                    <a:pt x="17788" y="16944"/>
                  </a:cubicBezTo>
                  <a:cubicBezTo>
                    <a:pt x="19059" y="18624"/>
                    <a:pt x="21600" y="19680"/>
                    <a:pt x="21176" y="20352"/>
                  </a:cubicBezTo>
                  <a:cubicBezTo>
                    <a:pt x="20753" y="21024"/>
                    <a:pt x="17365" y="21312"/>
                    <a:pt x="13341" y="21456"/>
                  </a:cubicBezTo>
                  <a:cubicBezTo>
                    <a:pt x="9318" y="21600"/>
                    <a:pt x="465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2610981" y="3588231"/>
              <a:ext cx="2222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731" y="11040"/>
                    <a:pt x="9463" y="1783"/>
                    <a:pt x="13063" y="240"/>
                  </a:cubicBezTo>
                  <a:cubicBezTo>
                    <a:pt x="16663" y="-1303"/>
                    <a:pt x="1913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2642731" y="3729153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3036431" y="3489970"/>
              <a:ext cx="205317" cy="40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1933"/>
                  </a:moveTo>
                  <a:cubicBezTo>
                    <a:pt x="4008" y="1364"/>
                    <a:pt x="8016" y="796"/>
                    <a:pt x="11245" y="455"/>
                  </a:cubicBezTo>
                  <a:cubicBezTo>
                    <a:pt x="14474" y="114"/>
                    <a:pt x="16924" y="0"/>
                    <a:pt x="18705" y="0"/>
                  </a:cubicBezTo>
                  <a:cubicBezTo>
                    <a:pt x="20487" y="0"/>
                    <a:pt x="21600" y="114"/>
                    <a:pt x="21600" y="625"/>
                  </a:cubicBezTo>
                  <a:cubicBezTo>
                    <a:pt x="21600" y="1137"/>
                    <a:pt x="20487" y="2046"/>
                    <a:pt x="19151" y="4263"/>
                  </a:cubicBezTo>
                  <a:cubicBezTo>
                    <a:pt x="17814" y="6480"/>
                    <a:pt x="16256" y="10004"/>
                    <a:pt x="15476" y="12789"/>
                  </a:cubicBezTo>
                  <a:cubicBezTo>
                    <a:pt x="14697" y="15575"/>
                    <a:pt x="14697" y="17621"/>
                    <a:pt x="14697" y="19099"/>
                  </a:cubicBezTo>
                  <a:cubicBezTo>
                    <a:pt x="14697" y="20577"/>
                    <a:pt x="14697" y="21486"/>
                    <a:pt x="14808" y="21543"/>
                  </a:cubicBezTo>
                  <a:cubicBezTo>
                    <a:pt x="14920" y="21600"/>
                    <a:pt x="15142" y="20804"/>
                    <a:pt x="15365" y="20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3099931" y="3703753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8000"/>
                    <a:pt x="8471" y="14400"/>
                    <a:pt x="12071" y="10800"/>
                  </a:cubicBezTo>
                  <a:cubicBezTo>
                    <a:pt x="15671" y="7200"/>
                    <a:pt x="1863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3437149" y="3479562"/>
              <a:ext cx="215233" cy="37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70" fill="norm" stroke="1" extrusionOk="0">
                  <a:moveTo>
                    <a:pt x="21533" y="1900"/>
                  </a:moveTo>
                  <a:cubicBezTo>
                    <a:pt x="21533" y="1303"/>
                    <a:pt x="21533" y="706"/>
                    <a:pt x="21004" y="348"/>
                  </a:cubicBezTo>
                  <a:cubicBezTo>
                    <a:pt x="20474" y="-10"/>
                    <a:pt x="19415" y="-129"/>
                    <a:pt x="17509" y="169"/>
                  </a:cubicBezTo>
                  <a:cubicBezTo>
                    <a:pt x="15604" y="468"/>
                    <a:pt x="12851" y="1184"/>
                    <a:pt x="10415" y="2019"/>
                  </a:cubicBezTo>
                  <a:cubicBezTo>
                    <a:pt x="7980" y="2854"/>
                    <a:pt x="5862" y="3809"/>
                    <a:pt x="4274" y="5361"/>
                  </a:cubicBezTo>
                  <a:cubicBezTo>
                    <a:pt x="2686" y="6912"/>
                    <a:pt x="1627" y="9060"/>
                    <a:pt x="992" y="11327"/>
                  </a:cubicBezTo>
                  <a:cubicBezTo>
                    <a:pt x="357" y="13595"/>
                    <a:pt x="145" y="15981"/>
                    <a:pt x="39" y="17533"/>
                  </a:cubicBezTo>
                  <a:cubicBezTo>
                    <a:pt x="-67" y="19084"/>
                    <a:pt x="-67" y="19800"/>
                    <a:pt x="1521" y="20397"/>
                  </a:cubicBezTo>
                  <a:cubicBezTo>
                    <a:pt x="3109" y="20994"/>
                    <a:pt x="6286" y="21471"/>
                    <a:pt x="9145" y="21352"/>
                  </a:cubicBezTo>
                  <a:cubicBezTo>
                    <a:pt x="12004" y="21232"/>
                    <a:pt x="14545" y="20516"/>
                    <a:pt x="17086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3449181" y="3665653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3701404" y="3488765"/>
              <a:ext cx="249428" cy="35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55" fill="norm" stroke="1" extrusionOk="0">
                  <a:moveTo>
                    <a:pt x="21389" y="1462"/>
                  </a:moveTo>
                  <a:cubicBezTo>
                    <a:pt x="18122" y="957"/>
                    <a:pt x="14855" y="451"/>
                    <a:pt x="12767" y="199"/>
                  </a:cubicBezTo>
                  <a:cubicBezTo>
                    <a:pt x="10680" y="-54"/>
                    <a:pt x="9772" y="-54"/>
                    <a:pt x="8865" y="135"/>
                  </a:cubicBezTo>
                  <a:cubicBezTo>
                    <a:pt x="7957" y="325"/>
                    <a:pt x="7050" y="704"/>
                    <a:pt x="6323" y="1967"/>
                  </a:cubicBezTo>
                  <a:cubicBezTo>
                    <a:pt x="5597" y="3230"/>
                    <a:pt x="5053" y="5378"/>
                    <a:pt x="4055" y="8220"/>
                  </a:cubicBezTo>
                  <a:cubicBezTo>
                    <a:pt x="3056" y="11062"/>
                    <a:pt x="1604" y="14599"/>
                    <a:pt x="787" y="16935"/>
                  </a:cubicBezTo>
                  <a:cubicBezTo>
                    <a:pt x="-29" y="19272"/>
                    <a:pt x="-211" y="20409"/>
                    <a:pt x="243" y="20978"/>
                  </a:cubicBezTo>
                  <a:cubicBezTo>
                    <a:pt x="697" y="21546"/>
                    <a:pt x="1786" y="21546"/>
                    <a:pt x="4871" y="21293"/>
                  </a:cubicBezTo>
                  <a:cubicBezTo>
                    <a:pt x="7957" y="21041"/>
                    <a:pt x="13039" y="20535"/>
                    <a:pt x="18122" y="20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3982581" y="3595803"/>
              <a:ext cx="177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1800"/>
                    <a:pt x="5143" y="3600"/>
                    <a:pt x="8743" y="7200"/>
                  </a:cubicBezTo>
                  <a:cubicBezTo>
                    <a:pt x="12343" y="10800"/>
                    <a:pt x="16971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4018967" y="3633903"/>
              <a:ext cx="147764" cy="20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49" fill="norm" stroke="1" extrusionOk="0">
                  <a:moveTo>
                    <a:pt x="21238" y="1309"/>
                  </a:moveTo>
                  <a:cubicBezTo>
                    <a:pt x="20021" y="655"/>
                    <a:pt x="18804" y="0"/>
                    <a:pt x="17587" y="0"/>
                  </a:cubicBezTo>
                  <a:cubicBezTo>
                    <a:pt x="16370" y="0"/>
                    <a:pt x="15153" y="655"/>
                    <a:pt x="12568" y="3491"/>
                  </a:cubicBezTo>
                  <a:cubicBezTo>
                    <a:pt x="9982" y="6327"/>
                    <a:pt x="6027" y="11345"/>
                    <a:pt x="3441" y="14945"/>
                  </a:cubicBezTo>
                  <a:cubicBezTo>
                    <a:pt x="855" y="18545"/>
                    <a:pt x="-362" y="20727"/>
                    <a:pt x="94" y="21164"/>
                  </a:cubicBezTo>
                  <a:cubicBezTo>
                    <a:pt x="551" y="21600"/>
                    <a:pt x="2680" y="20291"/>
                    <a:pt x="4810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4177435" y="3422151"/>
              <a:ext cx="128997" cy="13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0962" fill="norm" stroke="1" extrusionOk="0">
                  <a:moveTo>
                    <a:pt x="329" y="5250"/>
                  </a:moveTo>
                  <a:cubicBezTo>
                    <a:pt x="-20" y="3613"/>
                    <a:pt x="-368" y="1977"/>
                    <a:pt x="851" y="995"/>
                  </a:cubicBezTo>
                  <a:cubicBezTo>
                    <a:pt x="2071" y="13"/>
                    <a:pt x="4858" y="-314"/>
                    <a:pt x="6774" y="341"/>
                  </a:cubicBezTo>
                  <a:cubicBezTo>
                    <a:pt x="8690" y="995"/>
                    <a:pt x="9735" y="2631"/>
                    <a:pt x="9387" y="5413"/>
                  </a:cubicBezTo>
                  <a:cubicBezTo>
                    <a:pt x="9038" y="8195"/>
                    <a:pt x="7297" y="12122"/>
                    <a:pt x="5903" y="14741"/>
                  </a:cubicBezTo>
                  <a:cubicBezTo>
                    <a:pt x="4509" y="17359"/>
                    <a:pt x="3464" y="18668"/>
                    <a:pt x="3813" y="19650"/>
                  </a:cubicBezTo>
                  <a:cubicBezTo>
                    <a:pt x="4161" y="20631"/>
                    <a:pt x="5903" y="21286"/>
                    <a:pt x="9038" y="20795"/>
                  </a:cubicBezTo>
                  <a:cubicBezTo>
                    <a:pt x="12174" y="20304"/>
                    <a:pt x="16703" y="18668"/>
                    <a:pt x="21232" y="17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4281031" y="3413770"/>
              <a:ext cx="209116" cy="545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01" fill="norm" stroke="1" extrusionOk="0">
                  <a:moveTo>
                    <a:pt x="7776" y="1168"/>
                  </a:moveTo>
                  <a:cubicBezTo>
                    <a:pt x="8424" y="834"/>
                    <a:pt x="9072" y="500"/>
                    <a:pt x="10692" y="292"/>
                  </a:cubicBezTo>
                  <a:cubicBezTo>
                    <a:pt x="12312" y="83"/>
                    <a:pt x="14904" y="0"/>
                    <a:pt x="16740" y="0"/>
                  </a:cubicBezTo>
                  <a:cubicBezTo>
                    <a:pt x="18576" y="0"/>
                    <a:pt x="19656" y="83"/>
                    <a:pt x="20412" y="334"/>
                  </a:cubicBezTo>
                  <a:cubicBezTo>
                    <a:pt x="21168" y="584"/>
                    <a:pt x="21600" y="1001"/>
                    <a:pt x="21168" y="2293"/>
                  </a:cubicBezTo>
                  <a:cubicBezTo>
                    <a:pt x="20736" y="3586"/>
                    <a:pt x="19440" y="5754"/>
                    <a:pt x="18252" y="8381"/>
                  </a:cubicBezTo>
                  <a:cubicBezTo>
                    <a:pt x="17064" y="11008"/>
                    <a:pt x="15984" y="14094"/>
                    <a:pt x="15552" y="16096"/>
                  </a:cubicBezTo>
                  <a:cubicBezTo>
                    <a:pt x="15120" y="18097"/>
                    <a:pt x="15336" y="19015"/>
                    <a:pt x="15552" y="19765"/>
                  </a:cubicBezTo>
                  <a:cubicBezTo>
                    <a:pt x="15768" y="20516"/>
                    <a:pt x="15984" y="21100"/>
                    <a:pt x="15228" y="21350"/>
                  </a:cubicBezTo>
                  <a:cubicBezTo>
                    <a:pt x="14472" y="21600"/>
                    <a:pt x="12744" y="21517"/>
                    <a:pt x="10044" y="21266"/>
                  </a:cubicBezTo>
                  <a:cubicBezTo>
                    <a:pt x="7344" y="21016"/>
                    <a:pt x="3672" y="20599"/>
                    <a:pt x="0" y="2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9138781" y="754909"/>
              <a:ext cx="3746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637" y="12582"/>
                    <a:pt x="9275" y="4867"/>
                    <a:pt x="12875" y="1782"/>
                  </a:cubicBezTo>
                  <a:cubicBezTo>
                    <a:pt x="16475" y="-1304"/>
                    <a:pt x="1903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164181" y="839903"/>
              <a:ext cx="355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1189831" y="805783"/>
              <a:ext cx="323851" cy="2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2" fill="norm" stroke="1" extrusionOk="0">
                  <a:moveTo>
                    <a:pt x="0" y="20242"/>
                  </a:moveTo>
                  <a:cubicBezTo>
                    <a:pt x="424" y="12528"/>
                    <a:pt x="847" y="4813"/>
                    <a:pt x="4094" y="1728"/>
                  </a:cubicBezTo>
                  <a:cubicBezTo>
                    <a:pt x="7341" y="-1358"/>
                    <a:pt x="13412" y="185"/>
                    <a:pt x="16800" y="2499"/>
                  </a:cubicBezTo>
                  <a:cubicBezTo>
                    <a:pt x="20188" y="4813"/>
                    <a:pt x="20894" y="7899"/>
                    <a:pt x="21600" y="1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1244864" y="867420"/>
              <a:ext cx="262467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2" y="21600"/>
                  </a:moveTo>
                  <a:cubicBezTo>
                    <a:pt x="871" y="17280"/>
                    <a:pt x="0" y="12960"/>
                    <a:pt x="0" y="8640"/>
                  </a:cubicBezTo>
                  <a:cubicBezTo>
                    <a:pt x="0" y="4320"/>
                    <a:pt x="871" y="0"/>
                    <a:pt x="4616" y="0"/>
                  </a:cubicBezTo>
                  <a:cubicBezTo>
                    <a:pt x="8361" y="0"/>
                    <a:pt x="14981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5062081" y="3780896"/>
              <a:ext cx="1778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886" y="10932"/>
                    <a:pt x="9771" y="1332"/>
                    <a:pt x="13371" y="132"/>
                  </a:cubicBezTo>
                  <a:cubicBezTo>
                    <a:pt x="16971" y="-1068"/>
                    <a:pt x="19286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5112881" y="3856153"/>
              <a:ext cx="171451" cy="5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61" fill="norm" stroke="1" extrusionOk="0">
                  <a:moveTo>
                    <a:pt x="0" y="16800"/>
                  </a:moveTo>
                  <a:cubicBezTo>
                    <a:pt x="1067" y="19200"/>
                    <a:pt x="2133" y="21600"/>
                    <a:pt x="5733" y="18800"/>
                  </a:cubicBezTo>
                  <a:cubicBezTo>
                    <a:pt x="9333" y="16000"/>
                    <a:pt x="15467" y="8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5449916" y="3641104"/>
              <a:ext cx="219423" cy="303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40" fill="norm" stroke="1" extrusionOk="0">
                  <a:moveTo>
                    <a:pt x="1787" y="2190"/>
                  </a:moveTo>
                  <a:cubicBezTo>
                    <a:pt x="768" y="1740"/>
                    <a:pt x="-251" y="1290"/>
                    <a:pt x="55" y="1065"/>
                  </a:cubicBezTo>
                  <a:cubicBezTo>
                    <a:pt x="360" y="840"/>
                    <a:pt x="1991" y="840"/>
                    <a:pt x="5251" y="690"/>
                  </a:cubicBezTo>
                  <a:cubicBezTo>
                    <a:pt x="8511" y="540"/>
                    <a:pt x="13402" y="240"/>
                    <a:pt x="16458" y="90"/>
                  </a:cubicBezTo>
                  <a:cubicBezTo>
                    <a:pt x="19515" y="-60"/>
                    <a:pt x="20738" y="-60"/>
                    <a:pt x="21043" y="390"/>
                  </a:cubicBezTo>
                  <a:cubicBezTo>
                    <a:pt x="21349" y="840"/>
                    <a:pt x="20738" y="1740"/>
                    <a:pt x="19923" y="3840"/>
                  </a:cubicBezTo>
                  <a:cubicBezTo>
                    <a:pt x="19107" y="5940"/>
                    <a:pt x="18089" y="9240"/>
                    <a:pt x="17375" y="12390"/>
                  </a:cubicBezTo>
                  <a:cubicBezTo>
                    <a:pt x="16662" y="15540"/>
                    <a:pt x="16255" y="18540"/>
                    <a:pt x="15847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5544681" y="3767253"/>
              <a:ext cx="209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5840"/>
                    <a:pt x="12218" y="10080"/>
                    <a:pt x="15818" y="6480"/>
                  </a:cubicBezTo>
                  <a:cubicBezTo>
                    <a:pt x="19418" y="2880"/>
                    <a:pt x="2050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5859674" y="3540832"/>
              <a:ext cx="157171" cy="372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474" fill="norm" stroke="1" extrusionOk="0">
                  <a:moveTo>
                    <a:pt x="20530" y="2071"/>
                  </a:moveTo>
                  <a:cubicBezTo>
                    <a:pt x="20810" y="1338"/>
                    <a:pt x="21091" y="606"/>
                    <a:pt x="20390" y="240"/>
                  </a:cubicBezTo>
                  <a:cubicBezTo>
                    <a:pt x="19688" y="-126"/>
                    <a:pt x="18005" y="-126"/>
                    <a:pt x="15761" y="606"/>
                  </a:cubicBezTo>
                  <a:cubicBezTo>
                    <a:pt x="13517" y="1338"/>
                    <a:pt x="10712" y="2803"/>
                    <a:pt x="7907" y="5427"/>
                  </a:cubicBezTo>
                  <a:cubicBezTo>
                    <a:pt x="5101" y="8050"/>
                    <a:pt x="2296" y="11833"/>
                    <a:pt x="894" y="14335"/>
                  </a:cubicBezTo>
                  <a:cubicBezTo>
                    <a:pt x="-509" y="16837"/>
                    <a:pt x="-509" y="18057"/>
                    <a:pt x="2717" y="19033"/>
                  </a:cubicBezTo>
                  <a:cubicBezTo>
                    <a:pt x="5943" y="20010"/>
                    <a:pt x="12395" y="20742"/>
                    <a:pt x="18847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6120677" y="3716453"/>
              <a:ext cx="255855" cy="110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32" fill="norm" stroke="1" extrusionOk="0">
                  <a:moveTo>
                    <a:pt x="6529" y="6113"/>
                  </a:moveTo>
                  <a:cubicBezTo>
                    <a:pt x="5821" y="10189"/>
                    <a:pt x="5112" y="14264"/>
                    <a:pt x="4404" y="16913"/>
                  </a:cubicBezTo>
                  <a:cubicBezTo>
                    <a:pt x="3696" y="19562"/>
                    <a:pt x="2988" y="20785"/>
                    <a:pt x="2191" y="21192"/>
                  </a:cubicBezTo>
                  <a:cubicBezTo>
                    <a:pt x="1394" y="21600"/>
                    <a:pt x="509" y="21192"/>
                    <a:pt x="155" y="18951"/>
                  </a:cubicBezTo>
                  <a:cubicBezTo>
                    <a:pt x="-199" y="16709"/>
                    <a:pt x="-22" y="12634"/>
                    <a:pt x="1483" y="9577"/>
                  </a:cubicBezTo>
                  <a:cubicBezTo>
                    <a:pt x="2988" y="6521"/>
                    <a:pt x="5821" y="4483"/>
                    <a:pt x="8831" y="3260"/>
                  </a:cubicBezTo>
                  <a:cubicBezTo>
                    <a:pt x="11840" y="2038"/>
                    <a:pt x="15027" y="1630"/>
                    <a:pt x="17063" y="1426"/>
                  </a:cubicBezTo>
                  <a:cubicBezTo>
                    <a:pt x="19099" y="1223"/>
                    <a:pt x="19985" y="1223"/>
                    <a:pt x="20516" y="1019"/>
                  </a:cubicBezTo>
                  <a:cubicBezTo>
                    <a:pt x="21047" y="815"/>
                    <a:pt x="21224" y="408"/>
                    <a:pt x="21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6414631" y="3532667"/>
              <a:ext cx="171451" cy="113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3" fill="norm" stroke="1" extrusionOk="0">
                  <a:moveTo>
                    <a:pt x="0" y="1111"/>
                  </a:moveTo>
                  <a:cubicBezTo>
                    <a:pt x="1333" y="325"/>
                    <a:pt x="2667" y="-460"/>
                    <a:pt x="4400" y="325"/>
                  </a:cubicBezTo>
                  <a:cubicBezTo>
                    <a:pt x="6133" y="1111"/>
                    <a:pt x="8267" y="3467"/>
                    <a:pt x="9200" y="5824"/>
                  </a:cubicBezTo>
                  <a:cubicBezTo>
                    <a:pt x="10133" y="8180"/>
                    <a:pt x="9867" y="10536"/>
                    <a:pt x="9067" y="12304"/>
                  </a:cubicBezTo>
                  <a:cubicBezTo>
                    <a:pt x="8267" y="14071"/>
                    <a:pt x="6933" y="15249"/>
                    <a:pt x="5733" y="16624"/>
                  </a:cubicBezTo>
                  <a:cubicBezTo>
                    <a:pt x="4533" y="17998"/>
                    <a:pt x="3467" y="19569"/>
                    <a:pt x="4400" y="20355"/>
                  </a:cubicBezTo>
                  <a:cubicBezTo>
                    <a:pt x="5333" y="21140"/>
                    <a:pt x="8267" y="21140"/>
                    <a:pt x="11467" y="20944"/>
                  </a:cubicBezTo>
                  <a:cubicBezTo>
                    <a:pt x="14667" y="20747"/>
                    <a:pt x="18133" y="20355"/>
                    <a:pt x="21600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6694031" y="3786303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8000"/>
                    <a:pt x="11040" y="14400"/>
                    <a:pt x="14640" y="10800"/>
                  </a:cubicBezTo>
                  <a:cubicBezTo>
                    <a:pt x="18240" y="7200"/>
                    <a:pt x="199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6782931" y="3741853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6998831" y="3665393"/>
              <a:ext cx="266701" cy="228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21426"/>
                  </a:moveTo>
                  <a:cubicBezTo>
                    <a:pt x="2400" y="15283"/>
                    <a:pt x="4800" y="9140"/>
                    <a:pt x="6171" y="5375"/>
                  </a:cubicBezTo>
                  <a:cubicBezTo>
                    <a:pt x="7543" y="1609"/>
                    <a:pt x="7886" y="222"/>
                    <a:pt x="7886" y="24"/>
                  </a:cubicBezTo>
                  <a:cubicBezTo>
                    <a:pt x="7886" y="-174"/>
                    <a:pt x="7543" y="817"/>
                    <a:pt x="7114" y="3690"/>
                  </a:cubicBezTo>
                  <a:cubicBezTo>
                    <a:pt x="6686" y="6564"/>
                    <a:pt x="6171" y="11320"/>
                    <a:pt x="6171" y="14094"/>
                  </a:cubicBezTo>
                  <a:cubicBezTo>
                    <a:pt x="6171" y="16868"/>
                    <a:pt x="6686" y="17661"/>
                    <a:pt x="7371" y="18156"/>
                  </a:cubicBezTo>
                  <a:cubicBezTo>
                    <a:pt x="8057" y="18652"/>
                    <a:pt x="8914" y="18850"/>
                    <a:pt x="9686" y="18454"/>
                  </a:cubicBezTo>
                  <a:cubicBezTo>
                    <a:pt x="10457" y="18057"/>
                    <a:pt x="11143" y="17066"/>
                    <a:pt x="12429" y="14887"/>
                  </a:cubicBezTo>
                  <a:cubicBezTo>
                    <a:pt x="13714" y="12707"/>
                    <a:pt x="15600" y="9338"/>
                    <a:pt x="16714" y="7158"/>
                  </a:cubicBezTo>
                  <a:cubicBezTo>
                    <a:pt x="17829" y="4978"/>
                    <a:pt x="18171" y="3987"/>
                    <a:pt x="18086" y="3987"/>
                  </a:cubicBezTo>
                  <a:cubicBezTo>
                    <a:pt x="18000" y="3987"/>
                    <a:pt x="17486" y="4978"/>
                    <a:pt x="17229" y="6266"/>
                  </a:cubicBezTo>
                  <a:cubicBezTo>
                    <a:pt x="16971" y="7554"/>
                    <a:pt x="16971" y="9140"/>
                    <a:pt x="17743" y="10626"/>
                  </a:cubicBezTo>
                  <a:cubicBezTo>
                    <a:pt x="18514" y="12112"/>
                    <a:pt x="20057" y="13499"/>
                    <a:pt x="21600" y="14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7278231" y="3546225"/>
              <a:ext cx="127001" cy="105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3568"/>
                  </a:moveTo>
                  <a:cubicBezTo>
                    <a:pt x="1440" y="2297"/>
                    <a:pt x="2880" y="1027"/>
                    <a:pt x="4500" y="391"/>
                  </a:cubicBezTo>
                  <a:cubicBezTo>
                    <a:pt x="6120" y="-244"/>
                    <a:pt x="7920" y="-244"/>
                    <a:pt x="9000" y="1450"/>
                  </a:cubicBezTo>
                  <a:cubicBezTo>
                    <a:pt x="10080" y="3144"/>
                    <a:pt x="10440" y="6532"/>
                    <a:pt x="9720" y="9074"/>
                  </a:cubicBezTo>
                  <a:cubicBezTo>
                    <a:pt x="9000" y="11615"/>
                    <a:pt x="7200" y="13309"/>
                    <a:pt x="5760" y="15215"/>
                  </a:cubicBezTo>
                  <a:cubicBezTo>
                    <a:pt x="4320" y="17121"/>
                    <a:pt x="3240" y="19238"/>
                    <a:pt x="3600" y="20297"/>
                  </a:cubicBezTo>
                  <a:cubicBezTo>
                    <a:pt x="3960" y="21356"/>
                    <a:pt x="5760" y="21356"/>
                    <a:pt x="9000" y="20932"/>
                  </a:cubicBezTo>
                  <a:cubicBezTo>
                    <a:pt x="12240" y="20509"/>
                    <a:pt x="16920" y="19662"/>
                    <a:pt x="21600" y="18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7411581" y="3525953"/>
              <a:ext cx="10947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14672" y="0"/>
                  </a:moveTo>
                  <a:cubicBezTo>
                    <a:pt x="16709" y="3100"/>
                    <a:pt x="18747" y="6200"/>
                    <a:pt x="19970" y="9300"/>
                  </a:cubicBezTo>
                  <a:cubicBezTo>
                    <a:pt x="21192" y="12400"/>
                    <a:pt x="21600" y="15500"/>
                    <a:pt x="20174" y="17550"/>
                  </a:cubicBezTo>
                  <a:cubicBezTo>
                    <a:pt x="18747" y="19600"/>
                    <a:pt x="15487" y="20600"/>
                    <a:pt x="11819" y="21100"/>
                  </a:cubicBezTo>
                  <a:cubicBezTo>
                    <a:pt x="8151" y="21600"/>
                    <a:pt x="407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6368658" y="1956984"/>
              <a:ext cx="661927" cy="500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31" fill="norm" stroke="1" extrusionOk="0">
                  <a:moveTo>
                    <a:pt x="16454" y="2209"/>
                  </a:moveTo>
                  <a:cubicBezTo>
                    <a:pt x="16317" y="1754"/>
                    <a:pt x="16180" y="1298"/>
                    <a:pt x="15634" y="888"/>
                  </a:cubicBezTo>
                  <a:cubicBezTo>
                    <a:pt x="15087" y="478"/>
                    <a:pt x="14130" y="113"/>
                    <a:pt x="13002" y="22"/>
                  </a:cubicBezTo>
                  <a:cubicBezTo>
                    <a:pt x="11874" y="-69"/>
                    <a:pt x="10575" y="113"/>
                    <a:pt x="9106" y="660"/>
                  </a:cubicBezTo>
                  <a:cubicBezTo>
                    <a:pt x="7636" y="1207"/>
                    <a:pt x="5996" y="2118"/>
                    <a:pt x="4628" y="3212"/>
                  </a:cubicBezTo>
                  <a:cubicBezTo>
                    <a:pt x="3261" y="4306"/>
                    <a:pt x="2168" y="5582"/>
                    <a:pt x="1450" y="6858"/>
                  </a:cubicBezTo>
                  <a:cubicBezTo>
                    <a:pt x="732" y="8134"/>
                    <a:pt x="390" y="9409"/>
                    <a:pt x="185" y="10731"/>
                  </a:cubicBezTo>
                  <a:cubicBezTo>
                    <a:pt x="-20" y="12053"/>
                    <a:pt x="-88" y="13420"/>
                    <a:pt x="151" y="14832"/>
                  </a:cubicBezTo>
                  <a:cubicBezTo>
                    <a:pt x="390" y="16245"/>
                    <a:pt x="937" y="17703"/>
                    <a:pt x="1484" y="18797"/>
                  </a:cubicBezTo>
                  <a:cubicBezTo>
                    <a:pt x="2031" y="19890"/>
                    <a:pt x="2578" y="20620"/>
                    <a:pt x="3911" y="21030"/>
                  </a:cubicBezTo>
                  <a:cubicBezTo>
                    <a:pt x="5244" y="21440"/>
                    <a:pt x="7363" y="21531"/>
                    <a:pt x="9311" y="21531"/>
                  </a:cubicBezTo>
                  <a:cubicBezTo>
                    <a:pt x="11259" y="21531"/>
                    <a:pt x="13036" y="21440"/>
                    <a:pt x="14574" y="20984"/>
                  </a:cubicBezTo>
                  <a:cubicBezTo>
                    <a:pt x="16112" y="20528"/>
                    <a:pt x="17411" y="19708"/>
                    <a:pt x="18436" y="18706"/>
                  </a:cubicBezTo>
                  <a:cubicBezTo>
                    <a:pt x="19461" y="17703"/>
                    <a:pt x="20213" y="16518"/>
                    <a:pt x="20726" y="14969"/>
                  </a:cubicBezTo>
                  <a:cubicBezTo>
                    <a:pt x="21239" y="13420"/>
                    <a:pt x="21512" y="11506"/>
                    <a:pt x="21307" y="9592"/>
                  </a:cubicBezTo>
                  <a:cubicBezTo>
                    <a:pt x="21102" y="7678"/>
                    <a:pt x="20418" y="5764"/>
                    <a:pt x="19256" y="4534"/>
                  </a:cubicBezTo>
                  <a:cubicBezTo>
                    <a:pt x="18094" y="3303"/>
                    <a:pt x="16454" y="2756"/>
                    <a:pt x="15360" y="2437"/>
                  </a:cubicBezTo>
                  <a:cubicBezTo>
                    <a:pt x="14266" y="2118"/>
                    <a:pt x="13720" y="2027"/>
                    <a:pt x="13173" y="19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79939" y="4408603"/>
              <a:ext cx="144131" cy="3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543" fill="norm" stroke="1" extrusionOk="0">
                  <a:moveTo>
                    <a:pt x="2668" y="0"/>
                  </a:moveTo>
                  <a:cubicBezTo>
                    <a:pt x="2981" y="4320"/>
                    <a:pt x="3294" y="8640"/>
                    <a:pt x="3294" y="11940"/>
                  </a:cubicBezTo>
                  <a:cubicBezTo>
                    <a:pt x="3294" y="15240"/>
                    <a:pt x="2981" y="17520"/>
                    <a:pt x="2355" y="19080"/>
                  </a:cubicBezTo>
                  <a:cubicBezTo>
                    <a:pt x="1729" y="20640"/>
                    <a:pt x="790" y="21480"/>
                    <a:pt x="321" y="21540"/>
                  </a:cubicBezTo>
                  <a:cubicBezTo>
                    <a:pt x="-149" y="21600"/>
                    <a:pt x="-149" y="20880"/>
                    <a:pt x="634" y="19560"/>
                  </a:cubicBezTo>
                  <a:cubicBezTo>
                    <a:pt x="1416" y="18240"/>
                    <a:pt x="2981" y="16320"/>
                    <a:pt x="5173" y="15060"/>
                  </a:cubicBezTo>
                  <a:cubicBezTo>
                    <a:pt x="7364" y="13800"/>
                    <a:pt x="10181" y="13200"/>
                    <a:pt x="12373" y="12900"/>
                  </a:cubicBezTo>
                  <a:cubicBezTo>
                    <a:pt x="14564" y="12600"/>
                    <a:pt x="16129" y="12600"/>
                    <a:pt x="17538" y="12960"/>
                  </a:cubicBezTo>
                  <a:cubicBezTo>
                    <a:pt x="18947" y="13320"/>
                    <a:pt x="20199" y="14040"/>
                    <a:pt x="20825" y="15000"/>
                  </a:cubicBezTo>
                  <a:cubicBezTo>
                    <a:pt x="21451" y="15960"/>
                    <a:pt x="21451" y="17160"/>
                    <a:pt x="20981" y="18000"/>
                  </a:cubicBezTo>
                  <a:cubicBezTo>
                    <a:pt x="20512" y="18840"/>
                    <a:pt x="19573" y="19320"/>
                    <a:pt x="16912" y="19680"/>
                  </a:cubicBezTo>
                  <a:cubicBezTo>
                    <a:pt x="14251" y="20040"/>
                    <a:pt x="9868" y="20280"/>
                    <a:pt x="6738" y="20160"/>
                  </a:cubicBezTo>
                  <a:cubicBezTo>
                    <a:pt x="3608" y="20040"/>
                    <a:pt x="1729" y="19560"/>
                    <a:pt x="1886" y="18660"/>
                  </a:cubicBezTo>
                  <a:cubicBezTo>
                    <a:pt x="2042" y="17760"/>
                    <a:pt x="4234" y="16440"/>
                    <a:pt x="6425" y="1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337681" y="4475776"/>
              <a:ext cx="169567" cy="332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00" fill="norm" stroke="1" extrusionOk="0">
                  <a:moveTo>
                    <a:pt x="11200" y="173"/>
                  </a:moveTo>
                  <a:cubicBezTo>
                    <a:pt x="12533" y="37"/>
                    <a:pt x="13867" y="-100"/>
                    <a:pt x="15067" y="105"/>
                  </a:cubicBezTo>
                  <a:cubicBezTo>
                    <a:pt x="16267" y="310"/>
                    <a:pt x="17333" y="857"/>
                    <a:pt x="18667" y="2839"/>
                  </a:cubicBezTo>
                  <a:cubicBezTo>
                    <a:pt x="20000" y="4822"/>
                    <a:pt x="21600" y="8239"/>
                    <a:pt x="21333" y="11178"/>
                  </a:cubicBezTo>
                  <a:cubicBezTo>
                    <a:pt x="21067" y="14118"/>
                    <a:pt x="18933" y="16578"/>
                    <a:pt x="15067" y="18219"/>
                  </a:cubicBezTo>
                  <a:cubicBezTo>
                    <a:pt x="11200" y="19859"/>
                    <a:pt x="5600" y="20680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0" y="4511479"/>
              <a:ext cx="147182" cy="341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20" fill="norm" stroke="1" extrusionOk="0">
                  <a:moveTo>
                    <a:pt x="21456" y="1120"/>
                  </a:moveTo>
                  <a:cubicBezTo>
                    <a:pt x="20222" y="720"/>
                    <a:pt x="18987" y="320"/>
                    <a:pt x="17445" y="120"/>
                  </a:cubicBezTo>
                  <a:cubicBezTo>
                    <a:pt x="15902" y="-80"/>
                    <a:pt x="14050" y="-80"/>
                    <a:pt x="11582" y="520"/>
                  </a:cubicBezTo>
                  <a:cubicBezTo>
                    <a:pt x="9113" y="1120"/>
                    <a:pt x="6027" y="2320"/>
                    <a:pt x="3713" y="4520"/>
                  </a:cubicBezTo>
                  <a:cubicBezTo>
                    <a:pt x="1399" y="6720"/>
                    <a:pt x="-144" y="9920"/>
                    <a:pt x="10" y="12653"/>
                  </a:cubicBezTo>
                  <a:cubicBezTo>
                    <a:pt x="165" y="15387"/>
                    <a:pt x="2016" y="17653"/>
                    <a:pt x="4793" y="19053"/>
                  </a:cubicBezTo>
                  <a:cubicBezTo>
                    <a:pt x="7570" y="20453"/>
                    <a:pt x="11273" y="20987"/>
                    <a:pt x="14976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854199" y="656018"/>
              <a:ext cx="3252333" cy="10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47" fill="norm" stroke="1" extrusionOk="0">
                  <a:moveTo>
                    <a:pt x="344" y="21547"/>
                  </a:moveTo>
                  <a:cubicBezTo>
                    <a:pt x="274" y="21123"/>
                    <a:pt x="204" y="20700"/>
                    <a:pt x="134" y="20488"/>
                  </a:cubicBezTo>
                  <a:cubicBezTo>
                    <a:pt x="63" y="20276"/>
                    <a:pt x="-7" y="20276"/>
                    <a:pt x="0" y="20488"/>
                  </a:cubicBezTo>
                  <a:cubicBezTo>
                    <a:pt x="7" y="20700"/>
                    <a:pt x="91" y="21123"/>
                    <a:pt x="386" y="20912"/>
                  </a:cubicBezTo>
                  <a:cubicBezTo>
                    <a:pt x="682" y="20700"/>
                    <a:pt x="1188" y="19853"/>
                    <a:pt x="1693" y="19218"/>
                  </a:cubicBezTo>
                  <a:cubicBezTo>
                    <a:pt x="2199" y="18582"/>
                    <a:pt x="2705" y="18159"/>
                    <a:pt x="3190" y="17523"/>
                  </a:cubicBezTo>
                  <a:cubicBezTo>
                    <a:pt x="3675" y="16888"/>
                    <a:pt x="4139" y="16041"/>
                    <a:pt x="4666" y="14771"/>
                  </a:cubicBezTo>
                  <a:cubicBezTo>
                    <a:pt x="5193" y="13500"/>
                    <a:pt x="5783" y="11806"/>
                    <a:pt x="6366" y="10323"/>
                  </a:cubicBezTo>
                  <a:cubicBezTo>
                    <a:pt x="6949" y="8841"/>
                    <a:pt x="7526" y="7571"/>
                    <a:pt x="8102" y="6512"/>
                  </a:cubicBezTo>
                  <a:cubicBezTo>
                    <a:pt x="8678" y="5453"/>
                    <a:pt x="9254" y="4606"/>
                    <a:pt x="9837" y="3971"/>
                  </a:cubicBezTo>
                  <a:cubicBezTo>
                    <a:pt x="10421" y="3335"/>
                    <a:pt x="11011" y="2912"/>
                    <a:pt x="11615" y="2488"/>
                  </a:cubicBezTo>
                  <a:cubicBezTo>
                    <a:pt x="12219" y="2065"/>
                    <a:pt x="12838" y="1641"/>
                    <a:pt x="13449" y="1429"/>
                  </a:cubicBezTo>
                  <a:cubicBezTo>
                    <a:pt x="14060" y="1218"/>
                    <a:pt x="14665" y="1218"/>
                    <a:pt x="15262" y="1006"/>
                  </a:cubicBezTo>
                  <a:cubicBezTo>
                    <a:pt x="15859" y="794"/>
                    <a:pt x="16449" y="371"/>
                    <a:pt x="17019" y="159"/>
                  </a:cubicBezTo>
                  <a:cubicBezTo>
                    <a:pt x="17588" y="-53"/>
                    <a:pt x="18136" y="-53"/>
                    <a:pt x="18663" y="159"/>
                  </a:cubicBezTo>
                  <a:cubicBezTo>
                    <a:pt x="19190" y="371"/>
                    <a:pt x="19696" y="794"/>
                    <a:pt x="20153" y="2065"/>
                  </a:cubicBezTo>
                  <a:cubicBezTo>
                    <a:pt x="20609" y="3335"/>
                    <a:pt x="21017" y="5453"/>
                    <a:pt x="21249" y="7147"/>
                  </a:cubicBezTo>
                  <a:cubicBezTo>
                    <a:pt x="21481" y="8841"/>
                    <a:pt x="21537" y="10112"/>
                    <a:pt x="21593" y="1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703985" y="4512019"/>
              <a:ext cx="191252" cy="32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26" fill="norm" stroke="1" extrusionOk="0">
                  <a:moveTo>
                    <a:pt x="20425" y="1997"/>
                  </a:moveTo>
                  <a:cubicBezTo>
                    <a:pt x="20889" y="1291"/>
                    <a:pt x="21354" y="585"/>
                    <a:pt x="20541" y="232"/>
                  </a:cubicBezTo>
                  <a:cubicBezTo>
                    <a:pt x="19728" y="-121"/>
                    <a:pt x="17638" y="-121"/>
                    <a:pt x="14851" y="585"/>
                  </a:cubicBezTo>
                  <a:cubicBezTo>
                    <a:pt x="12064" y="1291"/>
                    <a:pt x="8580" y="2703"/>
                    <a:pt x="5909" y="4679"/>
                  </a:cubicBezTo>
                  <a:cubicBezTo>
                    <a:pt x="3238" y="6655"/>
                    <a:pt x="1380" y="9197"/>
                    <a:pt x="567" y="11526"/>
                  </a:cubicBezTo>
                  <a:cubicBezTo>
                    <a:pt x="-246" y="13855"/>
                    <a:pt x="-14" y="15973"/>
                    <a:pt x="219" y="17385"/>
                  </a:cubicBezTo>
                  <a:cubicBezTo>
                    <a:pt x="451" y="18797"/>
                    <a:pt x="683" y="19503"/>
                    <a:pt x="1380" y="20067"/>
                  </a:cubicBezTo>
                  <a:cubicBezTo>
                    <a:pt x="2077" y="20632"/>
                    <a:pt x="3238" y="21055"/>
                    <a:pt x="5909" y="21267"/>
                  </a:cubicBezTo>
                  <a:cubicBezTo>
                    <a:pt x="8580" y="21479"/>
                    <a:pt x="12760" y="21479"/>
                    <a:pt x="15431" y="21267"/>
                  </a:cubicBezTo>
                  <a:cubicBezTo>
                    <a:pt x="18102" y="21055"/>
                    <a:pt x="19264" y="20632"/>
                    <a:pt x="20425" y="20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718681" y="4675303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976661" y="4487889"/>
              <a:ext cx="218271" cy="363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43" fill="norm" stroke="1" extrusionOk="0">
                  <a:moveTo>
                    <a:pt x="21417" y="948"/>
                  </a:moveTo>
                  <a:cubicBezTo>
                    <a:pt x="20794" y="445"/>
                    <a:pt x="20171" y="-57"/>
                    <a:pt x="17679" y="6"/>
                  </a:cubicBezTo>
                  <a:cubicBezTo>
                    <a:pt x="15186" y="69"/>
                    <a:pt x="10825" y="696"/>
                    <a:pt x="8125" y="1576"/>
                  </a:cubicBezTo>
                  <a:cubicBezTo>
                    <a:pt x="5425" y="2455"/>
                    <a:pt x="4386" y="3585"/>
                    <a:pt x="3659" y="5720"/>
                  </a:cubicBezTo>
                  <a:cubicBezTo>
                    <a:pt x="2932" y="7855"/>
                    <a:pt x="2517" y="10994"/>
                    <a:pt x="1894" y="13443"/>
                  </a:cubicBezTo>
                  <a:cubicBezTo>
                    <a:pt x="1271" y="15892"/>
                    <a:pt x="440" y="17650"/>
                    <a:pt x="129" y="18843"/>
                  </a:cubicBezTo>
                  <a:cubicBezTo>
                    <a:pt x="-183" y="20036"/>
                    <a:pt x="25" y="20664"/>
                    <a:pt x="1271" y="21041"/>
                  </a:cubicBezTo>
                  <a:cubicBezTo>
                    <a:pt x="2517" y="21417"/>
                    <a:pt x="4802" y="21543"/>
                    <a:pt x="6671" y="21543"/>
                  </a:cubicBezTo>
                  <a:cubicBezTo>
                    <a:pt x="8540" y="21543"/>
                    <a:pt x="9994" y="21417"/>
                    <a:pt x="11448" y="21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252081" y="4586403"/>
              <a:ext cx="205788" cy="26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645" y="0"/>
                  </a:moveTo>
                  <a:cubicBezTo>
                    <a:pt x="2204" y="4762"/>
                    <a:pt x="1763" y="9524"/>
                    <a:pt x="1543" y="12841"/>
                  </a:cubicBezTo>
                  <a:cubicBezTo>
                    <a:pt x="1322" y="16157"/>
                    <a:pt x="1322" y="18028"/>
                    <a:pt x="1212" y="19389"/>
                  </a:cubicBezTo>
                  <a:cubicBezTo>
                    <a:pt x="1102" y="20750"/>
                    <a:pt x="882" y="21600"/>
                    <a:pt x="661" y="21600"/>
                  </a:cubicBezTo>
                  <a:cubicBezTo>
                    <a:pt x="441" y="21600"/>
                    <a:pt x="220" y="20750"/>
                    <a:pt x="110" y="19814"/>
                  </a:cubicBezTo>
                  <a:cubicBezTo>
                    <a:pt x="0" y="18879"/>
                    <a:pt x="0" y="17858"/>
                    <a:pt x="0" y="16838"/>
                  </a:cubicBezTo>
                  <a:cubicBezTo>
                    <a:pt x="0" y="15817"/>
                    <a:pt x="0" y="14797"/>
                    <a:pt x="661" y="14287"/>
                  </a:cubicBezTo>
                  <a:cubicBezTo>
                    <a:pt x="1322" y="13776"/>
                    <a:pt x="2645" y="13776"/>
                    <a:pt x="4629" y="13521"/>
                  </a:cubicBezTo>
                  <a:cubicBezTo>
                    <a:pt x="6612" y="13266"/>
                    <a:pt x="9257" y="12756"/>
                    <a:pt x="11792" y="11310"/>
                  </a:cubicBezTo>
                  <a:cubicBezTo>
                    <a:pt x="14327" y="9865"/>
                    <a:pt x="16751" y="7483"/>
                    <a:pt x="18404" y="5528"/>
                  </a:cubicBezTo>
                  <a:cubicBezTo>
                    <a:pt x="20057" y="3572"/>
                    <a:pt x="20939" y="2041"/>
                    <a:pt x="21269" y="2296"/>
                  </a:cubicBezTo>
                  <a:cubicBezTo>
                    <a:pt x="21600" y="2551"/>
                    <a:pt x="21380" y="4592"/>
                    <a:pt x="20939" y="7909"/>
                  </a:cubicBezTo>
                  <a:cubicBezTo>
                    <a:pt x="20498" y="11225"/>
                    <a:pt x="19837" y="15817"/>
                    <a:pt x="19176" y="20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531481" y="4517562"/>
              <a:ext cx="155311" cy="468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54" fill="norm" stroke="1" extrusionOk="0">
                  <a:moveTo>
                    <a:pt x="1751" y="2289"/>
                  </a:moveTo>
                  <a:cubicBezTo>
                    <a:pt x="2335" y="1803"/>
                    <a:pt x="2919" y="1316"/>
                    <a:pt x="5400" y="927"/>
                  </a:cubicBezTo>
                  <a:cubicBezTo>
                    <a:pt x="7881" y="538"/>
                    <a:pt x="12259" y="246"/>
                    <a:pt x="15178" y="100"/>
                  </a:cubicBezTo>
                  <a:cubicBezTo>
                    <a:pt x="18097" y="-46"/>
                    <a:pt x="19557" y="-46"/>
                    <a:pt x="20432" y="197"/>
                  </a:cubicBezTo>
                  <a:cubicBezTo>
                    <a:pt x="21308" y="440"/>
                    <a:pt x="21600" y="927"/>
                    <a:pt x="21308" y="2338"/>
                  </a:cubicBezTo>
                  <a:cubicBezTo>
                    <a:pt x="21016" y="3749"/>
                    <a:pt x="20141" y="6084"/>
                    <a:pt x="18973" y="8419"/>
                  </a:cubicBezTo>
                  <a:cubicBezTo>
                    <a:pt x="17805" y="10754"/>
                    <a:pt x="16346" y="13089"/>
                    <a:pt x="15470" y="14792"/>
                  </a:cubicBezTo>
                  <a:cubicBezTo>
                    <a:pt x="14595" y="16495"/>
                    <a:pt x="14303" y="17565"/>
                    <a:pt x="14449" y="18538"/>
                  </a:cubicBezTo>
                  <a:cubicBezTo>
                    <a:pt x="14595" y="19511"/>
                    <a:pt x="15178" y="20386"/>
                    <a:pt x="14303" y="20824"/>
                  </a:cubicBezTo>
                  <a:cubicBezTo>
                    <a:pt x="13427" y="21262"/>
                    <a:pt x="11092" y="21262"/>
                    <a:pt x="8465" y="21311"/>
                  </a:cubicBezTo>
                  <a:cubicBezTo>
                    <a:pt x="5838" y="21359"/>
                    <a:pt x="2919" y="21457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995031" y="4776903"/>
              <a:ext cx="292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04" y="0"/>
                    <a:pt x="12209" y="0"/>
                    <a:pt x="15809" y="3600"/>
                  </a:cubicBezTo>
                  <a:cubicBezTo>
                    <a:pt x="19409" y="7200"/>
                    <a:pt x="2050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963281" y="4872153"/>
              <a:ext cx="254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9200"/>
                    <a:pt x="9360" y="16800"/>
                    <a:pt x="12960" y="13200"/>
                  </a:cubicBezTo>
                  <a:cubicBezTo>
                    <a:pt x="16560" y="9600"/>
                    <a:pt x="1908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971332" y="4491153"/>
              <a:ext cx="163400" cy="166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29" fill="norm" stroke="1" extrusionOk="0">
                  <a:moveTo>
                    <a:pt x="3931" y="0"/>
                  </a:moveTo>
                  <a:cubicBezTo>
                    <a:pt x="3100" y="4590"/>
                    <a:pt x="2269" y="9180"/>
                    <a:pt x="1439" y="12825"/>
                  </a:cubicBezTo>
                  <a:cubicBezTo>
                    <a:pt x="608" y="16470"/>
                    <a:pt x="-223" y="19170"/>
                    <a:pt x="54" y="20385"/>
                  </a:cubicBezTo>
                  <a:cubicBezTo>
                    <a:pt x="331" y="21600"/>
                    <a:pt x="1715" y="21330"/>
                    <a:pt x="5454" y="20655"/>
                  </a:cubicBezTo>
                  <a:cubicBezTo>
                    <a:pt x="9192" y="19980"/>
                    <a:pt x="15285" y="18900"/>
                    <a:pt x="21377" y="17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2136056" y="4529253"/>
              <a:ext cx="95807" cy="99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0720" fill="norm" stroke="1" extrusionOk="0">
                  <a:moveTo>
                    <a:pt x="13499" y="5290"/>
                  </a:moveTo>
                  <a:cubicBezTo>
                    <a:pt x="12121" y="3527"/>
                    <a:pt x="10742" y="1763"/>
                    <a:pt x="9133" y="1763"/>
                  </a:cubicBezTo>
                  <a:cubicBezTo>
                    <a:pt x="7525" y="1763"/>
                    <a:pt x="5686" y="3527"/>
                    <a:pt x="4078" y="5731"/>
                  </a:cubicBezTo>
                  <a:cubicBezTo>
                    <a:pt x="2469" y="7935"/>
                    <a:pt x="1091" y="10580"/>
                    <a:pt x="401" y="13004"/>
                  </a:cubicBezTo>
                  <a:cubicBezTo>
                    <a:pt x="-288" y="15429"/>
                    <a:pt x="-288" y="17633"/>
                    <a:pt x="2010" y="19176"/>
                  </a:cubicBezTo>
                  <a:cubicBezTo>
                    <a:pt x="4308" y="20718"/>
                    <a:pt x="8903" y="21600"/>
                    <a:pt x="12580" y="19396"/>
                  </a:cubicBezTo>
                  <a:cubicBezTo>
                    <a:pt x="16257" y="17192"/>
                    <a:pt x="19014" y="11902"/>
                    <a:pt x="20163" y="8155"/>
                  </a:cubicBezTo>
                  <a:cubicBezTo>
                    <a:pt x="21312" y="4408"/>
                    <a:pt x="20852" y="2204"/>
                    <a:pt x="19244" y="1102"/>
                  </a:cubicBezTo>
                  <a:cubicBezTo>
                    <a:pt x="17635" y="0"/>
                    <a:pt x="14878" y="0"/>
                    <a:pt x="121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2294105" y="4468711"/>
              <a:ext cx="135171" cy="190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13" fill="norm" stroke="1" extrusionOk="0">
                  <a:moveTo>
                    <a:pt x="20837" y="4653"/>
                  </a:moveTo>
                  <a:cubicBezTo>
                    <a:pt x="21170" y="3466"/>
                    <a:pt x="21502" y="2280"/>
                    <a:pt x="20837" y="1449"/>
                  </a:cubicBezTo>
                  <a:cubicBezTo>
                    <a:pt x="20173" y="618"/>
                    <a:pt x="18511" y="143"/>
                    <a:pt x="16850" y="25"/>
                  </a:cubicBezTo>
                  <a:cubicBezTo>
                    <a:pt x="15188" y="-94"/>
                    <a:pt x="13527" y="143"/>
                    <a:pt x="10868" y="2517"/>
                  </a:cubicBezTo>
                  <a:cubicBezTo>
                    <a:pt x="8210" y="4891"/>
                    <a:pt x="4554" y="9401"/>
                    <a:pt x="2560" y="12249"/>
                  </a:cubicBezTo>
                  <a:cubicBezTo>
                    <a:pt x="567" y="15097"/>
                    <a:pt x="234" y="16284"/>
                    <a:pt x="68" y="17471"/>
                  </a:cubicBezTo>
                  <a:cubicBezTo>
                    <a:pt x="-98" y="18658"/>
                    <a:pt x="-98" y="19844"/>
                    <a:pt x="1730" y="20557"/>
                  </a:cubicBezTo>
                  <a:cubicBezTo>
                    <a:pt x="3557" y="21269"/>
                    <a:pt x="7213" y="21506"/>
                    <a:pt x="10702" y="21150"/>
                  </a:cubicBezTo>
                  <a:cubicBezTo>
                    <a:pt x="14191" y="20794"/>
                    <a:pt x="17514" y="19844"/>
                    <a:pt x="20837" y="18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337931" y="4573703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2764175" y="4652020"/>
              <a:ext cx="208757" cy="351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66" fill="norm" stroke="1" extrusionOk="0">
                  <a:moveTo>
                    <a:pt x="21518" y="259"/>
                  </a:moveTo>
                  <a:cubicBezTo>
                    <a:pt x="18682" y="129"/>
                    <a:pt x="15845" y="0"/>
                    <a:pt x="13882" y="0"/>
                  </a:cubicBezTo>
                  <a:cubicBezTo>
                    <a:pt x="11918" y="0"/>
                    <a:pt x="10827" y="129"/>
                    <a:pt x="9627" y="905"/>
                  </a:cubicBezTo>
                  <a:cubicBezTo>
                    <a:pt x="8427" y="1681"/>
                    <a:pt x="7118" y="3104"/>
                    <a:pt x="5700" y="5497"/>
                  </a:cubicBezTo>
                  <a:cubicBezTo>
                    <a:pt x="4282" y="7890"/>
                    <a:pt x="2754" y="11253"/>
                    <a:pt x="1773" y="13646"/>
                  </a:cubicBezTo>
                  <a:cubicBezTo>
                    <a:pt x="791" y="16038"/>
                    <a:pt x="354" y="17461"/>
                    <a:pt x="136" y="18625"/>
                  </a:cubicBezTo>
                  <a:cubicBezTo>
                    <a:pt x="-82" y="19789"/>
                    <a:pt x="-82" y="20695"/>
                    <a:pt x="463" y="21147"/>
                  </a:cubicBezTo>
                  <a:cubicBezTo>
                    <a:pt x="1009" y="21600"/>
                    <a:pt x="2100" y="21600"/>
                    <a:pt x="4718" y="20953"/>
                  </a:cubicBezTo>
                  <a:cubicBezTo>
                    <a:pt x="7336" y="20307"/>
                    <a:pt x="11482" y="19013"/>
                    <a:pt x="15627" y="17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2776081" y="4802303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6457"/>
                    <a:pt x="11345" y="11314"/>
                    <a:pt x="14945" y="7714"/>
                  </a:cubicBezTo>
                  <a:cubicBezTo>
                    <a:pt x="18545" y="4114"/>
                    <a:pt x="2007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3077446" y="4640732"/>
              <a:ext cx="225686" cy="341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84" fill="norm" stroke="1" extrusionOk="0">
                  <a:moveTo>
                    <a:pt x="21524" y="972"/>
                  </a:moveTo>
                  <a:cubicBezTo>
                    <a:pt x="17890" y="575"/>
                    <a:pt x="14257" y="177"/>
                    <a:pt x="11935" y="45"/>
                  </a:cubicBezTo>
                  <a:cubicBezTo>
                    <a:pt x="9614" y="-88"/>
                    <a:pt x="8604" y="45"/>
                    <a:pt x="7797" y="906"/>
                  </a:cubicBezTo>
                  <a:cubicBezTo>
                    <a:pt x="6989" y="1767"/>
                    <a:pt x="6384" y="3357"/>
                    <a:pt x="5274" y="5743"/>
                  </a:cubicBezTo>
                  <a:cubicBezTo>
                    <a:pt x="4163" y="8128"/>
                    <a:pt x="2548" y="11308"/>
                    <a:pt x="1539" y="13694"/>
                  </a:cubicBezTo>
                  <a:cubicBezTo>
                    <a:pt x="530" y="16079"/>
                    <a:pt x="126" y="17669"/>
                    <a:pt x="25" y="18795"/>
                  </a:cubicBezTo>
                  <a:cubicBezTo>
                    <a:pt x="-76" y="19922"/>
                    <a:pt x="126" y="20584"/>
                    <a:pt x="731" y="20982"/>
                  </a:cubicBezTo>
                  <a:cubicBezTo>
                    <a:pt x="1337" y="21379"/>
                    <a:pt x="2346" y="21512"/>
                    <a:pt x="4365" y="21247"/>
                  </a:cubicBezTo>
                  <a:cubicBezTo>
                    <a:pt x="6384" y="20982"/>
                    <a:pt x="9412" y="20319"/>
                    <a:pt x="12440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3385681" y="4713403"/>
              <a:ext cx="139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420"/>
                    <a:pt x="7855" y="6840"/>
                    <a:pt x="11455" y="10440"/>
                  </a:cubicBezTo>
                  <a:cubicBezTo>
                    <a:pt x="15055" y="14040"/>
                    <a:pt x="18327" y="178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3364261" y="4732453"/>
              <a:ext cx="154771" cy="237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39" fill="norm" stroke="1" extrusionOk="0">
                  <a:moveTo>
                    <a:pt x="21343" y="0"/>
                  </a:moveTo>
                  <a:cubicBezTo>
                    <a:pt x="17548" y="2485"/>
                    <a:pt x="13754" y="4970"/>
                    <a:pt x="10251" y="8124"/>
                  </a:cubicBezTo>
                  <a:cubicBezTo>
                    <a:pt x="6748" y="11278"/>
                    <a:pt x="3538" y="15101"/>
                    <a:pt x="1786" y="17586"/>
                  </a:cubicBezTo>
                  <a:cubicBezTo>
                    <a:pt x="35" y="20071"/>
                    <a:pt x="-257" y="21218"/>
                    <a:pt x="181" y="21409"/>
                  </a:cubicBezTo>
                  <a:cubicBezTo>
                    <a:pt x="619" y="21600"/>
                    <a:pt x="1786" y="20835"/>
                    <a:pt x="2954" y="20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3493631" y="4629631"/>
              <a:ext cx="76201" cy="8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932"/>
                  </a:moveTo>
                  <a:cubicBezTo>
                    <a:pt x="3000" y="852"/>
                    <a:pt x="6000" y="-228"/>
                    <a:pt x="9000" y="42"/>
                  </a:cubicBezTo>
                  <a:cubicBezTo>
                    <a:pt x="12000" y="312"/>
                    <a:pt x="15000" y="1932"/>
                    <a:pt x="16800" y="4092"/>
                  </a:cubicBezTo>
                  <a:cubicBezTo>
                    <a:pt x="18600" y="6252"/>
                    <a:pt x="19200" y="8952"/>
                    <a:pt x="18000" y="11922"/>
                  </a:cubicBezTo>
                  <a:cubicBezTo>
                    <a:pt x="16800" y="14892"/>
                    <a:pt x="13800" y="18132"/>
                    <a:pt x="14100" y="19752"/>
                  </a:cubicBezTo>
                  <a:cubicBezTo>
                    <a:pt x="14400" y="21372"/>
                    <a:pt x="18000" y="21372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3658731" y="4636640"/>
              <a:ext cx="116693" cy="403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447" fill="norm" stroke="1" extrusionOk="0">
                  <a:moveTo>
                    <a:pt x="5684" y="367"/>
                  </a:moveTo>
                  <a:cubicBezTo>
                    <a:pt x="7579" y="142"/>
                    <a:pt x="9474" y="-83"/>
                    <a:pt x="12316" y="29"/>
                  </a:cubicBezTo>
                  <a:cubicBezTo>
                    <a:pt x="15158" y="142"/>
                    <a:pt x="18947" y="592"/>
                    <a:pt x="20274" y="2111"/>
                  </a:cubicBezTo>
                  <a:cubicBezTo>
                    <a:pt x="21600" y="3630"/>
                    <a:pt x="20463" y="6217"/>
                    <a:pt x="19895" y="9311"/>
                  </a:cubicBezTo>
                  <a:cubicBezTo>
                    <a:pt x="19326" y="12405"/>
                    <a:pt x="19326" y="16005"/>
                    <a:pt x="19516" y="18086"/>
                  </a:cubicBezTo>
                  <a:cubicBezTo>
                    <a:pt x="19705" y="20167"/>
                    <a:pt x="20084" y="20730"/>
                    <a:pt x="19326" y="21067"/>
                  </a:cubicBezTo>
                  <a:cubicBezTo>
                    <a:pt x="18568" y="21405"/>
                    <a:pt x="16674" y="21517"/>
                    <a:pt x="13263" y="21405"/>
                  </a:cubicBezTo>
                  <a:cubicBezTo>
                    <a:pt x="9853" y="21292"/>
                    <a:pt x="4926" y="20954"/>
                    <a:pt x="0" y="20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3944481" y="4878503"/>
              <a:ext cx="247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8514"/>
                    <a:pt x="10338" y="15429"/>
                    <a:pt x="13938" y="11829"/>
                  </a:cubicBezTo>
                  <a:cubicBezTo>
                    <a:pt x="17538" y="8229"/>
                    <a:pt x="19569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4065131" y="4808653"/>
              <a:ext cx="31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476"/>
                    <a:pt x="12960" y="8951"/>
                    <a:pt x="9360" y="12551"/>
                  </a:cubicBezTo>
                  <a:cubicBezTo>
                    <a:pt x="5760" y="16151"/>
                    <a:pt x="2880" y="18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4433422" y="4688003"/>
              <a:ext cx="146059" cy="23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28" fill="norm" stroke="1" extrusionOk="0">
                  <a:moveTo>
                    <a:pt x="15739" y="0"/>
                  </a:moveTo>
                  <a:cubicBezTo>
                    <a:pt x="12344" y="4014"/>
                    <a:pt x="8950" y="8028"/>
                    <a:pt x="6482" y="11087"/>
                  </a:cubicBezTo>
                  <a:cubicBezTo>
                    <a:pt x="4013" y="14145"/>
                    <a:pt x="2470" y="16248"/>
                    <a:pt x="1390" y="17777"/>
                  </a:cubicBezTo>
                  <a:cubicBezTo>
                    <a:pt x="310" y="19306"/>
                    <a:pt x="-307" y="20262"/>
                    <a:pt x="156" y="20835"/>
                  </a:cubicBezTo>
                  <a:cubicBezTo>
                    <a:pt x="619" y="21409"/>
                    <a:pt x="2162" y="21600"/>
                    <a:pt x="5402" y="21504"/>
                  </a:cubicBezTo>
                  <a:cubicBezTo>
                    <a:pt x="8642" y="21409"/>
                    <a:pt x="13579" y="21027"/>
                    <a:pt x="16510" y="20453"/>
                  </a:cubicBezTo>
                  <a:cubicBezTo>
                    <a:pt x="19442" y="19880"/>
                    <a:pt x="20367" y="19115"/>
                    <a:pt x="21293" y="18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4548673" y="4872153"/>
              <a:ext cx="1810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114"/>
                    <a:pt x="1332" y="8229"/>
                    <a:pt x="132" y="11829"/>
                  </a:cubicBezTo>
                  <a:cubicBezTo>
                    <a:pt x="-1068" y="15429"/>
                    <a:pt x="6132" y="18514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4719181" y="4694353"/>
              <a:ext cx="190501" cy="31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0"/>
                  </a:moveTo>
                  <a:cubicBezTo>
                    <a:pt x="17520" y="290"/>
                    <a:pt x="13440" y="580"/>
                    <a:pt x="10800" y="1450"/>
                  </a:cubicBezTo>
                  <a:cubicBezTo>
                    <a:pt x="8160" y="2319"/>
                    <a:pt x="6960" y="3769"/>
                    <a:pt x="5400" y="6234"/>
                  </a:cubicBezTo>
                  <a:cubicBezTo>
                    <a:pt x="3840" y="8698"/>
                    <a:pt x="1920" y="12177"/>
                    <a:pt x="960" y="14497"/>
                  </a:cubicBezTo>
                  <a:cubicBezTo>
                    <a:pt x="0" y="16816"/>
                    <a:pt x="0" y="17976"/>
                    <a:pt x="0" y="18918"/>
                  </a:cubicBezTo>
                  <a:cubicBezTo>
                    <a:pt x="0" y="19860"/>
                    <a:pt x="0" y="20585"/>
                    <a:pt x="600" y="21020"/>
                  </a:cubicBezTo>
                  <a:cubicBezTo>
                    <a:pt x="1200" y="21455"/>
                    <a:pt x="2400" y="21600"/>
                    <a:pt x="5160" y="21238"/>
                  </a:cubicBezTo>
                  <a:cubicBezTo>
                    <a:pt x="7920" y="20875"/>
                    <a:pt x="12240" y="20005"/>
                    <a:pt x="16560" y="19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4738231" y="4903903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4968481" y="4620535"/>
              <a:ext cx="220601" cy="390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14" fill="norm" stroke="1" extrusionOk="0">
                  <a:moveTo>
                    <a:pt x="21440" y="2308"/>
                  </a:moveTo>
                  <a:cubicBezTo>
                    <a:pt x="19589" y="1495"/>
                    <a:pt x="17737" y="682"/>
                    <a:pt x="16194" y="275"/>
                  </a:cubicBezTo>
                  <a:cubicBezTo>
                    <a:pt x="14651" y="-131"/>
                    <a:pt x="13417" y="-131"/>
                    <a:pt x="12183" y="566"/>
                  </a:cubicBezTo>
                  <a:cubicBezTo>
                    <a:pt x="10949" y="1263"/>
                    <a:pt x="9714" y="2656"/>
                    <a:pt x="8171" y="5269"/>
                  </a:cubicBezTo>
                  <a:cubicBezTo>
                    <a:pt x="6629" y="7882"/>
                    <a:pt x="4777" y="11714"/>
                    <a:pt x="3337" y="14327"/>
                  </a:cubicBezTo>
                  <a:cubicBezTo>
                    <a:pt x="1897" y="16940"/>
                    <a:pt x="869" y="18334"/>
                    <a:pt x="354" y="19321"/>
                  </a:cubicBezTo>
                  <a:cubicBezTo>
                    <a:pt x="-160" y="20308"/>
                    <a:pt x="-160" y="20888"/>
                    <a:pt x="663" y="21179"/>
                  </a:cubicBezTo>
                  <a:cubicBezTo>
                    <a:pt x="1486" y="21469"/>
                    <a:pt x="3131" y="21469"/>
                    <a:pt x="5703" y="21295"/>
                  </a:cubicBezTo>
                  <a:cubicBezTo>
                    <a:pt x="8274" y="21121"/>
                    <a:pt x="11771" y="20772"/>
                    <a:pt x="15269" y="2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5195431" y="4770553"/>
              <a:ext cx="1143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500"/>
                    <a:pt x="9600" y="9000"/>
                    <a:pt x="13200" y="12600"/>
                  </a:cubicBezTo>
                  <a:cubicBezTo>
                    <a:pt x="16800" y="16200"/>
                    <a:pt x="192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5158885" y="4795953"/>
              <a:ext cx="144497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21370" y="0"/>
                  </a:moveTo>
                  <a:cubicBezTo>
                    <a:pt x="15735" y="3508"/>
                    <a:pt x="10100" y="7015"/>
                    <a:pt x="6500" y="9877"/>
                  </a:cubicBezTo>
                  <a:cubicBezTo>
                    <a:pt x="2900" y="12738"/>
                    <a:pt x="1335" y="14954"/>
                    <a:pt x="553" y="16708"/>
                  </a:cubicBezTo>
                  <a:cubicBezTo>
                    <a:pt x="-230" y="18462"/>
                    <a:pt x="-230" y="19754"/>
                    <a:pt x="866" y="20492"/>
                  </a:cubicBezTo>
                  <a:cubicBezTo>
                    <a:pt x="1961" y="21231"/>
                    <a:pt x="4153" y="21415"/>
                    <a:pt x="63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5417681" y="4688003"/>
              <a:ext cx="635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645"/>
                    <a:pt x="2880" y="9290"/>
                    <a:pt x="6480" y="12890"/>
                  </a:cubicBezTo>
                  <a:cubicBezTo>
                    <a:pt x="10080" y="16490"/>
                    <a:pt x="15840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5454558" y="4776903"/>
              <a:ext cx="10282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21414" y="0"/>
                  </a:moveTo>
                  <a:cubicBezTo>
                    <a:pt x="15243" y="4629"/>
                    <a:pt x="9071" y="9257"/>
                    <a:pt x="5324" y="12600"/>
                  </a:cubicBezTo>
                  <a:cubicBezTo>
                    <a:pt x="1577" y="15943"/>
                    <a:pt x="255" y="18000"/>
                    <a:pt x="34" y="19286"/>
                  </a:cubicBezTo>
                  <a:cubicBezTo>
                    <a:pt x="-186" y="20571"/>
                    <a:pt x="696" y="21086"/>
                    <a:pt x="15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5614531" y="4663454"/>
              <a:ext cx="117167" cy="367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550" fill="norm" stroke="1" extrusionOk="0">
                  <a:moveTo>
                    <a:pt x="0" y="695"/>
                  </a:moveTo>
                  <a:cubicBezTo>
                    <a:pt x="3857" y="447"/>
                    <a:pt x="7714" y="198"/>
                    <a:pt x="11186" y="74"/>
                  </a:cubicBezTo>
                  <a:cubicBezTo>
                    <a:pt x="14657" y="-50"/>
                    <a:pt x="17743" y="-50"/>
                    <a:pt x="19479" y="322"/>
                  </a:cubicBezTo>
                  <a:cubicBezTo>
                    <a:pt x="21214" y="695"/>
                    <a:pt x="21600" y="1440"/>
                    <a:pt x="21214" y="3178"/>
                  </a:cubicBezTo>
                  <a:cubicBezTo>
                    <a:pt x="20829" y="4916"/>
                    <a:pt x="19671" y="7647"/>
                    <a:pt x="18900" y="10440"/>
                  </a:cubicBezTo>
                  <a:cubicBezTo>
                    <a:pt x="18129" y="13233"/>
                    <a:pt x="17743" y="16088"/>
                    <a:pt x="17357" y="17888"/>
                  </a:cubicBezTo>
                  <a:cubicBezTo>
                    <a:pt x="16971" y="19688"/>
                    <a:pt x="16586" y="20433"/>
                    <a:pt x="13693" y="20867"/>
                  </a:cubicBezTo>
                  <a:cubicBezTo>
                    <a:pt x="10800" y="21302"/>
                    <a:pt x="5400" y="21426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5938381" y="4910253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6028007" y="4834053"/>
              <a:ext cx="2467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4500"/>
                    <a:pt x="6582" y="9000"/>
                    <a:pt x="2982" y="12375"/>
                  </a:cubicBezTo>
                  <a:cubicBezTo>
                    <a:pt x="-618" y="15750"/>
                    <a:pt x="-618" y="18000"/>
                    <a:pt x="1182" y="19350"/>
                  </a:cubicBezTo>
                  <a:cubicBezTo>
                    <a:pt x="2982" y="20700"/>
                    <a:pt x="6582" y="2115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6260337" y="4719703"/>
              <a:ext cx="217795" cy="31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354" fill="norm" stroke="1" extrusionOk="0">
                  <a:moveTo>
                    <a:pt x="21370" y="435"/>
                  </a:moveTo>
                  <a:cubicBezTo>
                    <a:pt x="19293" y="147"/>
                    <a:pt x="17216" y="-141"/>
                    <a:pt x="14724" y="75"/>
                  </a:cubicBezTo>
                  <a:cubicBezTo>
                    <a:pt x="12232" y="291"/>
                    <a:pt x="9324" y="1011"/>
                    <a:pt x="6935" y="3027"/>
                  </a:cubicBezTo>
                  <a:cubicBezTo>
                    <a:pt x="4547" y="5043"/>
                    <a:pt x="2678" y="8355"/>
                    <a:pt x="1639" y="10803"/>
                  </a:cubicBezTo>
                  <a:cubicBezTo>
                    <a:pt x="601" y="13251"/>
                    <a:pt x="393" y="14835"/>
                    <a:pt x="185" y="16203"/>
                  </a:cubicBezTo>
                  <a:cubicBezTo>
                    <a:pt x="-22" y="17571"/>
                    <a:pt x="-230" y="18723"/>
                    <a:pt x="601" y="19587"/>
                  </a:cubicBezTo>
                  <a:cubicBezTo>
                    <a:pt x="1432" y="20451"/>
                    <a:pt x="3301" y="21027"/>
                    <a:pt x="5482" y="21243"/>
                  </a:cubicBezTo>
                  <a:cubicBezTo>
                    <a:pt x="7662" y="21459"/>
                    <a:pt x="10155" y="21315"/>
                    <a:pt x="12647" y="2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6293981" y="4878503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7486"/>
                    <a:pt x="5143" y="13371"/>
                    <a:pt x="8743" y="9771"/>
                  </a:cubicBezTo>
                  <a:cubicBezTo>
                    <a:pt x="12343" y="6171"/>
                    <a:pt x="1697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6537205" y="4688003"/>
              <a:ext cx="27747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21451" y="0"/>
                  </a:moveTo>
                  <a:cubicBezTo>
                    <a:pt x="17687" y="0"/>
                    <a:pt x="13924" y="0"/>
                    <a:pt x="11387" y="458"/>
                  </a:cubicBezTo>
                  <a:cubicBezTo>
                    <a:pt x="8851" y="916"/>
                    <a:pt x="7542" y="1833"/>
                    <a:pt x="6560" y="3404"/>
                  </a:cubicBezTo>
                  <a:cubicBezTo>
                    <a:pt x="5578" y="4975"/>
                    <a:pt x="4924" y="7200"/>
                    <a:pt x="3860" y="9753"/>
                  </a:cubicBezTo>
                  <a:cubicBezTo>
                    <a:pt x="2796" y="12305"/>
                    <a:pt x="1324" y="15185"/>
                    <a:pt x="587" y="16953"/>
                  </a:cubicBezTo>
                  <a:cubicBezTo>
                    <a:pt x="-149" y="18720"/>
                    <a:pt x="-149" y="19375"/>
                    <a:pt x="342" y="19898"/>
                  </a:cubicBezTo>
                  <a:cubicBezTo>
                    <a:pt x="833" y="20422"/>
                    <a:pt x="1815" y="20815"/>
                    <a:pt x="3860" y="21076"/>
                  </a:cubicBezTo>
                  <a:cubicBezTo>
                    <a:pt x="5906" y="21338"/>
                    <a:pt x="9015" y="21469"/>
                    <a:pt x="121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6852781" y="4776903"/>
              <a:ext cx="107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048"/>
                    <a:pt x="11859" y="12096"/>
                    <a:pt x="15459" y="15696"/>
                  </a:cubicBezTo>
                  <a:cubicBezTo>
                    <a:pt x="19059" y="19296"/>
                    <a:pt x="20329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6929510" y="4834053"/>
              <a:ext cx="11377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15100" y="4800"/>
                    <a:pt x="8700" y="9600"/>
                    <a:pt x="5100" y="12738"/>
                  </a:cubicBezTo>
                  <a:cubicBezTo>
                    <a:pt x="1500" y="15877"/>
                    <a:pt x="700" y="17354"/>
                    <a:pt x="300" y="18554"/>
                  </a:cubicBezTo>
                  <a:cubicBezTo>
                    <a:pt x="-100" y="19754"/>
                    <a:pt x="-100" y="20677"/>
                    <a:pt x="300" y="21138"/>
                  </a:cubicBezTo>
                  <a:cubicBezTo>
                    <a:pt x="700" y="21600"/>
                    <a:pt x="1500" y="21600"/>
                    <a:pt x="23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7087731" y="4670043"/>
              <a:ext cx="69851" cy="132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2910"/>
                  </a:moveTo>
                  <a:cubicBezTo>
                    <a:pt x="2618" y="1881"/>
                    <a:pt x="5236" y="853"/>
                    <a:pt x="8182" y="338"/>
                  </a:cubicBezTo>
                  <a:cubicBezTo>
                    <a:pt x="11127" y="-176"/>
                    <a:pt x="14400" y="-176"/>
                    <a:pt x="17018" y="853"/>
                  </a:cubicBezTo>
                  <a:cubicBezTo>
                    <a:pt x="19636" y="1881"/>
                    <a:pt x="21600" y="3938"/>
                    <a:pt x="20945" y="5653"/>
                  </a:cubicBezTo>
                  <a:cubicBezTo>
                    <a:pt x="20291" y="7367"/>
                    <a:pt x="17018" y="8738"/>
                    <a:pt x="14073" y="10110"/>
                  </a:cubicBezTo>
                  <a:cubicBezTo>
                    <a:pt x="11127" y="11481"/>
                    <a:pt x="8509" y="12853"/>
                    <a:pt x="6545" y="14395"/>
                  </a:cubicBezTo>
                  <a:cubicBezTo>
                    <a:pt x="4582" y="15938"/>
                    <a:pt x="3273" y="17653"/>
                    <a:pt x="5891" y="18853"/>
                  </a:cubicBezTo>
                  <a:cubicBezTo>
                    <a:pt x="8509" y="20053"/>
                    <a:pt x="15055" y="20738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7202031" y="4689183"/>
              <a:ext cx="128942" cy="391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92" fill="norm" stroke="1" extrusionOk="0">
                  <a:moveTo>
                    <a:pt x="6271" y="1329"/>
                  </a:moveTo>
                  <a:cubicBezTo>
                    <a:pt x="9406" y="864"/>
                    <a:pt x="12542" y="400"/>
                    <a:pt x="14981" y="167"/>
                  </a:cubicBezTo>
                  <a:cubicBezTo>
                    <a:pt x="17419" y="-65"/>
                    <a:pt x="19161" y="-65"/>
                    <a:pt x="20206" y="225"/>
                  </a:cubicBezTo>
                  <a:cubicBezTo>
                    <a:pt x="21252" y="516"/>
                    <a:pt x="21600" y="1096"/>
                    <a:pt x="20729" y="2722"/>
                  </a:cubicBezTo>
                  <a:cubicBezTo>
                    <a:pt x="19858" y="4348"/>
                    <a:pt x="17768" y="7019"/>
                    <a:pt x="15852" y="9632"/>
                  </a:cubicBezTo>
                  <a:cubicBezTo>
                    <a:pt x="13935" y="12245"/>
                    <a:pt x="12194" y="14800"/>
                    <a:pt x="11148" y="16483"/>
                  </a:cubicBezTo>
                  <a:cubicBezTo>
                    <a:pt x="10103" y="18167"/>
                    <a:pt x="9755" y="18980"/>
                    <a:pt x="9755" y="19677"/>
                  </a:cubicBezTo>
                  <a:cubicBezTo>
                    <a:pt x="9755" y="20374"/>
                    <a:pt x="10103" y="20954"/>
                    <a:pt x="9406" y="21245"/>
                  </a:cubicBezTo>
                  <a:cubicBezTo>
                    <a:pt x="8710" y="21535"/>
                    <a:pt x="6968" y="21535"/>
                    <a:pt x="5226" y="21419"/>
                  </a:cubicBezTo>
                  <a:cubicBezTo>
                    <a:pt x="3484" y="21303"/>
                    <a:pt x="1742" y="21070"/>
                    <a:pt x="0" y="20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7513181" y="4916603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8000"/>
                    <a:pt x="11368" y="14400"/>
                    <a:pt x="14968" y="10800"/>
                  </a:cubicBezTo>
                  <a:cubicBezTo>
                    <a:pt x="18568" y="7200"/>
                    <a:pt x="2008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7596457" y="4859453"/>
              <a:ext cx="2467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4670"/>
                    <a:pt x="2982" y="9341"/>
                    <a:pt x="1182" y="12259"/>
                  </a:cubicBezTo>
                  <a:cubicBezTo>
                    <a:pt x="-618" y="15178"/>
                    <a:pt x="-618" y="16346"/>
                    <a:pt x="2982" y="17611"/>
                  </a:cubicBezTo>
                  <a:cubicBezTo>
                    <a:pt x="6582" y="18876"/>
                    <a:pt x="13782" y="20238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7845204" y="4712892"/>
              <a:ext cx="233127" cy="339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87" fill="norm" stroke="1" extrusionOk="0">
                  <a:moveTo>
                    <a:pt x="21432" y="1232"/>
                  </a:moveTo>
                  <a:cubicBezTo>
                    <a:pt x="20654" y="699"/>
                    <a:pt x="19875" y="166"/>
                    <a:pt x="18124" y="32"/>
                  </a:cubicBezTo>
                  <a:cubicBezTo>
                    <a:pt x="16373" y="-101"/>
                    <a:pt x="13648" y="166"/>
                    <a:pt x="11021" y="1099"/>
                  </a:cubicBezTo>
                  <a:cubicBezTo>
                    <a:pt x="8394" y="2032"/>
                    <a:pt x="5864" y="3632"/>
                    <a:pt x="4016" y="5832"/>
                  </a:cubicBezTo>
                  <a:cubicBezTo>
                    <a:pt x="2167" y="8032"/>
                    <a:pt x="1000" y="10832"/>
                    <a:pt x="416" y="13032"/>
                  </a:cubicBezTo>
                  <a:cubicBezTo>
                    <a:pt x="-168" y="15232"/>
                    <a:pt x="-168" y="16832"/>
                    <a:pt x="610" y="18099"/>
                  </a:cubicBezTo>
                  <a:cubicBezTo>
                    <a:pt x="1389" y="19366"/>
                    <a:pt x="2946" y="20299"/>
                    <a:pt x="5475" y="20832"/>
                  </a:cubicBezTo>
                  <a:cubicBezTo>
                    <a:pt x="8005" y="21366"/>
                    <a:pt x="11508" y="21499"/>
                    <a:pt x="13648" y="21299"/>
                  </a:cubicBezTo>
                  <a:cubicBezTo>
                    <a:pt x="15789" y="21099"/>
                    <a:pt x="16567" y="20566"/>
                    <a:pt x="17346" y="20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7868781" y="4891203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8190690" y="4669865"/>
              <a:ext cx="294042" cy="423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80" fill="norm" stroke="1" extrusionOk="0">
                  <a:moveTo>
                    <a:pt x="21433" y="1244"/>
                  </a:moveTo>
                  <a:cubicBezTo>
                    <a:pt x="18810" y="814"/>
                    <a:pt x="16187" y="384"/>
                    <a:pt x="14027" y="169"/>
                  </a:cubicBezTo>
                  <a:cubicBezTo>
                    <a:pt x="11867" y="-46"/>
                    <a:pt x="10170" y="-46"/>
                    <a:pt x="9013" y="115"/>
                  </a:cubicBezTo>
                  <a:cubicBezTo>
                    <a:pt x="7856" y="276"/>
                    <a:pt x="7239" y="599"/>
                    <a:pt x="6853" y="2050"/>
                  </a:cubicBezTo>
                  <a:cubicBezTo>
                    <a:pt x="6467" y="3500"/>
                    <a:pt x="6313" y="6079"/>
                    <a:pt x="5619" y="8658"/>
                  </a:cubicBezTo>
                  <a:cubicBezTo>
                    <a:pt x="4924" y="11238"/>
                    <a:pt x="3690" y="13817"/>
                    <a:pt x="2687" y="15697"/>
                  </a:cubicBezTo>
                  <a:cubicBezTo>
                    <a:pt x="1684" y="17578"/>
                    <a:pt x="913" y="18760"/>
                    <a:pt x="450" y="19620"/>
                  </a:cubicBezTo>
                  <a:cubicBezTo>
                    <a:pt x="-13" y="20479"/>
                    <a:pt x="-167" y="21017"/>
                    <a:pt x="219" y="21285"/>
                  </a:cubicBezTo>
                  <a:cubicBezTo>
                    <a:pt x="604" y="21554"/>
                    <a:pt x="1530" y="21554"/>
                    <a:pt x="3922" y="21232"/>
                  </a:cubicBezTo>
                  <a:cubicBezTo>
                    <a:pt x="6313" y="20909"/>
                    <a:pt x="10170" y="20264"/>
                    <a:pt x="14027" y="19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8541881" y="4815003"/>
              <a:ext cx="1206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3000"/>
                    <a:pt x="5305" y="6000"/>
                    <a:pt x="7200" y="9100"/>
                  </a:cubicBezTo>
                  <a:cubicBezTo>
                    <a:pt x="9095" y="12200"/>
                    <a:pt x="10232" y="15400"/>
                    <a:pt x="12505" y="17500"/>
                  </a:cubicBezTo>
                  <a:cubicBezTo>
                    <a:pt x="14779" y="19600"/>
                    <a:pt x="18189" y="20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8510131" y="4872153"/>
              <a:ext cx="1714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6400" y="1929"/>
                  </a:cubicBezTo>
                  <a:cubicBezTo>
                    <a:pt x="13867" y="3857"/>
                    <a:pt x="10133" y="7714"/>
                    <a:pt x="7200" y="10543"/>
                  </a:cubicBezTo>
                  <a:cubicBezTo>
                    <a:pt x="4267" y="13371"/>
                    <a:pt x="2133" y="15171"/>
                    <a:pt x="1067" y="16843"/>
                  </a:cubicBezTo>
                  <a:cubicBezTo>
                    <a:pt x="0" y="18514"/>
                    <a:pt x="0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8713331" y="4655690"/>
              <a:ext cx="86519" cy="14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363" fill="norm" stroke="1" extrusionOk="0">
                  <a:moveTo>
                    <a:pt x="0" y="1053"/>
                  </a:moveTo>
                  <a:cubicBezTo>
                    <a:pt x="2571" y="408"/>
                    <a:pt x="5143" y="-237"/>
                    <a:pt x="8743" y="85"/>
                  </a:cubicBezTo>
                  <a:cubicBezTo>
                    <a:pt x="12343" y="408"/>
                    <a:pt x="16971" y="1697"/>
                    <a:pt x="19286" y="3148"/>
                  </a:cubicBezTo>
                  <a:cubicBezTo>
                    <a:pt x="21600" y="4599"/>
                    <a:pt x="21600" y="6211"/>
                    <a:pt x="19286" y="8145"/>
                  </a:cubicBezTo>
                  <a:cubicBezTo>
                    <a:pt x="16971" y="10079"/>
                    <a:pt x="12343" y="12336"/>
                    <a:pt x="9257" y="14109"/>
                  </a:cubicBezTo>
                  <a:cubicBezTo>
                    <a:pt x="6171" y="15882"/>
                    <a:pt x="4629" y="17172"/>
                    <a:pt x="5143" y="18139"/>
                  </a:cubicBezTo>
                  <a:cubicBezTo>
                    <a:pt x="5657" y="19106"/>
                    <a:pt x="8229" y="19751"/>
                    <a:pt x="11057" y="20235"/>
                  </a:cubicBezTo>
                  <a:cubicBezTo>
                    <a:pt x="13886" y="20718"/>
                    <a:pt x="16971" y="21041"/>
                    <a:pt x="20057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8732381" y="4701237"/>
              <a:ext cx="256203" cy="39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63" fill="norm" stroke="1" extrusionOk="0">
                  <a:moveTo>
                    <a:pt x="10623" y="2017"/>
                  </a:moveTo>
                  <a:cubicBezTo>
                    <a:pt x="12039" y="1335"/>
                    <a:pt x="13456" y="653"/>
                    <a:pt x="14784" y="312"/>
                  </a:cubicBezTo>
                  <a:cubicBezTo>
                    <a:pt x="16111" y="-29"/>
                    <a:pt x="17351" y="-29"/>
                    <a:pt x="18413" y="28"/>
                  </a:cubicBezTo>
                  <a:cubicBezTo>
                    <a:pt x="19475" y="85"/>
                    <a:pt x="20361" y="198"/>
                    <a:pt x="20892" y="539"/>
                  </a:cubicBezTo>
                  <a:cubicBezTo>
                    <a:pt x="21423" y="880"/>
                    <a:pt x="21600" y="1449"/>
                    <a:pt x="21246" y="2870"/>
                  </a:cubicBezTo>
                  <a:cubicBezTo>
                    <a:pt x="20892" y="4291"/>
                    <a:pt x="20007" y="6565"/>
                    <a:pt x="18856" y="9293"/>
                  </a:cubicBezTo>
                  <a:cubicBezTo>
                    <a:pt x="17705" y="12022"/>
                    <a:pt x="16289" y="15205"/>
                    <a:pt x="15492" y="17080"/>
                  </a:cubicBezTo>
                  <a:cubicBezTo>
                    <a:pt x="14695" y="18956"/>
                    <a:pt x="14518" y="19525"/>
                    <a:pt x="14430" y="20093"/>
                  </a:cubicBezTo>
                  <a:cubicBezTo>
                    <a:pt x="14341" y="20662"/>
                    <a:pt x="14341" y="21230"/>
                    <a:pt x="13456" y="21400"/>
                  </a:cubicBezTo>
                  <a:cubicBezTo>
                    <a:pt x="12570" y="21571"/>
                    <a:pt x="10800" y="21344"/>
                    <a:pt x="8410" y="21287"/>
                  </a:cubicBezTo>
                  <a:cubicBezTo>
                    <a:pt x="6020" y="21230"/>
                    <a:pt x="3010" y="21344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791831" y="5773853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8" y="14400"/>
                    <a:pt x="11435" y="7200"/>
                    <a:pt x="15035" y="3600"/>
                  </a:cubicBezTo>
                  <a:cubicBezTo>
                    <a:pt x="18635" y="0"/>
                    <a:pt x="201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810881" y="5869103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9200"/>
                    <a:pt x="10473" y="16800"/>
                    <a:pt x="14073" y="13200"/>
                  </a:cubicBezTo>
                  <a:cubicBezTo>
                    <a:pt x="17673" y="9600"/>
                    <a:pt x="1963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690231" y="5557953"/>
              <a:ext cx="1569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5564"/>
                    <a:pt x="16200" y="11127"/>
                    <a:pt x="18900" y="14727"/>
                  </a:cubicBezTo>
                  <a:cubicBezTo>
                    <a:pt x="21600" y="18327"/>
                    <a:pt x="18900" y="19964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1683881" y="5488103"/>
              <a:ext cx="57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1767241" y="5346287"/>
              <a:ext cx="107141" cy="312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09" fill="norm" stroke="1" extrusionOk="0">
                  <a:moveTo>
                    <a:pt x="18534" y="15366"/>
                  </a:moveTo>
                  <a:cubicBezTo>
                    <a:pt x="18949" y="14642"/>
                    <a:pt x="19364" y="13917"/>
                    <a:pt x="18534" y="13409"/>
                  </a:cubicBezTo>
                  <a:cubicBezTo>
                    <a:pt x="17703" y="12902"/>
                    <a:pt x="15626" y="12612"/>
                    <a:pt x="13549" y="12540"/>
                  </a:cubicBezTo>
                  <a:cubicBezTo>
                    <a:pt x="11472" y="12467"/>
                    <a:pt x="9395" y="12612"/>
                    <a:pt x="6903" y="13772"/>
                  </a:cubicBezTo>
                  <a:cubicBezTo>
                    <a:pt x="4411" y="14932"/>
                    <a:pt x="1503" y="17106"/>
                    <a:pt x="464" y="18628"/>
                  </a:cubicBezTo>
                  <a:cubicBezTo>
                    <a:pt x="-574" y="20150"/>
                    <a:pt x="257" y="21020"/>
                    <a:pt x="1711" y="21310"/>
                  </a:cubicBezTo>
                  <a:cubicBezTo>
                    <a:pt x="3164" y="21600"/>
                    <a:pt x="5241" y="21310"/>
                    <a:pt x="7734" y="19643"/>
                  </a:cubicBezTo>
                  <a:cubicBezTo>
                    <a:pt x="10226" y="17976"/>
                    <a:pt x="13134" y="14932"/>
                    <a:pt x="15003" y="11815"/>
                  </a:cubicBezTo>
                  <a:cubicBezTo>
                    <a:pt x="16872" y="8698"/>
                    <a:pt x="17703" y="5509"/>
                    <a:pt x="18326" y="3334"/>
                  </a:cubicBezTo>
                  <a:cubicBezTo>
                    <a:pt x="18949" y="1160"/>
                    <a:pt x="19364" y="0"/>
                    <a:pt x="18949" y="0"/>
                  </a:cubicBezTo>
                  <a:cubicBezTo>
                    <a:pt x="18534" y="0"/>
                    <a:pt x="17288" y="1160"/>
                    <a:pt x="16249" y="3552"/>
                  </a:cubicBezTo>
                  <a:cubicBezTo>
                    <a:pt x="15211" y="5944"/>
                    <a:pt x="14380" y="9568"/>
                    <a:pt x="15211" y="12322"/>
                  </a:cubicBezTo>
                  <a:cubicBezTo>
                    <a:pt x="16041" y="15077"/>
                    <a:pt x="18534" y="16961"/>
                    <a:pt x="21026" y="18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1903879" y="5496844"/>
              <a:ext cx="128526" cy="14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246" fill="norm" stroke="1" extrusionOk="0">
                  <a:moveTo>
                    <a:pt x="1416" y="11855"/>
                  </a:moveTo>
                  <a:cubicBezTo>
                    <a:pt x="3855" y="9663"/>
                    <a:pt x="6293" y="7472"/>
                    <a:pt x="7687" y="5437"/>
                  </a:cubicBezTo>
                  <a:cubicBezTo>
                    <a:pt x="9080" y="3403"/>
                    <a:pt x="9429" y="1524"/>
                    <a:pt x="8732" y="1055"/>
                  </a:cubicBezTo>
                  <a:cubicBezTo>
                    <a:pt x="8035" y="585"/>
                    <a:pt x="6293" y="1524"/>
                    <a:pt x="4551" y="4029"/>
                  </a:cubicBezTo>
                  <a:cubicBezTo>
                    <a:pt x="2809" y="6533"/>
                    <a:pt x="1068" y="10603"/>
                    <a:pt x="371" y="13420"/>
                  </a:cubicBezTo>
                  <a:cubicBezTo>
                    <a:pt x="-326" y="16237"/>
                    <a:pt x="22" y="17803"/>
                    <a:pt x="893" y="19055"/>
                  </a:cubicBezTo>
                  <a:cubicBezTo>
                    <a:pt x="1764" y="20307"/>
                    <a:pt x="3158" y="21246"/>
                    <a:pt x="4551" y="21246"/>
                  </a:cubicBezTo>
                  <a:cubicBezTo>
                    <a:pt x="5945" y="21246"/>
                    <a:pt x="7339" y="20307"/>
                    <a:pt x="8209" y="19055"/>
                  </a:cubicBezTo>
                  <a:cubicBezTo>
                    <a:pt x="9080" y="17803"/>
                    <a:pt x="9429" y="16237"/>
                    <a:pt x="10126" y="13889"/>
                  </a:cubicBezTo>
                  <a:cubicBezTo>
                    <a:pt x="10822" y="11542"/>
                    <a:pt x="11868" y="8411"/>
                    <a:pt x="12390" y="7629"/>
                  </a:cubicBezTo>
                  <a:cubicBezTo>
                    <a:pt x="12913" y="6846"/>
                    <a:pt x="12913" y="8411"/>
                    <a:pt x="12913" y="9976"/>
                  </a:cubicBezTo>
                  <a:cubicBezTo>
                    <a:pt x="12913" y="11542"/>
                    <a:pt x="12913" y="13107"/>
                    <a:pt x="12913" y="14672"/>
                  </a:cubicBezTo>
                  <a:cubicBezTo>
                    <a:pt x="12913" y="16237"/>
                    <a:pt x="12913" y="17803"/>
                    <a:pt x="12739" y="17803"/>
                  </a:cubicBezTo>
                  <a:cubicBezTo>
                    <a:pt x="12564" y="17803"/>
                    <a:pt x="12216" y="16237"/>
                    <a:pt x="12913" y="13263"/>
                  </a:cubicBezTo>
                  <a:cubicBezTo>
                    <a:pt x="13609" y="10289"/>
                    <a:pt x="15351" y="5907"/>
                    <a:pt x="16919" y="3246"/>
                  </a:cubicBezTo>
                  <a:cubicBezTo>
                    <a:pt x="18487" y="585"/>
                    <a:pt x="19880" y="-354"/>
                    <a:pt x="20577" y="116"/>
                  </a:cubicBezTo>
                  <a:cubicBezTo>
                    <a:pt x="21274" y="585"/>
                    <a:pt x="21274" y="2463"/>
                    <a:pt x="20926" y="5594"/>
                  </a:cubicBezTo>
                  <a:cubicBezTo>
                    <a:pt x="20577" y="8724"/>
                    <a:pt x="19880" y="13107"/>
                    <a:pt x="19184" y="17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2086047" y="5323003"/>
              <a:ext cx="105835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40" y="0"/>
                  </a:moveTo>
                  <a:cubicBezTo>
                    <a:pt x="7344" y="2953"/>
                    <a:pt x="6048" y="5905"/>
                    <a:pt x="5400" y="9246"/>
                  </a:cubicBezTo>
                  <a:cubicBezTo>
                    <a:pt x="4752" y="12587"/>
                    <a:pt x="4752" y="16317"/>
                    <a:pt x="4968" y="18570"/>
                  </a:cubicBezTo>
                  <a:cubicBezTo>
                    <a:pt x="5184" y="20823"/>
                    <a:pt x="5616" y="21600"/>
                    <a:pt x="6264" y="21600"/>
                  </a:cubicBezTo>
                  <a:cubicBezTo>
                    <a:pt x="6912" y="21600"/>
                    <a:pt x="7776" y="20823"/>
                    <a:pt x="7344" y="19735"/>
                  </a:cubicBezTo>
                  <a:cubicBezTo>
                    <a:pt x="6912" y="18647"/>
                    <a:pt x="5184" y="17249"/>
                    <a:pt x="3456" y="16317"/>
                  </a:cubicBezTo>
                  <a:cubicBezTo>
                    <a:pt x="1728" y="15384"/>
                    <a:pt x="0" y="14918"/>
                    <a:pt x="0" y="14452"/>
                  </a:cubicBezTo>
                  <a:cubicBezTo>
                    <a:pt x="0" y="13986"/>
                    <a:pt x="1728" y="13519"/>
                    <a:pt x="3672" y="13286"/>
                  </a:cubicBezTo>
                  <a:cubicBezTo>
                    <a:pt x="5616" y="13053"/>
                    <a:pt x="7776" y="13053"/>
                    <a:pt x="9936" y="13286"/>
                  </a:cubicBezTo>
                  <a:cubicBezTo>
                    <a:pt x="12096" y="13519"/>
                    <a:pt x="14256" y="13986"/>
                    <a:pt x="15768" y="14918"/>
                  </a:cubicBezTo>
                  <a:cubicBezTo>
                    <a:pt x="17280" y="15850"/>
                    <a:pt x="18144" y="17249"/>
                    <a:pt x="18360" y="17482"/>
                  </a:cubicBezTo>
                  <a:cubicBezTo>
                    <a:pt x="18576" y="17715"/>
                    <a:pt x="18144" y="16783"/>
                    <a:pt x="17928" y="15462"/>
                  </a:cubicBezTo>
                  <a:cubicBezTo>
                    <a:pt x="17712" y="14141"/>
                    <a:pt x="17712" y="12432"/>
                    <a:pt x="17928" y="11188"/>
                  </a:cubicBezTo>
                  <a:cubicBezTo>
                    <a:pt x="18144" y="9945"/>
                    <a:pt x="18576" y="9168"/>
                    <a:pt x="19224" y="8780"/>
                  </a:cubicBezTo>
                  <a:cubicBezTo>
                    <a:pt x="19872" y="8391"/>
                    <a:pt x="20736" y="8391"/>
                    <a:pt x="21600" y="8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2224954" y="5283774"/>
              <a:ext cx="289984" cy="29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79" fill="norm" stroke="1" extrusionOk="0">
                  <a:moveTo>
                    <a:pt x="4598" y="13675"/>
                  </a:moveTo>
                  <a:cubicBezTo>
                    <a:pt x="3815" y="13827"/>
                    <a:pt x="3032" y="13978"/>
                    <a:pt x="2250" y="14808"/>
                  </a:cubicBezTo>
                  <a:cubicBezTo>
                    <a:pt x="1467" y="15639"/>
                    <a:pt x="685" y="17150"/>
                    <a:pt x="293" y="18282"/>
                  </a:cubicBezTo>
                  <a:cubicBezTo>
                    <a:pt x="-98" y="19415"/>
                    <a:pt x="-98" y="20171"/>
                    <a:pt x="293" y="20699"/>
                  </a:cubicBezTo>
                  <a:cubicBezTo>
                    <a:pt x="685" y="21228"/>
                    <a:pt x="1467" y="21530"/>
                    <a:pt x="2954" y="21001"/>
                  </a:cubicBezTo>
                  <a:cubicBezTo>
                    <a:pt x="4441" y="20473"/>
                    <a:pt x="6632" y="19113"/>
                    <a:pt x="8041" y="18131"/>
                  </a:cubicBezTo>
                  <a:cubicBezTo>
                    <a:pt x="9450" y="17150"/>
                    <a:pt x="10076" y="16545"/>
                    <a:pt x="9998" y="16470"/>
                  </a:cubicBezTo>
                  <a:cubicBezTo>
                    <a:pt x="9919" y="16394"/>
                    <a:pt x="9137" y="16847"/>
                    <a:pt x="8980" y="17527"/>
                  </a:cubicBezTo>
                  <a:cubicBezTo>
                    <a:pt x="8824" y="18207"/>
                    <a:pt x="9293" y="19113"/>
                    <a:pt x="9919" y="19566"/>
                  </a:cubicBezTo>
                  <a:cubicBezTo>
                    <a:pt x="10545" y="20020"/>
                    <a:pt x="11328" y="20020"/>
                    <a:pt x="12345" y="19340"/>
                  </a:cubicBezTo>
                  <a:cubicBezTo>
                    <a:pt x="13363" y="18660"/>
                    <a:pt x="14615" y="17301"/>
                    <a:pt x="15945" y="15110"/>
                  </a:cubicBezTo>
                  <a:cubicBezTo>
                    <a:pt x="17276" y="12920"/>
                    <a:pt x="18685" y="9899"/>
                    <a:pt x="19624" y="7558"/>
                  </a:cubicBezTo>
                  <a:cubicBezTo>
                    <a:pt x="20563" y="5217"/>
                    <a:pt x="21032" y="3555"/>
                    <a:pt x="21267" y="2271"/>
                  </a:cubicBezTo>
                  <a:cubicBezTo>
                    <a:pt x="21502" y="987"/>
                    <a:pt x="21502" y="81"/>
                    <a:pt x="21267" y="6"/>
                  </a:cubicBezTo>
                  <a:cubicBezTo>
                    <a:pt x="21032" y="-70"/>
                    <a:pt x="20563" y="685"/>
                    <a:pt x="19545" y="3027"/>
                  </a:cubicBezTo>
                  <a:cubicBezTo>
                    <a:pt x="18528" y="5368"/>
                    <a:pt x="16963" y="9295"/>
                    <a:pt x="16493" y="12618"/>
                  </a:cubicBezTo>
                  <a:cubicBezTo>
                    <a:pt x="16024" y="15941"/>
                    <a:pt x="16650" y="18660"/>
                    <a:pt x="17276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1671181" y="6040003"/>
              <a:ext cx="123436" cy="26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71" fill="norm" stroke="1" extrusionOk="0">
                  <a:moveTo>
                    <a:pt x="2197" y="5794"/>
                  </a:moveTo>
                  <a:cubicBezTo>
                    <a:pt x="1464" y="10323"/>
                    <a:pt x="732" y="14852"/>
                    <a:pt x="366" y="17639"/>
                  </a:cubicBezTo>
                  <a:cubicBezTo>
                    <a:pt x="0" y="20426"/>
                    <a:pt x="0" y="21471"/>
                    <a:pt x="0" y="21471"/>
                  </a:cubicBezTo>
                  <a:cubicBezTo>
                    <a:pt x="0" y="21471"/>
                    <a:pt x="0" y="20426"/>
                    <a:pt x="1464" y="17116"/>
                  </a:cubicBezTo>
                  <a:cubicBezTo>
                    <a:pt x="2929" y="13806"/>
                    <a:pt x="5858" y="8232"/>
                    <a:pt x="8054" y="5097"/>
                  </a:cubicBezTo>
                  <a:cubicBezTo>
                    <a:pt x="10251" y="1961"/>
                    <a:pt x="11715" y="1265"/>
                    <a:pt x="13363" y="742"/>
                  </a:cubicBezTo>
                  <a:cubicBezTo>
                    <a:pt x="15010" y="219"/>
                    <a:pt x="16841" y="-129"/>
                    <a:pt x="18305" y="45"/>
                  </a:cubicBezTo>
                  <a:cubicBezTo>
                    <a:pt x="19769" y="219"/>
                    <a:pt x="20868" y="916"/>
                    <a:pt x="21234" y="1700"/>
                  </a:cubicBezTo>
                  <a:cubicBezTo>
                    <a:pt x="21600" y="2484"/>
                    <a:pt x="21234" y="3355"/>
                    <a:pt x="18122" y="4923"/>
                  </a:cubicBezTo>
                  <a:cubicBezTo>
                    <a:pt x="15010" y="6490"/>
                    <a:pt x="9153" y="8755"/>
                    <a:pt x="3295" y="11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1800580" y="6065953"/>
              <a:ext cx="121090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466" fill="norm" stroke="1" extrusionOk="0">
                  <a:moveTo>
                    <a:pt x="13632" y="2627"/>
                  </a:moveTo>
                  <a:cubicBezTo>
                    <a:pt x="12192" y="1751"/>
                    <a:pt x="10752" y="876"/>
                    <a:pt x="9312" y="876"/>
                  </a:cubicBezTo>
                  <a:cubicBezTo>
                    <a:pt x="7872" y="876"/>
                    <a:pt x="6432" y="1751"/>
                    <a:pt x="4632" y="4962"/>
                  </a:cubicBezTo>
                  <a:cubicBezTo>
                    <a:pt x="2832" y="8173"/>
                    <a:pt x="672" y="13719"/>
                    <a:pt x="132" y="17076"/>
                  </a:cubicBezTo>
                  <a:cubicBezTo>
                    <a:pt x="-408" y="20432"/>
                    <a:pt x="672" y="21600"/>
                    <a:pt x="4092" y="21454"/>
                  </a:cubicBezTo>
                  <a:cubicBezTo>
                    <a:pt x="7512" y="21308"/>
                    <a:pt x="13272" y="19849"/>
                    <a:pt x="16692" y="16930"/>
                  </a:cubicBezTo>
                  <a:cubicBezTo>
                    <a:pt x="20112" y="14011"/>
                    <a:pt x="21192" y="9632"/>
                    <a:pt x="20292" y="6568"/>
                  </a:cubicBezTo>
                  <a:cubicBezTo>
                    <a:pt x="19392" y="3503"/>
                    <a:pt x="16512" y="1751"/>
                    <a:pt x="136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1989474" y="6039348"/>
              <a:ext cx="138908" cy="213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53" fill="norm" stroke="1" extrusionOk="0">
                  <a:moveTo>
                    <a:pt x="19893" y="1391"/>
                  </a:moveTo>
                  <a:cubicBezTo>
                    <a:pt x="18622" y="756"/>
                    <a:pt x="17352" y="121"/>
                    <a:pt x="15922" y="15"/>
                  </a:cubicBezTo>
                  <a:cubicBezTo>
                    <a:pt x="14493" y="-91"/>
                    <a:pt x="12905" y="333"/>
                    <a:pt x="10205" y="2662"/>
                  </a:cubicBezTo>
                  <a:cubicBezTo>
                    <a:pt x="7505" y="4991"/>
                    <a:pt x="3693" y="9227"/>
                    <a:pt x="1628" y="12297"/>
                  </a:cubicBezTo>
                  <a:cubicBezTo>
                    <a:pt x="-436" y="15368"/>
                    <a:pt x="-754" y="17274"/>
                    <a:pt x="1946" y="18650"/>
                  </a:cubicBezTo>
                  <a:cubicBezTo>
                    <a:pt x="4646" y="20027"/>
                    <a:pt x="10364" y="20874"/>
                    <a:pt x="14017" y="21191"/>
                  </a:cubicBezTo>
                  <a:cubicBezTo>
                    <a:pt x="17670" y="21509"/>
                    <a:pt x="19258" y="21297"/>
                    <a:pt x="20846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2026781" y="6161203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6325731" y="5208703"/>
              <a:ext cx="781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00"/>
                  </a:moveTo>
                  <a:cubicBezTo>
                    <a:pt x="1756" y="1800"/>
                    <a:pt x="3512" y="900"/>
                    <a:pt x="5532" y="450"/>
                  </a:cubicBezTo>
                  <a:cubicBezTo>
                    <a:pt x="7551" y="0"/>
                    <a:pt x="9834" y="0"/>
                    <a:pt x="12088" y="0"/>
                  </a:cubicBezTo>
                  <a:cubicBezTo>
                    <a:pt x="14341" y="0"/>
                    <a:pt x="16566" y="0"/>
                    <a:pt x="17854" y="0"/>
                  </a:cubicBezTo>
                  <a:cubicBezTo>
                    <a:pt x="19141" y="0"/>
                    <a:pt x="19493" y="0"/>
                    <a:pt x="19493" y="0"/>
                  </a:cubicBezTo>
                  <a:cubicBezTo>
                    <a:pt x="19493" y="0"/>
                    <a:pt x="19141" y="0"/>
                    <a:pt x="17678" y="0"/>
                  </a:cubicBezTo>
                  <a:cubicBezTo>
                    <a:pt x="16215" y="0"/>
                    <a:pt x="13639" y="0"/>
                    <a:pt x="11180" y="450"/>
                  </a:cubicBezTo>
                  <a:cubicBezTo>
                    <a:pt x="8722" y="900"/>
                    <a:pt x="6380" y="1800"/>
                    <a:pt x="5005" y="2250"/>
                  </a:cubicBezTo>
                  <a:cubicBezTo>
                    <a:pt x="3629" y="2700"/>
                    <a:pt x="3220" y="2700"/>
                    <a:pt x="2780" y="3600"/>
                  </a:cubicBezTo>
                  <a:cubicBezTo>
                    <a:pt x="2341" y="4500"/>
                    <a:pt x="1873" y="6300"/>
                    <a:pt x="1785" y="7200"/>
                  </a:cubicBezTo>
                  <a:cubicBezTo>
                    <a:pt x="1698" y="8100"/>
                    <a:pt x="1990" y="8100"/>
                    <a:pt x="3073" y="9000"/>
                  </a:cubicBezTo>
                  <a:cubicBezTo>
                    <a:pt x="4156" y="9900"/>
                    <a:pt x="6029" y="11700"/>
                    <a:pt x="8195" y="13050"/>
                  </a:cubicBezTo>
                  <a:cubicBezTo>
                    <a:pt x="10361" y="14400"/>
                    <a:pt x="12820" y="15300"/>
                    <a:pt x="15102" y="16650"/>
                  </a:cubicBezTo>
                  <a:cubicBezTo>
                    <a:pt x="17385" y="18000"/>
                    <a:pt x="19493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2882899" y="5693546"/>
              <a:ext cx="155544" cy="279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28" fill="norm" stroke="1" extrusionOk="0">
                  <a:moveTo>
                    <a:pt x="154" y="3726"/>
                  </a:moveTo>
                  <a:cubicBezTo>
                    <a:pt x="3034" y="2426"/>
                    <a:pt x="5914" y="1127"/>
                    <a:pt x="8794" y="478"/>
                  </a:cubicBezTo>
                  <a:cubicBezTo>
                    <a:pt x="11674" y="-172"/>
                    <a:pt x="14554" y="-172"/>
                    <a:pt x="16570" y="559"/>
                  </a:cubicBezTo>
                  <a:cubicBezTo>
                    <a:pt x="18586" y="1290"/>
                    <a:pt x="19738" y="2751"/>
                    <a:pt x="18874" y="4538"/>
                  </a:cubicBezTo>
                  <a:cubicBezTo>
                    <a:pt x="18010" y="6324"/>
                    <a:pt x="15130" y="8436"/>
                    <a:pt x="12826" y="9978"/>
                  </a:cubicBezTo>
                  <a:cubicBezTo>
                    <a:pt x="10522" y="11521"/>
                    <a:pt x="8794" y="12496"/>
                    <a:pt x="8794" y="13064"/>
                  </a:cubicBezTo>
                  <a:cubicBezTo>
                    <a:pt x="8794" y="13633"/>
                    <a:pt x="10522" y="13795"/>
                    <a:pt x="12826" y="14282"/>
                  </a:cubicBezTo>
                  <a:cubicBezTo>
                    <a:pt x="15130" y="14769"/>
                    <a:pt x="18010" y="15581"/>
                    <a:pt x="19594" y="16393"/>
                  </a:cubicBezTo>
                  <a:cubicBezTo>
                    <a:pt x="21178" y="17205"/>
                    <a:pt x="21466" y="18017"/>
                    <a:pt x="20890" y="18748"/>
                  </a:cubicBezTo>
                  <a:cubicBezTo>
                    <a:pt x="20314" y="19479"/>
                    <a:pt x="18874" y="20129"/>
                    <a:pt x="15850" y="20616"/>
                  </a:cubicBezTo>
                  <a:cubicBezTo>
                    <a:pt x="12826" y="21103"/>
                    <a:pt x="8218" y="21428"/>
                    <a:pt x="5050" y="21428"/>
                  </a:cubicBezTo>
                  <a:cubicBezTo>
                    <a:pt x="1882" y="21428"/>
                    <a:pt x="154" y="21103"/>
                    <a:pt x="10" y="20697"/>
                  </a:cubicBezTo>
                  <a:cubicBezTo>
                    <a:pt x="-134" y="20291"/>
                    <a:pt x="1306" y="19804"/>
                    <a:pt x="2746" y="19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3160753" y="5665340"/>
              <a:ext cx="212229" cy="310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91" fill="norm" stroke="1" extrusionOk="0">
                  <a:moveTo>
                    <a:pt x="21443" y="474"/>
                  </a:moveTo>
                  <a:cubicBezTo>
                    <a:pt x="20374" y="184"/>
                    <a:pt x="19304" y="-106"/>
                    <a:pt x="17487" y="39"/>
                  </a:cubicBezTo>
                  <a:cubicBezTo>
                    <a:pt x="15669" y="184"/>
                    <a:pt x="13102" y="764"/>
                    <a:pt x="10429" y="1489"/>
                  </a:cubicBezTo>
                  <a:cubicBezTo>
                    <a:pt x="7756" y="2213"/>
                    <a:pt x="4976" y="3083"/>
                    <a:pt x="3158" y="4171"/>
                  </a:cubicBezTo>
                  <a:cubicBezTo>
                    <a:pt x="1340" y="5258"/>
                    <a:pt x="485" y="6562"/>
                    <a:pt x="164" y="8954"/>
                  </a:cubicBezTo>
                  <a:cubicBezTo>
                    <a:pt x="-157" y="11346"/>
                    <a:pt x="57" y="14826"/>
                    <a:pt x="271" y="17000"/>
                  </a:cubicBezTo>
                  <a:cubicBezTo>
                    <a:pt x="485" y="19175"/>
                    <a:pt x="698" y="20044"/>
                    <a:pt x="1340" y="20624"/>
                  </a:cubicBezTo>
                  <a:cubicBezTo>
                    <a:pt x="1982" y="21204"/>
                    <a:pt x="3051" y="21494"/>
                    <a:pt x="5403" y="21132"/>
                  </a:cubicBezTo>
                  <a:cubicBezTo>
                    <a:pt x="7756" y="20769"/>
                    <a:pt x="11392" y="19754"/>
                    <a:pt x="15027" y="18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157081" y="5811953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6364"/>
                    <a:pt x="9755" y="11127"/>
                    <a:pt x="13355" y="7527"/>
                  </a:cubicBezTo>
                  <a:cubicBezTo>
                    <a:pt x="16955" y="3927"/>
                    <a:pt x="19277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3430925" y="5638059"/>
              <a:ext cx="227807" cy="326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82" fill="norm" stroke="1" extrusionOk="0">
                  <a:moveTo>
                    <a:pt x="21525" y="161"/>
                  </a:moveTo>
                  <a:cubicBezTo>
                    <a:pt x="18125" y="21"/>
                    <a:pt x="14725" y="-118"/>
                    <a:pt x="12025" y="161"/>
                  </a:cubicBezTo>
                  <a:cubicBezTo>
                    <a:pt x="9325" y="439"/>
                    <a:pt x="7325" y="1136"/>
                    <a:pt x="5925" y="2530"/>
                  </a:cubicBezTo>
                  <a:cubicBezTo>
                    <a:pt x="4525" y="3923"/>
                    <a:pt x="3725" y="6014"/>
                    <a:pt x="3025" y="8243"/>
                  </a:cubicBezTo>
                  <a:cubicBezTo>
                    <a:pt x="2325" y="10473"/>
                    <a:pt x="1725" y="12842"/>
                    <a:pt x="1225" y="14445"/>
                  </a:cubicBezTo>
                  <a:cubicBezTo>
                    <a:pt x="725" y="16047"/>
                    <a:pt x="325" y="16883"/>
                    <a:pt x="125" y="17650"/>
                  </a:cubicBezTo>
                  <a:cubicBezTo>
                    <a:pt x="-75" y="18416"/>
                    <a:pt x="-75" y="19113"/>
                    <a:pt x="425" y="19601"/>
                  </a:cubicBezTo>
                  <a:cubicBezTo>
                    <a:pt x="925" y="20088"/>
                    <a:pt x="1925" y="20367"/>
                    <a:pt x="4525" y="20646"/>
                  </a:cubicBezTo>
                  <a:cubicBezTo>
                    <a:pt x="7125" y="20925"/>
                    <a:pt x="11325" y="21203"/>
                    <a:pt x="15525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3684131" y="5729403"/>
              <a:ext cx="133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3086"/>
                    <a:pt x="7543" y="6171"/>
                    <a:pt x="11143" y="9771"/>
                  </a:cubicBezTo>
                  <a:cubicBezTo>
                    <a:pt x="14743" y="13371"/>
                    <a:pt x="18171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3687570" y="5748453"/>
              <a:ext cx="136262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21392" y="0"/>
                  </a:moveTo>
                  <a:cubicBezTo>
                    <a:pt x="19398" y="200"/>
                    <a:pt x="17404" y="400"/>
                    <a:pt x="14746" y="2200"/>
                  </a:cubicBezTo>
                  <a:cubicBezTo>
                    <a:pt x="12087" y="4000"/>
                    <a:pt x="8764" y="7400"/>
                    <a:pt x="6272" y="10100"/>
                  </a:cubicBezTo>
                  <a:cubicBezTo>
                    <a:pt x="3780" y="12800"/>
                    <a:pt x="2118" y="14800"/>
                    <a:pt x="1121" y="16300"/>
                  </a:cubicBezTo>
                  <a:cubicBezTo>
                    <a:pt x="124" y="17800"/>
                    <a:pt x="-208" y="18800"/>
                    <a:pt x="124" y="19600"/>
                  </a:cubicBezTo>
                  <a:cubicBezTo>
                    <a:pt x="457" y="20400"/>
                    <a:pt x="1454" y="21000"/>
                    <a:pt x="2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3836531" y="5634153"/>
              <a:ext cx="88901" cy="100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0"/>
                  </a:moveTo>
                  <a:cubicBezTo>
                    <a:pt x="2571" y="0"/>
                    <a:pt x="5143" y="0"/>
                    <a:pt x="7714" y="450"/>
                  </a:cubicBezTo>
                  <a:cubicBezTo>
                    <a:pt x="10286" y="900"/>
                    <a:pt x="12857" y="1800"/>
                    <a:pt x="13114" y="4275"/>
                  </a:cubicBezTo>
                  <a:cubicBezTo>
                    <a:pt x="13371" y="6750"/>
                    <a:pt x="11314" y="10800"/>
                    <a:pt x="8743" y="13950"/>
                  </a:cubicBezTo>
                  <a:cubicBezTo>
                    <a:pt x="6171" y="17100"/>
                    <a:pt x="3086" y="19350"/>
                    <a:pt x="2829" y="20475"/>
                  </a:cubicBezTo>
                  <a:cubicBezTo>
                    <a:pt x="2571" y="21600"/>
                    <a:pt x="5143" y="21600"/>
                    <a:pt x="8743" y="21150"/>
                  </a:cubicBezTo>
                  <a:cubicBezTo>
                    <a:pt x="12343" y="20700"/>
                    <a:pt x="16971" y="19800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3969881" y="5608753"/>
              <a:ext cx="137584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75"/>
                  </a:moveTo>
                  <a:cubicBezTo>
                    <a:pt x="3655" y="1184"/>
                    <a:pt x="7311" y="592"/>
                    <a:pt x="9969" y="296"/>
                  </a:cubicBezTo>
                  <a:cubicBezTo>
                    <a:pt x="12628" y="0"/>
                    <a:pt x="14289" y="0"/>
                    <a:pt x="15951" y="0"/>
                  </a:cubicBezTo>
                  <a:cubicBezTo>
                    <a:pt x="17612" y="0"/>
                    <a:pt x="19274" y="0"/>
                    <a:pt x="20271" y="247"/>
                  </a:cubicBezTo>
                  <a:cubicBezTo>
                    <a:pt x="21268" y="493"/>
                    <a:pt x="21600" y="986"/>
                    <a:pt x="21600" y="1775"/>
                  </a:cubicBezTo>
                  <a:cubicBezTo>
                    <a:pt x="21600" y="2564"/>
                    <a:pt x="21268" y="3649"/>
                    <a:pt x="20105" y="5425"/>
                  </a:cubicBezTo>
                  <a:cubicBezTo>
                    <a:pt x="18942" y="7200"/>
                    <a:pt x="16948" y="9666"/>
                    <a:pt x="15618" y="11737"/>
                  </a:cubicBezTo>
                  <a:cubicBezTo>
                    <a:pt x="14289" y="13808"/>
                    <a:pt x="13625" y="15485"/>
                    <a:pt x="13625" y="16570"/>
                  </a:cubicBezTo>
                  <a:cubicBezTo>
                    <a:pt x="13625" y="17655"/>
                    <a:pt x="14289" y="18148"/>
                    <a:pt x="14954" y="18641"/>
                  </a:cubicBezTo>
                  <a:cubicBezTo>
                    <a:pt x="15618" y="19134"/>
                    <a:pt x="16283" y="19627"/>
                    <a:pt x="14123" y="20121"/>
                  </a:cubicBezTo>
                  <a:cubicBezTo>
                    <a:pt x="11963" y="20614"/>
                    <a:pt x="6978" y="21107"/>
                    <a:pt x="1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4833481" y="5126153"/>
              <a:ext cx="444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6" y="900"/>
                    <a:pt x="7611" y="1800"/>
                    <a:pt x="11211" y="5400"/>
                  </a:cubicBezTo>
                  <a:cubicBezTo>
                    <a:pt x="14811" y="9000"/>
                    <a:pt x="18206" y="15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4903331" y="5202353"/>
              <a:ext cx="393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110" y="21600"/>
                    <a:pt x="10219" y="21600"/>
                    <a:pt x="13819" y="0"/>
                  </a:cubicBezTo>
                  <a:cubicBezTo>
                    <a:pt x="17419" y="21600"/>
                    <a:pt x="1951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4268331" y="5907203"/>
              <a:ext cx="298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2" y="15429"/>
                    <a:pt x="9804" y="9257"/>
                    <a:pt x="13404" y="5657"/>
                  </a:cubicBezTo>
                  <a:cubicBezTo>
                    <a:pt x="17004" y="2057"/>
                    <a:pt x="1930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4414381" y="5843703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4614093" y="5773853"/>
              <a:ext cx="155889" cy="22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38" fill="norm" stroke="1" extrusionOk="0">
                  <a:moveTo>
                    <a:pt x="11707" y="0"/>
                  </a:moveTo>
                  <a:cubicBezTo>
                    <a:pt x="9115" y="4800"/>
                    <a:pt x="6523" y="9600"/>
                    <a:pt x="4795" y="12500"/>
                  </a:cubicBezTo>
                  <a:cubicBezTo>
                    <a:pt x="3067" y="15400"/>
                    <a:pt x="2203" y="16400"/>
                    <a:pt x="1339" y="17600"/>
                  </a:cubicBezTo>
                  <a:cubicBezTo>
                    <a:pt x="475" y="18800"/>
                    <a:pt x="-389" y="20200"/>
                    <a:pt x="187" y="20900"/>
                  </a:cubicBezTo>
                  <a:cubicBezTo>
                    <a:pt x="763" y="21600"/>
                    <a:pt x="2779" y="21600"/>
                    <a:pt x="6523" y="21000"/>
                  </a:cubicBezTo>
                  <a:cubicBezTo>
                    <a:pt x="10267" y="20400"/>
                    <a:pt x="15739" y="19200"/>
                    <a:pt x="21211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4731881" y="5926253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4947781" y="591990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5066168" y="5697603"/>
              <a:ext cx="186413" cy="311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58" fill="norm" stroke="1" extrusionOk="0">
                  <a:moveTo>
                    <a:pt x="21374" y="442"/>
                  </a:moveTo>
                  <a:cubicBezTo>
                    <a:pt x="18219" y="150"/>
                    <a:pt x="15064" y="-142"/>
                    <a:pt x="12273" y="77"/>
                  </a:cubicBezTo>
                  <a:cubicBezTo>
                    <a:pt x="9482" y="296"/>
                    <a:pt x="7055" y="1026"/>
                    <a:pt x="5235" y="2704"/>
                  </a:cubicBezTo>
                  <a:cubicBezTo>
                    <a:pt x="3414" y="4382"/>
                    <a:pt x="2201" y="7009"/>
                    <a:pt x="1473" y="9855"/>
                  </a:cubicBezTo>
                  <a:cubicBezTo>
                    <a:pt x="745" y="12701"/>
                    <a:pt x="502" y="15766"/>
                    <a:pt x="259" y="17663"/>
                  </a:cubicBezTo>
                  <a:cubicBezTo>
                    <a:pt x="17" y="19561"/>
                    <a:pt x="-226" y="20290"/>
                    <a:pt x="381" y="20728"/>
                  </a:cubicBezTo>
                  <a:cubicBezTo>
                    <a:pt x="987" y="21166"/>
                    <a:pt x="2444" y="21312"/>
                    <a:pt x="4992" y="21385"/>
                  </a:cubicBezTo>
                  <a:cubicBezTo>
                    <a:pt x="7540" y="21458"/>
                    <a:pt x="11181" y="21458"/>
                    <a:pt x="14821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5093831" y="5875453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1200" y="7714"/>
                  </a:cubicBezTo>
                  <a:cubicBezTo>
                    <a:pt x="2400" y="4114"/>
                    <a:pt x="4800" y="2057"/>
                    <a:pt x="8400" y="1029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5310457" y="5666379"/>
              <a:ext cx="234225" cy="33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59" fill="norm" stroke="1" extrusionOk="0">
                  <a:moveTo>
                    <a:pt x="21533" y="1970"/>
                  </a:moveTo>
                  <a:cubicBezTo>
                    <a:pt x="19782" y="1170"/>
                    <a:pt x="18030" y="370"/>
                    <a:pt x="15598" y="104"/>
                  </a:cubicBezTo>
                  <a:cubicBezTo>
                    <a:pt x="13165" y="-163"/>
                    <a:pt x="10052" y="104"/>
                    <a:pt x="7619" y="704"/>
                  </a:cubicBezTo>
                  <a:cubicBezTo>
                    <a:pt x="5187" y="1304"/>
                    <a:pt x="3436" y="2237"/>
                    <a:pt x="2463" y="4370"/>
                  </a:cubicBezTo>
                  <a:cubicBezTo>
                    <a:pt x="1490" y="6504"/>
                    <a:pt x="1295" y="9837"/>
                    <a:pt x="1003" y="12370"/>
                  </a:cubicBezTo>
                  <a:cubicBezTo>
                    <a:pt x="711" y="14904"/>
                    <a:pt x="322" y="16637"/>
                    <a:pt x="128" y="17837"/>
                  </a:cubicBezTo>
                  <a:cubicBezTo>
                    <a:pt x="-67" y="19037"/>
                    <a:pt x="-67" y="19704"/>
                    <a:pt x="322" y="20237"/>
                  </a:cubicBezTo>
                  <a:cubicBezTo>
                    <a:pt x="711" y="20770"/>
                    <a:pt x="1490" y="21170"/>
                    <a:pt x="3728" y="21304"/>
                  </a:cubicBezTo>
                  <a:cubicBezTo>
                    <a:pt x="5965" y="21437"/>
                    <a:pt x="9663" y="21304"/>
                    <a:pt x="13360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5506581" y="5754803"/>
              <a:ext cx="158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615"/>
                    <a:pt x="8640" y="9231"/>
                    <a:pt x="12240" y="12831"/>
                  </a:cubicBezTo>
                  <a:cubicBezTo>
                    <a:pt x="15840" y="16431"/>
                    <a:pt x="18720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5534097" y="5799253"/>
              <a:ext cx="11218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672" y="5143"/>
                    <a:pt x="7743" y="10286"/>
                    <a:pt x="4075" y="13371"/>
                  </a:cubicBezTo>
                  <a:cubicBezTo>
                    <a:pt x="408" y="16457"/>
                    <a:pt x="0" y="17486"/>
                    <a:pt x="0" y="18514"/>
                  </a:cubicBezTo>
                  <a:cubicBezTo>
                    <a:pt x="0" y="19543"/>
                    <a:pt x="408" y="20571"/>
                    <a:pt x="815" y="21086"/>
                  </a:cubicBezTo>
                  <a:cubicBezTo>
                    <a:pt x="1223" y="21600"/>
                    <a:pt x="1630" y="21600"/>
                    <a:pt x="20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5703431" y="5692098"/>
              <a:ext cx="128225" cy="372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56" fill="norm" stroke="1" extrusionOk="0">
                  <a:moveTo>
                    <a:pt x="0" y="2517"/>
                  </a:moveTo>
                  <a:cubicBezTo>
                    <a:pt x="1062" y="1907"/>
                    <a:pt x="2125" y="1296"/>
                    <a:pt x="4426" y="869"/>
                  </a:cubicBezTo>
                  <a:cubicBezTo>
                    <a:pt x="6728" y="442"/>
                    <a:pt x="10269" y="198"/>
                    <a:pt x="12925" y="76"/>
                  </a:cubicBezTo>
                  <a:cubicBezTo>
                    <a:pt x="15580" y="-46"/>
                    <a:pt x="17351" y="-46"/>
                    <a:pt x="18767" y="259"/>
                  </a:cubicBezTo>
                  <a:cubicBezTo>
                    <a:pt x="20184" y="564"/>
                    <a:pt x="21246" y="1174"/>
                    <a:pt x="21423" y="3188"/>
                  </a:cubicBezTo>
                  <a:cubicBezTo>
                    <a:pt x="21600" y="5201"/>
                    <a:pt x="20892" y="8618"/>
                    <a:pt x="20361" y="11364"/>
                  </a:cubicBezTo>
                  <a:cubicBezTo>
                    <a:pt x="19830" y="14110"/>
                    <a:pt x="19475" y="16185"/>
                    <a:pt x="18944" y="17527"/>
                  </a:cubicBezTo>
                  <a:cubicBezTo>
                    <a:pt x="18413" y="18869"/>
                    <a:pt x="17705" y="19479"/>
                    <a:pt x="16289" y="20090"/>
                  </a:cubicBezTo>
                  <a:cubicBezTo>
                    <a:pt x="14872" y="20700"/>
                    <a:pt x="12748" y="21310"/>
                    <a:pt x="10977" y="21432"/>
                  </a:cubicBezTo>
                  <a:cubicBezTo>
                    <a:pt x="9207" y="21554"/>
                    <a:pt x="7790" y="21188"/>
                    <a:pt x="6374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5900281" y="600245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6063216" y="5719566"/>
              <a:ext cx="192666" cy="32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22" fill="norm" stroke="1" extrusionOk="0">
                  <a:moveTo>
                    <a:pt x="21371" y="639"/>
                  </a:moveTo>
                  <a:cubicBezTo>
                    <a:pt x="18554" y="227"/>
                    <a:pt x="15736" y="-186"/>
                    <a:pt x="13388" y="89"/>
                  </a:cubicBezTo>
                  <a:cubicBezTo>
                    <a:pt x="11041" y="364"/>
                    <a:pt x="9162" y="1327"/>
                    <a:pt x="7284" y="3666"/>
                  </a:cubicBezTo>
                  <a:cubicBezTo>
                    <a:pt x="5406" y="6005"/>
                    <a:pt x="3528" y="9720"/>
                    <a:pt x="2354" y="12403"/>
                  </a:cubicBezTo>
                  <a:cubicBezTo>
                    <a:pt x="1180" y="15085"/>
                    <a:pt x="710" y="16736"/>
                    <a:pt x="358" y="17975"/>
                  </a:cubicBezTo>
                  <a:cubicBezTo>
                    <a:pt x="6" y="19213"/>
                    <a:pt x="-229" y="20038"/>
                    <a:pt x="358" y="20589"/>
                  </a:cubicBezTo>
                  <a:cubicBezTo>
                    <a:pt x="945" y="21139"/>
                    <a:pt x="2354" y="21414"/>
                    <a:pt x="5406" y="21070"/>
                  </a:cubicBezTo>
                  <a:cubicBezTo>
                    <a:pt x="8458" y="20726"/>
                    <a:pt x="13154" y="19763"/>
                    <a:pt x="17849" y="18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6103481" y="5913553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6297744" y="5711080"/>
              <a:ext cx="224838" cy="33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53" fill="norm" stroke="1" extrusionOk="0">
                  <a:moveTo>
                    <a:pt x="21443" y="768"/>
                  </a:moveTo>
                  <a:cubicBezTo>
                    <a:pt x="19222" y="496"/>
                    <a:pt x="17002" y="225"/>
                    <a:pt x="15084" y="89"/>
                  </a:cubicBezTo>
                  <a:cubicBezTo>
                    <a:pt x="13166" y="-47"/>
                    <a:pt x="11551" y="-47"/>
                    <a:pt x="10340" y="225"/>
                  </a:cubicBezTo>
                  <a:cubicBezTo>
                    <a:pt x="9129" y="496"/>
                    <a:pt x="8322" y="1040"/>
                    <a:pt x="7918" y="1991"/>
                  </a:cubicBezTo>
                  <a:cubicBezTo>
                    <a:pt x="7514" y="2942"/>
                    <a:pt x="7514" y="4300"/>
                    <a:pt x="6606" y="6542"/>
                  </a:cubicBezTo>
                  <a:cubicBezTo>
                    <a:pt x="5697" y="8783"/>
                    <a:pt x="3880" y="11908"/>
                    <a:pt x="2669" y="13878"/>
                  </a:cubicBezTo>
                  <a:cubicBezTo>
                    <a:pt x="1458" y="15847"/>
                    <a:pt x="852" y="16662"/>
                    <a:pt x="449" y="17410"/>
                  </a:cubicBezTo>
                  <a:cubicBezTo>
                    <a:pt x="45" y="18157"/>
                    <a:pt x="-157" y="18836"/>
                    <a:pt x="146" y="19379"/>
                  </a:cubicBezTo>
                  <a:cubicBezTo>
                    <a:pt x="449" y="19923"/>
                    <a:pt x="1256" y="20330"/>
                    <a:pt x="3578" y="20670"/>
                  </a:cubicBezTo>
                  <a:cubicBezTo>
                    <a:pt x="5899" y="21010"/>
                    <a:pt x="9735" y="21281"/>
                    <a:pt x="1357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6586081" y="5773853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6633424" y="5818303"/>
              <a:ext cx="11775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1458" y="0"/>
                  </a:moveTo>
                  <a:cubicBezTo>
                    <a:pt x="17215" y="4024"/>
                    <a:pt x="12972" y="8047"/>
                    <a:pt x="9694" y="11012"/>
                  </a:cubicBezTo>
                  <a:cubicBezTo>
                    <a:pt x="6415" y="13976"/>
                    <a:pt x="4101" y="15882"/>
                    <a:pt x="2558" y="17471"/>
                  </a:cubicBezTo>
                  <a:cubicBezTo>
                    <a:pt x="1015" y="19059"/>
                    <a:pt x="244" y="20329"/>
                    <a:pt x="51" y="20965"/>
                  </a:cubicBezTo>
                  <a:cubicBezTo>
                    <a:pt x="-142" y="21600"/>
                    <a:pt x="244" y="21600"/>
                    <a:pt x="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6801981" y="5741540"/>
              <a:ext cx="140230" cy="35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506" fill="norm" stroke="1" extrusionOk="0">
                  <a:moveTo>
                    <a:pt x="0" y="417"/>
                  </a:moveTo>
                  <a:cubicBezTo>
                    <a:pt x="3176" y="162"/>
                    <a:pt x="6353" y="-94"/>
                    <a:pt x="10006" y="34"/>
                  </a:cubicBezTo>
                  <a:cubicBezTo>
                    <a:pt x="13659" y="162"/>
                    <a:pt x="17788" y="673"/>
                    <a:pt x="19694" y="1631"/>
                  </a:cubicBezTo>
                  <a:cubicBezTo>
                    <a:pt x="21600" y="2590"/>
                    <a:pt x="21282" y="3996"/>
                    <a:pt x="20012" y="6169"/>
                  </a:cubicBezTo>
                  <a:cubicBezTo>
                    <a:pt x="18741" y="8342"/>
                    <a:pt x="16518" y="11281"/>
                    <a:pt x="15406" y="13326"/>
                  </a:cubicBezTo>
                  <a:cubicBezTo>
                    <a:pt x="14294" y="15371"/>
                    <a:pt x="14294" y="16521"/>
                    <a:pt x="14771" y="17480"/>
                  </a:cubicBezTo>
                  <a:cubicBezTo>
                    <a:pt x="15247" y="18439"/>
                    <a:pt x="16200" y="19205"/>
                    <a:pt x="15882" y="19653"/>
                  </a:cubicBezTo>
                  <a:cubicBezTo>
                    <a:pt x="15565" y="20100"/>
                    <a:pt x="13976" y="20228"/>
                    <a:pt x="12071" y="20484"/>
                  </a:cubicBezTo>
                  <a:cubicBezTo>
                    <a:pt x="10165" y="20739"/>
                    <a:pt x="7941" y="21123"/>
                    <a:pt x="5718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7214731" y="5918681"/>
              <a:ext cx="1905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240" y="4868"/>
                    <a:pt x="12480" y="-1303"/>
                    <a:pt x="16080" y="240"/>
                  </a:cubicBezTo>
                  <a:cubicBezTo>
                    <a:pt x="19680" y="1783"/>
                    <a:pt x="2064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7233781" y="6021503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7608431" y="5784437"/>
              <a:ext cx="142942" cy="26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72" fill="norm" stroke="1" extrusionOk="0">
                  <a:moveTo>
                    <a:pt x="0" y="1742"/>
                  </a:moveTo>
                  <a:cubicBezTo>
                    <a:pt x="2817" y="871"/>
                    <a:pt x="5635" y="0"/>
                    <a:pt x="9235" y="0"/>
                  </a:cubicBezTo>
                  <a:cubicBezTo>
                    <a:pt x="12835" y="0"/>
                    <a:pt x="17217" y="871"/>
                    <a:pt x="18000" y="2439"/>
                  </a:cubicBezTo>
                  <a:cubicBezTo>
                    <a:pt x="18783" y="4006"/>
                    <a:pt x="15965" y="6271"/>
                    <a:pt x="13774" y="7665"/>
                  </a:cubicBezTo>
                  <a:cubicBezTo>
                    <a:pt x="11583" y="9058"/>
                    <a:pt x="10017" y="9581"/>
                    <a:pt x="9861" y="10103"/>
                  </a:cubicBezTo>
                  <a:cubicBezTo>
                    <a:pt x="9704" y="10626"/>
                    <a:pt x="10957" y="11148"/>
                    <a:pt x="13148" y="12019"/>
                  </a:cubicBezTo>
                  <a:cubicBezTo>
                    <a:pt x="15339" y="12890"/>
                    <a:pt x="18470" y="14110"/>
                    <a:pt x="20035" y="15155"/>
                  </a:cubicBezTo>
                  <a:cubicBezTo>
                    <a:pt x="21600" y="16200"/>
                    <a:pt x="21600" y="17071"/>
                    <a:pt x="19409" y="18116"/>
                  </a:cubicBezTo>
                  <a:cubicBezTo>
                    <a:pt x="17217" y="19161"/>
                    <a:pt x="12835" y="20381"/>
                    <a:pt x="9391" y="20990"/>
                  </a:cubicBezTo>
                  <a:cubicBezTo>
                    <a:pt x="5948" y="21600"/>
                    <a:pt x="3443" y="21600"/>
                    <a:pt x="2191" y="21165"/>
                  </a:cubicBezTo>
                  <a:cubicBezTo>
                    <a:pt x="939" y="20729"/>
                    <a:pt x="939" y="19858"/>
                    <a:pt x="939" y="18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7847156" y="5762801"/>
              <a:ext cx="218476" cy="25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223" fill="norm" stroke="1" extrusionOk="0">
                  <a:moveTo>
                    <a:pt x="21233" y="2003"/>
                  </a:moveTo>
                  <a:cubicBezTo>
                    <a:pt x="20616" y="1289"/>
                    <a:pt x="19999" y="575"/>
                    <a:pt x="19176" y="218"/>
                  </a:cubicBezTo>
                  <a:cubicBezTo>
                    <a:pt x="18353" y="-139"/>
                    <a:pt x="17324" y="-139"/>
                    <a:pt x="15062" y="843"/>
                  </a:cubicBezTo>
                  <a:cubicBezTo>
                    <a:pt x="12799" y="1825"/>
                    <a:pt x="9302" y="3788"/>
                    <a:pt x="6524" y="6198"/>
                  </a:cubicBezTo>
                  <a:cubicBezTo>
                    <a:pt x="3747" y="8608"/>
                    <a:pt x="1690" y="11464"/>
                    <a:pt x="662" y="13517"/>
                  </a:cubicBezTo>
                  <a:cubicBezTo>
                    <a:pt x="-367" y="15570"/>
                    <a:pt x="-367" y="16820"/>
                    <a:pt x="1896" y="18069"/>
                  </a:cubicBezTo>
                  <a:cubicBezTo>
                    <a:pt x="4159" y="19319"/>
                    <a:pt x="8684" y="20568"/>
                    <a:pt x="11667" y="21015"/>
                  </a:cubicBezTo>
                  <a:cubicBezTo>
                    <a:pt x="14650" y="21461"/>
                    <a:pt x="16090" y="21104"/>
                    <a:pt x="17530" y="2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7875131" y="5869103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8000"/>
                    <a:pt x="9318" y="14400"/>
                    <a:pt x="12918" y="10800"/>
                  </a:cubicBezTo>
                  <a:cubicBezTo>
                    <a:pt x="16518" y="7200"/>
                    <a:pt x="1905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8119348" y="5739426"/>
              <a:ext cx="257434" cy="27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55" fill="norm" stroke="1" extrusionOk="0">
                  <a:moveTo>
                    <a:pt x="21358" y="209"/>
                  </a:moveTo>
                  <a:cubicBezTo>
                    <a:pt x="18197" y="44"/>
                    <a:pt x="15036" y="-121"/>
                    <a:pt x="12578" y="126"/>
                  </a:cubicBezTo>
                  <a:cubicBezTo>
                    <a:pt x="10119" y="374"/>
                    <a:pt x="8363" y="1033"/>
                    <a:pt x="7221" y="2682"/>
                  </a:cubicBezTo>
                  <a:cubicBezTo>
                    <a:pt x="6080" y="4331"/>
                    <a:pt x="5553" y="6969"/>
                    <a:pt x="4587" y="9772"/>
                  </a:cubicBezTo>
                  <a:cubicBezTo>
                    <a:pt x="3621" y="12575"/>
                    <a:pt x="2217" y="15543"/>
                    <a:pt x="1251" y="17522"/>
                  </a:cubicBezTo>
                  <a:cubicBezTo>
                    <a:pt x="285" y="19500"/>
                    <a:pt x="-242" y="20490"/>
                    <a:pt x="109" y="20984"/>
                  </a:cubicBezTo>
                  <a:cubicBezTo>
                    <a:pt x="460" y="21479"/>
                    <a:pt x="1690" y="21479"/>
                    <a:pt x="4148" y="20984"/>
                  </a:cubicBezTo>
                  <a:cubicBezTo>
                    <a:pt x="6607" y="20490"/>
                    <a:pt x="10295" y="19500"/>
                    <a:pt x="13982" y="18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8395831" y="5799253"/>
              <a:ext cx="133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582"/>
                    <a:pt x="10286" y="9164"/>
                    <a:pt x="13886" y="12764"/>
                  </a:cubicBezTo>
                  <a:cubicBezTo>
                    <a:pt x="17486" y="16364"/>
                    <a:pt x="19543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8383131" y="5818303"/>
              <a:ext cx="152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125"/>
                    <a:pt x="14400" y="2250"/>
                    <a:pt x="10950" y="5175"/>
                  </a:cubicBezTo>
                  <a:cubicBezTo>
                    <a:pt x="7500" y="8100"/>
                    <a:pt x="4200" y="12825"/>
                    <a:pt x="2400" y="15862"/>
                  </a:cubicBezTo>
                  <a:cubicBezTo>
                    <a:pt x="600" y="18900"/>
                    <a:pt x="300" y="20250"/>
                    <a:pt x="150" y="20925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8529181" y="5675709"/>
              <a:ext cx="82551" cy="11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2842"/>
                  </a:moveTo>
                  <a:cubicBezTo>
                    <a:pt x="2215" y="1685"/>
                    <a:pt x="4431" y="527"/>
                    <a:pt x="6923" y="142"/>
                  </a:cubicBezTo>
                  <a:cubicBezTo>
                    <a:pt x="9415" y="-244"/>
                    <a:pt x="12185" y="142"/>
                    <a:pt x="14123" y="1492"/>
                  </a:cubicBezTo>
                  <a:cubicBezTo>
                    <a:pt x="16062" y="2842"/>
                    <a:pt x="17169" y="5156"/>
                    <a:pt x="15785" y="7856"/>
                  </a:cubicBezTo>
                  <a:cubicBezTo>
                    <a:pt x="14400" y="10556"/>
                    <a:pt x="10523" y="13642"/>
                    <a:pt x="7754" y="15956"/>
                  </a:cubicBezTo>
                  <a:cubicBezTo>
                    <a:pt x="4985" y="18270"/>
                    <a:pt x="3323" y="19813"/>
                    <a:pt x="4431" y="20585"/>
                  </a:cubicBezTo>
                  <a:cubicBezTo>
                    <a:pt x="5538" y="21356"/>
                    <a:pt x="9415" y="21356"/>
                    <a:pt x="12738" y="21356"/>
                  </a:cubicBezTo>
                  <a:cubicBezTo>
                    <a:pt x="16062" y="21356"/>
                    <a:pt x="18831" y="21356"/>
                    <a:pt x="21600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8687931" y="5705374"/>
              <a:ext cx="123085" cy="31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07" fill="norm" stroke="1" extrusionOk="0">
                  <a:moveTo>
                    <a:pt x="0" y="1203"/>
                  </a:moveTo>
                  <a:cubicBezTo>
                    <a:pt x="4027" y="771"/>
                    <a:pt x="8054" y="339"/>
                    <a:pt x="11532" y="123"/>
                  </a:cubicBezTo>
                  <a:cubicBezTo>
                    <a:pt x="15010" y="-93"/>
                    <a:pt x="17939" y="-93"/>
                    <a:pt x="19586" y="699"/>
                  </a:cubicBezTo>
                  <a:cubicBezTo>
                    <a:pt x="21234" y="1491"/>
                    <a:pt x="21600" y="3075"/>
                    <a:pt x="21051" y="5739"/>
                  </a:cubicBezTo>
                  <a:cubicBezTo>
                    <a:pt x="20502" y="8403"/>
                    <a:pt x="19037" y="12147"/>
                    <a:pt x="18305" y="14739"/>
                  </a:cubicBezTo>
                  <a:cubicBezTo>
                    <a:pt x="17573" y="17331"/>
                    <a:pt x="17573" y="18771"/>
                    <a:pt x="16841" y="19707"/>
                  </a:cubicBezTo>
                  <a:cubicBezTo>
                    <a:pt x="16108" y="20643"/>
                    <a:pt x="14644" y="21075"/>
                    <a:pt x="11898" y="21291"/>
                  </a:cubicBezTo>
                  <a:cubicBezTo>
                    <a:pt x="9153" y="21507"/>
                    <a:pt x="5125" y="21507"/>
                    <a:pt x="1098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8903831" y="5891047"/>
              <a:ext cx="1333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143" y="11375"/>
                    <a:pt x="10286" y="2735"/>
                    <a:pt x="13886" y="575"/>
                  </a:cubicBezTo>
                  <a:cubicBezTo>
                    <a:pt x="17486" y="-1585"/>
                    <a:pt x="1954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8992731" y="5805603"/>
              <a:ext cx="1" cy="190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9343689" y="5735753"/>
              <a:ext cx="163392" cy="217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39" fill="norm" stroke="1" extrusionOk="0">
                  <a:moveTo>
                    <a:pt x="14730" y="0"/>
                  </a:moveTo>
                  <a:cubicBezTo>
                    <a:pt x="11961" y="3531"/>
                    <a:pt x="9191" y="7062"/>
                    <a:pt x="6976" y="9865"/>
                  </a:cubicBezTo>
                  <a:cubicBezTo>
                    <a:pt x="4761" y="12669"/>
                    <a:pt x="3099" y="14746"/>
                    <a:pt x="1853" y="16512"/>
                  </a:cubicBezTo>
                  <a:cubicBezTo>
                    <a:pt x="607" y="18277"/>
                    <a:pt x="-224" y="19731"/>
                    <a:pt x="53" y="20562"/>
                  </a:cubicBezTo>
                  <a:cubicBezTo>
                    <a:pt x="330" y="21392"/>
                    <a:pt x="1714" y="21600"/>
                    <a:pt x="5453" y="20977"/>
                  </a:cubicBezTo>
                  <a:cubicBezTo>
                    <a:pt x="9191" y="20354"/>
                    <a:pt x="15284" y="18900"/>
                    <a:pt x="21376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9468981" y="5869103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9678263" y="5705248"/>
              <a:ext cx="146318" cy="297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58" fill="norm" stroke="1" extrusionOk="0">
                  <a:moveTo>
                    <a:pt x="21330" y="366"/>
                  </a:moveTo>
                  <a:cubicBezTo>
                    <a:pt x="17936" y="62"/>
                    <a:pt x="14541" y="-242"/>
                    <a:pt x="11764" y="290"/>
                  </a:cubicBezTo>
                  <a:cubicBezTo>
                    <a:pt x="8987" y="823"/>
                    <a:pt x="6827" y="2192"/>
                    <a:pt x="4667" y="4854"/>
                  </a:cubicBezTo>
                  <a:cubicBezTo>
                    <a:pt x="2507" y="7516"/>
                    <a:pt x="347" y="11471"/>
                    <a:pt x="39" y="14361"/>
                  </a:cubicBezTo>
                  <a:cubicBezTo>
                    <a:pt x="-270" y="17251"/>
                    <a:pt x="1273" y="19076"/>
                    <a:pt x="3896" y="20065"/>
                  </a:cubicBezTo>
                  <a:cubicBezTo>
                    <a:pt x="6519" y="21054"/>
                    <a:pt x="10221" y="21206"/>
                    <a:pt x="13924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9869031" y="5737870"/>
              <a:ext cx="190501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615"/>
                  </a:moveTo>
                  <a:cubicBezTo>
                    <a:pt x="20640" y="807"/>
                    <a:pt x="19680" y="0"/>
                    <a:pt x="17880" y="0"/>
                  </a:cubicBezTo>
                  <a:cubicBezTo>
                    <a:pt x="16080" y="0"/>
                    <a:pt x="13440" y="807"/>
                    <a:pt x="10560" y="2321"/>
                  </a:cubicBezTo>
                  <a:cubicBezTo>
                    <a:pt x="7680" y="3836"/>
                    <a:pt x="4560" y="6056"/>
                    <a:pt x="2640" y="8579"/>
                  </a:cubicBezTo>
                  <a:cubicBezTo>
                    <a:pt x="720" y="11103"/>
                    <a:pt x="0" y="13929"/>
                    <a:pt x="0" y="15746"/>
                  </a:cubicBezTo>
                  <a:cubicBezTo>
                    <a:pt x="0" y="17563"/>
                    <a:pt x="720" y="18370"/>
                    <a:pt x="3480" y="19178"/>
                  </a:cubicBezTo>
                  <a:cubicBezTo>
                    <a:pt x="6240" y="19985"/>
                    <a:pt x="11040" y="20793"/>
                    <a:pt x="158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9894431" y="5875453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0111466" y="5724506"/>
              <a:ext cx="195716" cy="258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79" fill="norm" stroke="1" extrusionOk="0">
                  <a:moveTo>
                    <a:pt x="21247" y="1986"/>
                  </a:moveTo>
                  <a:cubicBezTo>
                    <a:pt x="20558" y="1284"/>
                    <a:pt x="19868" y="581"/>
                    <a:pt x="18145" y="230"/>
                  </a:cubicBezTo>
                  <a:cubicBezTo>
                    <a:pt x="16421" y="-121"/>
                    <a:pt x="13664" y="-121"/>
                    <a:pt x="11136" y="581"/>
                  </a:cubicBezTo>
                  <a:cubicBezTo>
                    <a:pt x="8609" y="1284"/>
                    <a:pt x="6311" y="2689"/>
                    <a:pt x="4587" y="4884"/>
                  </a:cubicBezTo>
                  <a:cubicBezTo>
                    <a:pt x="2864" y="7079"/>
                    <a:pt x="1715" y="10064"/>
                    <a:pt x="911" y="11996"/>
                  </a:cubicBezTo>
                  <a:cubicBezTo>
                    <a:pt x="107" y="13928"/>
                    <a:pt x="-353" y="14806"/>
                    <a:pt x="336" y="16123"/>
                  </a:cubicBezTo>
                  <a:cubicBezTo>
                    <a:pt x="1026" y="17440"/>
                    <a:pt x="2864" y="19196"/>
                    <a:pt x="4932" y="20162"/>
                  </a:cubicBezTo>
                  <a:cubicBezTo>
                    <a:pt x="7000" y="21128"/>
                    <a:pt x="9298" y="21303"/>
                    <a:pt x="11596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10313531" y="5792903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629"/>
                    <a:pt x="10286" y="9257"/>
                    <a:pt x="13886" y="12857"/>
                  </a:cubicBezTo>
                  <a:cubicBezTo>
                    <a:pt x="17486" y="16457"/>
                    <a:pt x="19543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0326231" y="5799253"/>
              <a:ext cx="139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3491"/>
                    <a:pt x="12436" y="6982"/>
                    <a:pt x="9164" y="9818"/>
                  </a:cubicBezTo>
                  <a:cubicBezTo>
                    <a:pt x="5891" y="12655"/>
                    <a:pt x="3927" y="14836"/>
                    <a:pt x="2618" y="16691"/>
                  </a:cubicBezTo>
                  <a:cubicBezTo>
                    <a:pt x="1309" y="18545"/>
                    <a:pt x="655" y="20073"/>
                    <a:pt x="327" y="20836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0491331" y="5748453"/>
              <a:ext cx="14155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fill="norm" stroke="1" extrusionOk="0">
                  <a:moveTo>
                    <a:pt x="0" y="0"/>
                  </a:moveTo>
                  <a:cubicBezTo>
                    <a:pt x="4765" y="0"/>
                    <a:pt x="9529" y="0"/>
                    <a:pt x="13182" y="600"/>
                  </a:cubicBezTo>
                  <a:cubicBezTo>
                    <a:pt x="16835" y="1200"/>
                    <a:pt x="19376" y="2400"/>
                    <a:pt x="20488" y="3857"/>
                  </a:cubicBezTo>
                  <a:cubicBezTo>
                    <a:pt x="21600" y="5314"/>
                    <a:pt x="21282" y="7029"/>
                    <a:pt x="20806" y="9171"/>
                  </a:cubicBezTo>
                  <a:cubicBezTo>
                    <a:pt x="20329" y="11314"/>
                    <a:pt x="19694" y="13886"/>
                    <a:pt x="19218" y="15600"/>
                  </a:cubicBezTo>
                  <a:cubicBezTo>
                    <a:pt x="18741" y="17314"/>
                    <a:pt x="18424" y="18171"/>
                    <a:pt x="15882" y="19029"/>
                  </a:cubicBezTo>
                  <a:cubicBezTo>
                    <a:pt x="13341" y="19886"/>
                    <a:pt x="8576" y="20743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0719931" y="5748453"/>
              <a:ext cx="4868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96" y="320"/>
                    <a:pt x="9391" y="640"/>
                    <a:pt x="13617" y="2320"/>
                  </a:cubicBezTo>
                  <a:cubicBezTo>
                    <a:pt x="17843" y="4000"/>
                    <a:pt x="21600" y="7040"/>
                    <a:pt x="21600" y="10240"/>
                  </a:cubicBezTo>
                  <a:cubicBezTo>
                    <a:pt x="21600" y="13440"/>
                    <a:pt x="17843" y="16800"/>
                    <a:pt x="13617" y="18720"/>
                  </a:cubicBezTo>
                  <a:cubicBezTo>
                    <a:pt x="9391" y="20640"/>
                    <a:pt x="4696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0834231" y="5603462"/>
              <a:ext cx="171451" cy="151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3450"/>
                  </a:moveTo>
                  <a:cubicBezTo>
                    <a:pt x="1067" y="2250"/>
                    <a:pt x="2133" y="1050"/>
                    <a:pt x="3333" y="450"/>
                  </a:cubicBezTo>
                  <a:cubicBezTo>
                    <a:pt x="4533" y="-150"/>
                    <a:pt x="5867" y="-150"/>
                    <a:pt x="6933" y="450"/>
                  </a:cubicBezTo>
                  <a:cubicBezTo>
                    <a:pt x="8000" y="1050"/>
                    <a:pt x="8800" y="2250"/>
                    <a:pt x="8400" y="4650"/>
                  </a:cubicBezTo>
                  <a:cubicBezTo>
                    <a:pt x="8000" y="7050"/>
                    <a:pt x="6400" y="10650"/>
                    <a:pt x="5200" y="13200"/>
                  </a:cubicBezTo>
                  <a:cubicBezTo>
                    <a:pt x="4000" y="15750"/>
                    <a:pt x="3200" y="17250"/>
                    <a:pt x="3733" y="18000"/>
                  </a:cubicBezTo>
                  <a:cubicBezTo>
                    <a:pt x="4267" y="18750"/>
                    <a:pt x="6133" y="18750"/>
                    <a:pt x="9333" y="19200"/>
                  </a:cubicBezTo>
                  <a:cubicBezTo>
                    <a:pt x="12533" y="19650"/>
                    <a:pt x="17067" y="205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2572881" y="6764403"/>
              <a:ext cx="23495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308" y="11670"/>
                    <a:pt x="6616" y="3363"/>
                    <a:pt x="10216" y="870"/>
                  </a:cubicBezTo>
                  <a:cubicBezTo>
                    <a:pt x="13816" y="-1622"/>
                    <a:pt x="1770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2630031" y="6859703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3049131" y="6643240"/>
              <a:ext cx="159285" cy="239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55" fill="norm" stroke="1" extrusionOk="0">
                  <a:moveTo>
                    <a:pt x="4208" y="613"/>
                  </a:moveTo>
                  <a:cubicBezTo>
                    <a:pt x="7855" y="238"/>
                    <a:pt x="11501" y="-138"/>
                    <a:pt x="14587" y="50"/>
                  </a:cubicBezTo>
                  <a:cubicBezTo>
                    <a:pt x="17673" y="238"/>
                    <a:pt x="20197" y="989"/>
                    <a:pt x="20899" y="2304"/>
                  </a:cubicBezTo>
                  <a:cubicBezTo>
                    <a:pt x="21600" y="3619"/>
                    <a:pt x="20478" y="5497"/>
                    <a:pt x="18655" y="6999"/>
                  </a:cubicBezTo>
                  <a:cubicBezTo>
                    <a:pt x="16831" y="8502"/>
                    <a:pt x="14306" y="9629"/>
                    <a:pt x="12343" y="10380"/>
                  </a:cubicBezTo>
                  <a:cubicBezTo>
                    <a:pt x="10379" y="11132"/>
                    <a:pt x="8977" y="11507"/>
                    <a:pt x="8977" y="11695"/>
                  </a:cubicBezTo>
                  <a:cubicBezTo>
                    <a:pt x="8977" y="11883"/>
                    <a:pt x="10379" y="11883"/>
                    <a:pt x="11922" y="12165"/>
                  </a:cubicBezTo>
                  <a:cubicBezTo>
                    <a:pt x="13465" y="12446"/>
                    <a:pt x="15148" y="13010"/>
                    <a:pt x="16551" y="14137"/>
                  </a:cubicBezTo>
                  <a:cubicBezTo>
                    <a:pt x="17953" y="15264"/>
                    <a:pt x="19075" y="16954"/>
                    <a:pt x="17953" y="18363"/>
                  </a:cubicBezTo>
                  <a:cubicBezTo>
                    <a:pt x="16831" y="19772"/>
                    <a:pt x="13465" y="20899"/>
                    <a:pt x="10099" y="21180"/>
                  </a:cubicBezTo>
                  <a:cubicBezTo>
                    <a:pt x="6732" y="21462"/>
                    <a:pt x="3366" y="20899"/>
                    <a:pt x="0" y="20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3339747" y="6604285"/>
              <a:ext cx="179285" cy="30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17" fill="norm" stroke="1" extrusionOk="0">
                  <a:moveTo>
                    <a:pt x="21274" y="4569"/>
                  </a:moveTo>
                  <a:cubicBezTo>
                    <a:pt x="21274" y="3824"/>
                    <a:pt x="21274" y="3079"/>
                    <a:pt x="20897" y="2260"/>
                  </a:cubicBezTo>
                  <a:cubicBezTo>
                    <a:pt x="20521" y="1441"/>
                    <a:pt x="19767" y="547"/>
                    <a:pt x="18762" y="174"/>
                  </a:cubicBezTo>
                  <a:cubicBezTo>
                    <a:pt x="17758" y="-198"/>
                    <a:pt x="16502" y="-49"/>
                    <a:pt x="14241" y="1366"/>
                  </a:cubicBezTo>
                  <a:cubicBezTo>
                    <a:pt x="11981" y="2781"/>
                    <a:pt x="8716" y="5463"/>
                    <a:pt x="5827" y="8070"/>
                  </a:cubicBezTo>
                  <a:cubicBezTo>
                    <a:pt x="2939" y="10676"/>
                    <a:pt x="427" y="13209"/>
                    <a:pt x="51" y="15443"/>
                  </a:cubicBezTo>
                  <a:cubicBezTo>
                    <a:pt x="-326" y="17678"/>
                    <a:pt x="1432" y="19614"/>
                    <a:pt x="4446" y="20508"/>
                  </a:cubicBezTo>
                  <a:cubicBezTo>
                    <a:pt x="7460" y="21402"/>
                    <a:pt x="11730" y="21253"/>
                    <a:pt x="16000" y="21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3551486" y="6758103"/>
              <a:ext cx="272346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6870" y="1507"/>
                  </a:moveTo>
                  <a:cubicBezTo>
                    <a:pt x="6870" y="6530"/>
                    <a:pt x="6870" y="11553"/>
                    <a:pt x="6540" y="15321"/>
                  </a:cubicBezTo>
                  <a:cubicBezTo>
                    <a:pt x="6210" y="19088"/>
                    <a:pt x="5551" y="21600"/>
                    <a:pt x="4314" y="21600"/>
                  </a:cubicBezTo>
                  <a:cubicBezTo>
                    <a:pt x="3078" y="21600"/>
                    <a:pt x="1264" y="19088"/>
                    <a:pt x="439" y="16577"/>
                  </a:cubicBezTo>
                  <a:cubicBezTo>
                    <a:pt x="-385" y="14065"/>
                    <a:pt x="-220" y="11553"/>
                    <a:pt x="2418" y="8791"/>
                  </a:cubicBezTo>
                  <a:cubicBezTo>
                    <a:pt x="5056" y="6028"/>
                    <a:pt x="10168" y="3014"/>
                    <a:pt x="13713" y="1507"/>
                  </a:cubicBezTo>
                  <a:cubicBezTo>
                    <a:pt x="17258" y="0"/>
                    <a:pt x="19236" y="0"/>
                    <a:pt x="212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3823831" y="6581298"/>
              <a:ext cx="107951" cy="12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8" fill="norm" stroke="1" extrusionOk="0">
                  <a:moveTo>
                    <a:pt x="0" y="911"/>
                  </a:moveTo>
                  <a:cubicBezTo>
                    <a:pt x="2118" y="191"/>
                    <a:pt x="4235" y="-529"/>
                    <a:pt x="6776" y="551"/>
                  </a:cubicBezTo>
                  <a:cubicBezTo>
                    <a:pt x="9318" y="1631"/>
                    <a:pt x="12282" y="4511"/>
                    <a:pt x="13553" y="7031"/>
                  </a:cubicBezTo>
                  <a:cubicBezTo>
                    <a:pt x="14824" y="9551"/>
                    <a:pt x="14400" y="11711"/>
                    <a:pt x="12706" y="13691"/>
                  </a:cubicBezTo>
                  <a:cubicBezTo>
                    <a:pt x="11012" y="15671"/>
                    <a:pt x="8047" y="17471"/>
                    <a:pt x="5506" y="18731"/>
                  </a:cubicBezTo>
                  <a:cubicBezTo>
                    <a:pt x="2965" y="19991"/>
                    <a:pt x="847" y="20711"/>
                    <a:pt x="847" y="20891"/>
                  </a:cubicBezTo>
                  <a:cubicBezTo>
                    <a:pt x="847" y="21071"/>
                    <a:pt x="2965" y="20711"/>
                    <a:pt x="6776" y="20171"/>
                  </a:cubicBezTo>
                  <a:cubicBezTo>
                    <a:pt x="10588" y="19631"/>
                    <a:pt x="16094" y="18911"/>
                    <a:pt x="21600" y="1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3995281" y="6808903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4090531" y="6739053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4204831" y="6677285"/>
              <a:ext cx="260351" cy="21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2810" y="17615"/>
                    <a:pt x="5620" y="13803"/>
                    <a:pt x="7551" y="10627"/>
                  </a:cubicBezTo>
                  <a:cubicBezTo>
                    <a:pt x="9483" y="7451"/>
                    <a:pt x="10537" y="4909"/>
                    <a:pt x="10976" y="3109"/>
                  </a:cubicBezTo>
                  <a:cubicBezTo>
                    <a:pt x="11415" y="1309"/>
                    <a:pt x="11239" y="251"/>
                    <a:pt x="10800" y="39"/>
                  </a:cubicBezTo>
                  <a:cubicBezTo>
                    <a:pt x="10361" y="-173"/>
                    <a:pt x="9659" y="462"/>
                    <a:pt x="8780" y="2580"/>
                  </a:cubicBezTo>
                  <a:cubicBezTo>
                    <a:pt x="7902" y="4698"/>
                    <a:pt x="6849" y="8298"/>
                    <a:pt x="6322" y="10627"/>
                  </a:cubicBezTo>
                  <a:cubicBezTo>
                    <a:pt x="5795" y="12956"/>
                    <a:pt x="5795" y="14015"/>
                    <a:pt x="6322" y="14651"/>
                  </a:cubicBezTo>
                  <a:cubicBezTo>
                    <a:pt x="6849" y="15286"/>
                    <a:pt x="7902" y="15498"/>
                    <a:pt x="9220" y="15074"/>
                  </a:cubicBezTo>
                  <a:cubicBezTo>
                    <a:pt x="10537" y="14651"/>
                    <a:pt x="12117" y="13592"/>
                    <a:pt x="13259" y="12533"/>
                  </a:cubicBezTo>
                  <a:cubicBezTo>
                    <a:pt x="14400" y="11474"/>
                    <a:pt x="15102" y="10415"/>
                    <a:pt x="16068" y="9251"/>
                  </a:cubicBezTo>
                  <a:cubicBezTo>
                    <a:pt x="17034" y="8086"/>
                    <a:pt x="18263" y="6815"/>
                    <a:pt x="18878" y="6815"/>
                  </a:cubicBezTo>
                  <a:cubicBezTo>
                    <a:pt x="19493" y="6815"/>
                    <a:pt x="19493" y="8086"/>
                    <a:pt x="19580" y="10098"/>
                  </a:cubicBezTo>
                  <a:cubicBezTo>
                    <a:pt x="19668" y="12109"/>
                    <a:pt x="19844" y="14862"/>
                    <a:pt x="20195" y="16662"/>
                  </a:cubicBezTo>
                  <a:cubicBezTo>
                    <a:pt x="20546" y="18462"/>
                    <a:pt x="21073" y="19309"/>
                    <a:pt x="21600" y="20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4465181" y="6576070"/>
              <a:ext cx="107951" cy="13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665"/>
                  </a:moveTo>
                  <a:cubicBezTo>
                    <a:pt x="2118" y="332"/>
                    <a:pt x="4235" y="0"/>
                    <a:pt x="6353" y="0"/>
                  </a:cubicBezTo>
                  <a:cubicBezTo>
                    <a:pt x="8471" y="0"/>
                    <a:pt x="10588" y="332"/>
                    <a:pt x="12071" y="2160"/>
                  </a:cubicBezTo>
                  <a:cubicBezTo>
                    <a:pt x="13553" y="3988"/>
                    <a:pt x="14400" y="7311"/>
                    <a:pt x="13341" y="10135"/>
                  </a:cubicBezTo>
                  <a:cubicBezTo>
                    <a:pt x="12282" y="12960"/>
                    <a:pt x="9318" y="15286"/>
                    <a:pt x="6776" y="17114"/>
                  </a:cubicBezTo>
                  <a:cubicBezTo>
                    <a:pt x="4235" y="18942"/>
                    <a:pt x="2118" y="20271"/>
                    <a:pt x="2118" y="20935"/>
                  </a:cubicBezTo>
                  <a:cubicBezTo>
                    <a:pt x="2118" y="21600"/>
                    <a:pt x="4235" y="21600"/>
                    <a:pt x="7835" y="21434"/>
                  </a:cubicBezTo>
                  <a:cubicBezTo>
                    <a:pt x="11435" y="21268"/>
                    <a:pt x="16518" y="20935"/>
                    <a:pt x="21600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4573131" y="6548553"/>
              <a:ext cx="15204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600" fill="norm" stroke="1" extrusionOk="0">
                  <a:moveTo>
                    <a:pt x="15762" y="0"/>
                  </a:moveTo>
                  <a:cubicBezTo>
                    <a:pt x="17514" y="2291"/>
                    <a:pt x="19265" y="4582"/>
                    <a:pt x="20286" y="7255"/>
                  </a:cubicBezTo>
                  <a:cubicBezTo>
                    <a:pt x="21308" y="9927"/>
                    <a:pt x="21600" y="12982"/>
                    <a:pt x="18097" y="15436"/>
                  </a:cubicBezTo>
                  <a:cubicBezTo>
                    <a:pt x="14595" y="17891"/>
                    <a:pt x="7297" y="197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4916031" y="6821603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5036681" y="6745403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5227849" y="6605703"/>
              <a:ext cx="100933" cy="22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59" fill="norm" stroke="1" extrusionOk="0">
                  <a:moveTo>
                    <a:pt x="20108" y="0"/>
                  </a:moveTo>
                  <a:cubicBezTo>
                    <a:pt x="13358" y="4937"/>
                    <a:pt x="6608" y="9874"/>
                    <a:pt x="3233" y="12960"/>
                  </a:cubicBezTo>
                  <a:cubicBezTo>
                    <a:pt x="-142" y="16046"/>
                    <a:pt x="-142" y="17280"/>
                    <a:pt x="83" y="18411"/>
                  </a:cubicBezTo>
                  <a:cubicBezTo>
                    <a:pt x="308" y="19543"/>
                    <a:pt x="758" y="20571"/>
                    <a:pt x="2108" y="21086"/>
                  </a:cubicBezTo>
                  <a:cubicBezTo>
                    <a:pt x="3458" y="21600"/>
                    <a:pt x="5708" y="21600"/>
                    <a:pt x="9083" y="20983"/>
                  </a:cubicBezTo>
                  <a:cubicBezTo>
                    <a:pt x="12458" y="20366"/>
                    <a:pt x="16958" y="19131"/>
                    <a:pt x="21458" y="17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5277981" y="6764453"/>
              <a:ext cx="698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181"/>
                    <a:pt x="11127" y="8361"/>
                    <a:pt x="7527" y="11961"/>
                  </a:cubicBezTo>
                  <a:cubicBezTo>
                    <a:pt x="3927" y="15561"/>
                    <a:pt x="1964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5373231" y="6711537"/>
              <a:ext cx="225219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0" y="21600"/>
                  </a:moveTo>
                  <a:cubicBezTo>
                    <a:pt x="3230" y="16478"/>
                    <a:pt x="6460" y="11357"/>
                    <a:pt x="8277" y="8128"/>
                  </a:cubicBezTo>
                  <a:cubicBezTo>
                    <a:pt x="10093" y="4899"/>
                    <a:pt x="10497" y="3563"/>
                    <a:pt x="10901" y="2338"/>
                  </a:cubicBezTo>
                  <a:cubicBezTo>
                    <a:pt x="11305" y="1113"/>
                    <a:pt x="11708" y="0"/>
                    <a:pt x="11507" y="0"/>
                  </a:cubicBezTo>
                  <a:cubicBezTo>
                    <a:pt x="11305" y="0"/>
                    <a:pt x="10497" y="1113"/>
                    <a:pt x="9488" y="3674"/>
                  </a:cubicBezTo>
                  <a:cubicBezTo>
                    <a:pt x="8479" y="6235"/>
                    <a:pt x="7267" y="10243"/>
                    <a:pt x="6763" y="12915"/>
                  </a:cubicBezTo>
                  <a:cubicBezTo>
                    <a:pt x="6258" y="15588"/>
                    <a:pt x="6460" y="16924"/>
                    <a:pt x="7267" y="17480"/>
                  </a:cubicBezTo>
                  <a:cubicBezTo>
                    <a:pt x="8075" y="18037"/>
                    <a:pt x="9488" y="17814"/>
                    <a:pt x="11305" y="16144"/>
                  </a:cubicBezTo>
                  <a:cubicBezTo>
                    <a:pt x="13121" y="14474"/>
                    <a:pt x="15342" y="11357"/>
                    <a:pt x="16856" y="9130"/>
                  </a:cubicBezTo>
                  <a:cubicBezTo>
                    <a:pt x="18370" y="6903"/>
                    <a:pt x="19178" y="5567"/>
                    <a:pt x="19884" y="4454"/>
                  </a:cubicBezTo>
                  <a:cubicBezTo>
                    <a:pt x="20591" y="3340"/>
                    <a:pt x="21196" y="2449"/>
                    <a:pt x="21398" y="2672"/>
                  </a:cubicBezTo>
                  <a:cubicBezTo>
                    <a:pt x="21600" y="2895"/>
                    <a:pt x="21398" y="4231"/>
                    <a:pt x="21095" y="7237"/>
                  </a:cubicBezTo>
                  <a:cubicBezTo>
                    <a:pt x="20793" y="10243"/>
                    <a:pt x="20389" y="14920"/>
                    <a:pt x="19985" y="19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5706836" y="6535853"/>
              <a:ext cx="123596" cy="15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33" fill="norm" stroke="1" extrusionOk="0">
                  <a:moveTo>
                    <a:pt x="1581" y="0"/>
                  </a:moveTo>
                  <a:cubicBezTo>
                    <a:pt x="3381" y="0"/>
                    <a:pt x="5181" y="0"/>
                    <a:pt x="6621" y="750"/>
                  </a:cubicBezTo>
                  <a:cubicBezTo>
                    <a:pt x="8061" y="1500"/>
                    <a:pt x="9141" y="3000"/>
                    <a:pt x="8241" y="6000"/>
                  </a:cubicBezTo>
                  <a:cubicBezTo>
                    <a:pt x="7341" y="9000"/>
                    <a:pt x="4461" y="13500"/>
                    <a:pt x="2481" y="16350"/>
                  </a:cubicBezTo>
                  <a:cubicBezTo>
                    <a:pt x="501" y="19200"/>
                    <a:pt x="-579" y="20400"/>
                    <a:pt x="321" y="21000"/>
                  </a:cubicBezTo>
                  <a:cubicBezTo>
                    <a:pt x="1221" y="21600"/>
                    <a:pt x="4101" y="21600"/>
                    <a:pt x="7881" y="21450"/>
                  </a:cubicBezTo>
                  <a:cubicBezTo>
                    <a:pt x="11661" y="21300"/>
                    <a:pt x="16341" y="21000"/>
                    <a:pt x="21021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6338431" y="6847003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6293981" y="6967653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8000"/>
                    <a:pt x="12065" y="14400"/>
                    <a:pt x="15665" y="10800"/>
                  </a:cubicBezTo>
                  <a:cubicBezTo>
                    <a:pt x="19265" y="7200"/>
                    <a:pt x="2043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6833731" y="6696419"/>
              <a:ext cx="180729" cy="28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77" fill="norm" stroke="1" extrusionOk="0">
                  <a:moveTo>
                    <a:pt x="0" y="2230"/>
                  </a:moveTo>
                  <a:cubicBezTo>
                    <a:pt x="2512" y="1442"/>
                    <a:pt x="5023" y="653"/>
                    <a:pt x="7284" y="259"/>
                  </a:cubicBezTo>
                  <a:cubicBezTo>
                    <a:pt x="9544" y="-135"/>
                    <a:pt x="11553" y="-135"/>
                    <a:pt x="13312" y="653"/>
                  </a:cubicBezTo>
                  <a:cubicBezTo>
                    <a:pt x="15070" y="1442"/>
                    <a:pt x="16577" y="3018"/>
                    <a:pt x="16326" y="4358"/>
                  </a:cubicBezTo>
                  <a:cubicBezTo>
                    <a:pt x="16074" y="5699"/>
                    <a:pt x="14065" y="6802"/>
                    <a:pt x="11930" y="7669"/>
                  </a:cubicBezTo>
                  <a:cubicBezTo>
                    <a:pt x="9795" y="8537"/>
                    <a:pt x="7535" y="9167"/>
                    <a:pt x="7284" y="9640"/>
                  </a:cubicBezTo>
                  <a:cubicBezTo>
                    <a:pt x="7033" y="10113"/>
                    <a:pt x="8791" y="10429"/>
                    <a:pt x="10926" y="10901"/>
                  </a:cubicBezTo>
                  <a:cubicBezTo>
                    <a:pt x="13060" y="11374"/>
                    <a:pt x="15572" y="12005"/>
                    <a:pt x="17330" y="12636"/>
                  </a:cubicBezTo>
                  <a:cubicBezTo>
                    <a:pt x="19088" y="13266"/>
                    <a:pt x="20093" y="13897"/>
                    <a:pt x="20721" y="14607"/>
                  </a:cubicBezTo>
                  <a:cubicBezTo>
                    <a:pt x="21349" y="15316"/>
                    <a:pt x="21600" y="16104"/>
                    <a:pt x="21349" y="16814"/>
                  </a:cubicBezTo>
                  <a:cubicBezTo>
                    <a:pt x="21098" y="17523"/>
                    <a:pt x="20344" y="18154"/>
                    <a:pt x="18963" y="18864"/>
                  </a:cubicBezTo>
                  <a:cubicBezTo>
                    <a:pt x="17581" y="19573"/>
                    <a:pt x="15572" y="20361"/>
                    <a:pt x="13688" y="20834"/>
                  </a:cubicBezTo>
                  <a:cubicBezTo>
                    <a:pt x="11805" y="21307"/>
                    <a:pt x="10047" y="21465"/>
                    <a:pt x="9293" y="20992"/>
                  </a:cubicBezTo>
                  <a:cubicBezTo>
                    <a:pt x="8540" y="20519"/>
                    <a:pt x="8791" y="19415"/>
                    <a:pt x="9042" y="18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7048964" y="6821603"/>
              <a:ext cx="261018" cy="119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22" fill="norm" stroke="1" extrusionOk="0">
                  <a:moveTo>
                    <a:pt x="6275" y="5684"/>
                  </a:moveTo>
                  <a:cubicBezTo>
                    <a:pt x="6621" y="7579"/>
                    <a:pt x="6967" y="9474"/>
                    <a:pt x="6880" y="11179"/>
                  </a:cubicBezTo>
                  <a:cubicBezTo>
                    <a:pt x="6794" y="12884"/>
                    <a:pt x="6275" y="14400"/>
                    <a:pt x="5584" y="16105"/>
                  </a:cubicBezTo>
                  <a:cubicBezTo>
                    <a:pt x="4893" y="17811"/>
                    <a:pt x="4029" y="19705"/>
                    <a:pt x="3079" y="20653"/>
                  </a:cubicBezTo>
                  <a:cubicBezTo>
                    <a:pt x="2128" y="21600"/>
                    <a:pt x="1091" y="21600"/>
                    <a:pt x="487" y="20274"/>
                  </a:cubicBezTo>
                  <a:cubicBezTo>
                    <a:pt x="-118" y="18947"/>
                    <a:pt x="-291" y="16295"/>
                    <a:pt x="746" y="13074"/>
                  </a:cubicBezTo>
                  <a:cubicBezTo>
                    <a:pt x="1783" y="9853"/>
                    <a:pt x="4029" y="6063"/>
                    <a:pt x="7658" y="3789"/>
                  </a:cubicBezTo>
                  <a:cubicBezTo>
                    <a:pt x="11287" y="1516"/>
                    <a:pt x="16298" y="758"/>
                    <a:pt x="213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7341731" y="6619346"/>
              <a:ext cx="127001" cy="10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500"/>
                  </a:moveTo>
                  <a:cubicBezTo>
                    <a:pt x="1440" y="1150"/>
                    <a:pt x="2880" y="-200"/>
                    <a:pt x="5220" y="25"/>
                  </a:cubicBezTo>
                  <a:cubicBezTo>
                    <a:pt x="7560" y="250"/>
                    <a:pt x="10800" y="2050"/>
                    <a:pt x="12420" y="4075"/>
                  </a:cubicBezTo>
                  <a:cubicBezTo>
                    <a:pt x="14040" y="6100"/>
                    <a:pt x="14040" y="8350"/>
                    <a:pt x="13500" y="10375"/>
                  </a:cubicBezTo>
                  <a:cubicBezTo>
                    <a:pt x="12960" y="12400"/>
                    <a:pt x="11880" y="14200"/>
                    <a:pt x="10440" y="15550"/>
                  </a:cubicBezTo>
                  <a:cubicBezTo>
                    <a:pt x="9000" y="16900"/>
                    <a:pt x="7200" y="17800"/>
                    <a:pt x="7380" y="18475"/>
                  </a:cubicBezTo>
                  <a:cubicBezTo>
                    <a:pt x="7560" y="19150"/>
                    <a:pt x="9720" y="19600"/>
                    <a:pt x="12420" y="20050"/>
                  </a:cubicBezTo>
                  <a:cubicBezTo>
                    <a:pt x="15120" y="20500"/>
                    <a:pt x="18360" y="20950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7468731" y="6866996"/>
              <a:ext cx="2667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457" y="10932"/>
                    <a:pt x="8914" y="1332"/>
                    <a:pt x="12514" y="132"/>
                  </a:cubicBezTo>
                  <a:cubicBezTo>
                    <a:pt x="16114" y="-1068"/>
                    <a:pt x="18857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7621131" y="6796203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673"/>
                    <a:pt x="14400" y="11345"/>
                    <a:pt x="18000" y="14945"/>
                  </a:cubicBezTo>
                  <a:cubicBezTo>
                    <a:pt x="21600" y="18545"/>
                    <a:pt x="21600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7894181" y="6685721"/>
              <a:ext cx="261997" cy="307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81" fill="norm" stroke="1" extrusionOk="0">
                  <a:moveTo>
                    <a:pt x="0" y="2840"/>
                  </a:moveTo>
                  <a:cubicBezTo>
                    <a:pt x="2592" y="2248"/>
                    <a:pt x="5184" y="1656"/>
                    <a:pt x="7862" y="1213"/>
                  </a:cubicBezTo>
                  <a:cubicBezTo>
                    <a:pt x="10541" y="769"/>
                    <a:pt x="13306" y="473"/>
                    <a:pt x="15120" y="325"/>
                  </a:cubicBezTo>
                  <a:cubicBezTo>
                    <a:pt x="16934" y="177"/>
                    <a:pt x="17798" y="177"/>
                    <a:pt x="18749" y="103"/>
                  </a:cubicBezTo>
                  <a:cubicBezTo>
                    <a:pt x="19699" y="29"/>
                    <a:pt x="20736" y="-119"/>
                    <a:pt x="21168" y="177"/>
                  </a:cubicBezTo>
                  <a:cubicBezTo>
                    <a:pt x="21600" y="473"/>
                    <a:pt x="21427" y="1213"/>
                    <a:pt x="20390" y="3358"/>
                  </a:cubicBezTo>
                  <a:cubicBezTo>
                    <a:pt x="19354" y="5503"/>
                    <a:pt x="17453" y="9054"/>
                    <a:pt x="15725" y="12308"/>
                  </a:cubicBezTo>
                  <a:cubicBezTo>
                    <a:pt x="13997" y="15563"/>
                    <a:pt x="12442" y="18522"/>
                    <a:pt x="10886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7970381" y="6859140"/>
              <a:ext cx="1587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864" y="11375"/>
                    <a:pt x="1728" y="2735"/>
                    <a:pt x="5328" y="575"/>
                  </a:cubicBezTo>
                  <a:cubicBezTo>
                    <a:pt x="8928" y="-1585"/>
                    <a:pt x="152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8167231" y="6816251"/>
              <a:ext cx="260351" cy="13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3" fill="norm" stroke="1" extrusionOk="0">
                  <a:moveTo>
                    <a:pt x="0" y="19482"/>
                  </a:moveTo>
                  <a:cubicBezTo>
                    <a:pt x="878" y="19155"/>
                    <a:pt x="1756" y="18828"/>
                    <a:pt x="3249" y="16210"/>
                  </a:cubicBezTo>
                  <a:cubicBezTo>
                    <a:pt x="4741" y="13591"/>
                    <a:pt x="6849" y="8682"/>
                    <a:pt x="8166" y="5246"/>
                  </a:cubicBezTo>
                  <a:cubicBezTo>
                    <a:pt x="9483" y="1810"/>
                    <a:pt x="10010" y="-154"/>
                    <a:pt x="9834" y="10"/>
                  </a:cubicBezTo>
                  <a:cubicBezTo>
                    <a:pt x="9659" y="173"/>
                    <a:pt x="8780" y="2464"/>
                    <a:pt x="8078" y="5246"/>
                  </a:cubicBezTo>
                  <a:cubicBezTo>
                    <a:pt x="7376" y="8028"/>
                    <a:pt x="6849" y="11301"/>
                    <a:pt x="6673" y="14082"/>
                  </a:cubicBezTo>
                  <a:cubicBezTo>
                    <a:pt x="6498" y="16864"/>
                    <a:pt x="6673" y="19155"/>
                    <a:pt x="7288" y="20301"/>
                  </a:cubicBezTo>
                  <a:cubicBezTo>
                    <a:pt x="7902" y="21446"/>
                    <a:pt x="8956" y="21446"/>
                    <a:pt x="10537" y="19155"/>
                  </a:cubicBezTo>
                  <a:cubicBezTo>
                    <a:pt x="12117" y="16864"/>
                    <a:pt x="14224" y="12282"/>
                    <a:pt x="15541" y="9010"/>
                  </a:cubicBezTo>
                  <a:cubicBezTo>
                    <a:pt x="16859" y="5737"/>
                    <a:pt x="17385" y="3773"/>
                    <a:pt x="17561" y="4101"/>
                  </a:cubicBezTo>
                  <a:cubicBezTo>
                    <a:pt x="17737" y="4428"/>
                    <a:pt x="17561" y="7046"/>
                    <a:pt x="17473" y="9173"/>
                  </a:cubicBezTo>
                  <a:cubicBezTo>
                    <a:pt x="17385" y="11301"/>
                    <a:pt x="17385" y="12937"/>
                    <a:pt x="18088" y="14573"/>
                  </a:cubicBezTo>
                  <a:cubicBezTo>
                    <a:pt x="18790" y="16210"/>
                    <a:pt x="20195" y="17846"/>
                    <a:pt x="21600" y="1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8446631" y="6667087"/>
              <a:ext cx="158751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34"/>
                  </a:moveTo>
                  <a:cubicBezTo>
                    <a:pt x="1440" y="617"/>
                    <a:pt x="2880" y="0"/>
                    <a:pt x="4320" y="0"/>
                  </a:cubicBezTo>
                  <a:cubicBezTo>
                    <a:pt x="5760" y="0"/>
                    <a:pt x="7200" y="617"/>
                    <a:pt x="7920" y="1697"/>
                  </a:cubicBezTo>
                  <a:cubicBezTo>
                    <a:pt x="8640" y="2777"/>
                    <a:pt x="8640" y="4320"/>
                    <a:pt x="7776" y="6480"/>
                  </a:cubicBezTo>
                  <a:cubicBezTo>
                    <a:pt x="6912" y="8640"/>
                    <a:pt x="5184" y="11417"/>
                    <a:pt x="3744" y="13423"/>
                  </a:cubicBezTo>
                  <a:cubicBezTo>
                    <a:pt x="2304" y="15429"/>
                    <a:pt x="1152" y="16663"/>
                    <a:pt x="1440" y="17280"/>
                  </a:cubicBezTo>
                  <a:cubicBezTo>
                    <a:pt x="1728" y="17897"/>
                    <a:pt x="3456" y="17897"/>
                    <a:pt x="7056" y="18514"/>
                  </a:cubicBezTo>
                  <a:cubicBezTo>
                    <a:pt x="10656" y="19131"/>
                    <a:pt x="16128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274289" y="5134665"/>
              <a:ext cx="1549175" cy="132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80" fill="norm" stroke="1" extrusionOk="0">
                  <a:moveTo>
                    <a:pt x="13092" y="994"/>
                  </a:moveTo>
                  <a:cubicBezTo>
                    <a:pt x="12534" y="685"/>
                    <a:pt x="11976" y="377"/>
                    <a:pt x="11388" y="188"/>
                  </a:cubicBezTo>
                  <a:cubicBezTo>
                    <a:pt x="10800" y="0"/>
                    <a:pt x="10183" y="-69"/>
                    <a:pt x="9448" y="85"/>
                  </a:cubicBezTo>
                  <a:cubicBezTo>
                    <a:pt x="8714" y="240"/>
                    <a:pt x="7861" y="617"/>
                    <a:pt x="7068" y="1131"/>
                  </a:cubicBezTo>
                  <a:cubicBezTo>
                    <a:pt x="6274" y="1645"/>
                    <a:pt x="5540" y="2297"/>
                    <a:pt x="4761" y="3085"/>
                  </a:cubicBezTo>
                  <a:cubicBezTo>
                    <a:pt x="3982" y="3874"/>
                    <a:pt x="3159" y="4800"/>
                    <a:pt x="2542" y="5708"/>
                  </a:cubicBezTo>
                  <a:cubicBezTo>
                    <a:pt x="1925" y="6617"/>
                    <a:pt x="1514" y="7508"/>
                    <a:pt x="1117" y="8434"/>
                  </a:cubicBezTo>
                  <a:cubicBezTo>
                    <a:pt x="720" y="9360"/>
                    <a:pt x="338" y="10320"/>
                    <a:pt x="147" y="11348"/>
                  </a:cubicBezTo>
                  <a:cubicBezTo>
                    <a:pt x="-44" y="12377"/>
                    <a:pt x="-44" y="13474"/>
                    <a:pt x="118" y="14605"/>
                  </a:cubicBezTo>
                  <a:cubicBezTo>
                    <a:pt x="279" y="15737"/>
                    <a:pt x="603" y="16902"/>
                    <a:pt x="1117" y="17862"/>
                  </a:cubicBezTo>
                  <a:cubicBezTo>
                    <a:pt x="1631" y="18822"/>
                    <a:pt x="2336" y="19577"/>
                    <a:pt x="3189" y="20142"/>
                  </a:cubicBezTo>
                  <a:cubicBezTo>
                    <a:pt x="4041" y="20708"/>
                    <a:pt x="5040" y="21085"/>
                    <a:pt x="6127" y="21291"/>
                  </a:cubicBezTo>
                  <a:cubicBezTo>
                    <a:pt x="7215" y="21497"/>
                    <a:pt x="8390" y="21531"/>
                    <a:pt x="9419" y="21411"/>
                  </a:cubicBezTo>
                  <a:cubicBezTo>
                    <a:pt x="10447" y="21291"/>
                    <a:pt x="11329" y="21017"/>
                    <a:pt x="12196" y="20622"/>
                  </a:cubicBezTo>
                  <a:cubicBezTo>
                    <a:pt x="13063" y="20228"/>
                    <a:pt x="13915" y="19714"/>
                    <a:pt x="14694" y="19182"/>
                  </a:cubicBezTo>
                  <a:cubicBezTo>
                    <a:pt x="15473" y="18651"/>
                    <a:pt x="16178" y="18102"/>
                    <a:pt x="16839" y="17417"/>
                  </a:cubicBezTo>
                  <a:cubicBezTo>
                    <a:pt x="17500" y="16731"/>
                    <a:pt x="18118" y="15908"/>
                    <a:pt x="18661" y="15000"/>
                  </a:cubicBezTo>
                  <a:cubicBezTo>
                    <a:pt x="19205" y="14091"/>
                    <a:pt x="19675" y="13097"/>
                    <a:pt x="20087" y="12102"/>
                  </a:cubicBezTo>
                  <a:cubicBezTo>
                    <a:pt x="20498" y="11108"/>
                    <a:pt x="20851" y="10114"/>
                    <a:pt x="21115" y="9154"/>
                  </a:cubicBezTo>
                  <a:cubicBezTo>
                    <a:pt x="21380" y="8194"/>
                    <a:pt x="21556" y="7268"/>
                    <a:pt x="21497" y="6394"/>
                  </a:cubicBezTo>
                  <a:cubicBezTo>
                    <a:pt x="21438" y="5520"/>
                    <a:pt x="21145" y="4697"/>
                    <a:pt x="20660" y="3840"/>
                  </a:cubicBezTo>
                  <a:cubicBezTo>
                    <a:pt x="20175" y="2982"/>
                    <a:pt x="19499" y="2091"/>
                    <a:pt x="18705" y="1457"/>
                  </a:cubicBezTo>
                  <a:cubicBezTo>
                    <a:pt x="17912" y="822"/>
                    <a:pt x="17001" y="445"/>
                    <a:pt x="16031" y="222"/>
                  </a:cubicBezTo>
                  <a:cubicBezTo>
                    <a:pt x="15061" y="0"/>
                    <a:pt x="14033" y="-69"/>
                    <a:pt x="12945" y="85"/>
                  </a:cubicBezTo>
                  <a:cubicBezTo>
                    <a:pt x="11858" y="240"/>
                    <a:pt x="10712" y="617"/>
                    <a:pt x="9874" y="942"/>
                  </a:cubicBezTo>
                  <a:cubicBezTo>
                    <a:pt x="9037" y="1268"/>
                    <a:pt x="8508" y="1542"/>
                    <a:pt x="7979" y="18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816055" y="4228525"/>
              <a:ext cx="804540" cy="53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98" fill="norm" stroke="1" extrusionOk="0">
                  <a:moveTo>
                    <a:pt x="17843" y="2369"/>
                  </a:moveTo>
                  <a:cubicBezTo>
                    <a:pt x="16712" y="1525"/>
                    <a:pt x="15581" y="682"/>
                    <a:pt x="14337" y="555"/>
                  </a:cubicBezTo>
                  <a:cubicBezTo>
                    <a:pt x="13093" y="429"/>
                    <a:pt x="11736" y="1019"/>
                    <a:pt x="10153" y="1863"/>
                  </a:cubicBezTo>
                  <a:cubicBezTo>
                    <a:pt x="8569" y="2707"/>
                    <a:pt x="6760" y="3804"/>
                    <a:pt x="5205" y="5196"/>
                  </a:cubicBezTo>
                  <a:cubicBezTo>
                    <a:pt x="3650" y="6588"/>
                    <a:pt x="2349" y="8276"/>
                    <a:pt x="1501" y="9710"/>
                  </a:cubicBezTo>
                  <a:cubicBezTo>
                    <a:pt x="653" y="11144"/>
                    <a:pt x="257" y="12326"/>
                    <a:pt x="88" y="13380"/>
                  </a:cubicBezTo>
                  <a:cubicBezTo>
                    <a:pt x="-82" y="14435"/>
                    <a:pt x="-25" y="15363"/>
                    <a:pt x="427" y="16375"/>
                  </a:cubicBezTo>
                  <a:cubicBezTo>
                    <a:pt x="879" y="17388"/>
                    <a:pt x="1727" y="18485"/>
                    <a:pt x="3000" y="19371"/>
                  </a:cubicBezTo>
                  <a:cubicBezTo>
                    <a:pt x="4272" y="20257"/>
                    <a:pt x="5968" y="20932"/>
                    <a:pt x="7693" y="21185"/>
                  </a:cubicBezTo>
                  <a:cubicBezTo>
                    <a:pt x="9417" y="21438"/>
                    <a:pt x="11170" y="21269"/>
                    <a:pt x="12782" y="20679"/>
                  </a:cubicBezTo>
                  <a:cubicBezTo>
                    <a:pt x="14393" y="20088"/>
                    <a:pt x="15864" y="19076"/>
                    <a:pt x="17192" y="17979"/>
                  </a:cubicBezTo>
                  <a:cubicBezTo>
                    <a:pt x="18521" y="16882"/>
                    <a:pt x="19709" y="15701"/>
                    <a:pt x="20444" y="14308"/>
                  </a:cubicBezTo>
                  <a:cubicBezTo>
                    <a:pt x="21179" y="12916"/>
                    <a:pt x="21461" y="11313"/>
                    <a:pt x="21490" y="9246"/>
                  </a:cubicBezTo>
                  <a:cubicBezTo>
                    <a:pt x="21518" y="7179"/>
                    <a:pt x="21292" y="4647"/>
                    <a:pt x="20755" y="2960"/>
                  </a:cubicBezTo>
                  <a:cubicBezTo>
                    <a:pt x="20217" y="1272"/>
                    <a:pt x="19369" y="429"/>
                    <a:pt x="18352" y="133"/>
                  </a:cubicBezTo>
                  <a:cubicBezTo>
                    <a:pt x="17334" y="-162"/>
                    <a:pt x="16146" y="91"/>
                    <a:pt x="14959" y="3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4343" y="-14847"/>
            <a:ext cx="9982201" cy="1181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80" name="Drawing"/>
          <p:cNvGrpSpPr/>
          <p:nvPr/>
        </p:nvGrpSpPr>
        <p:grpSpPr>
          <a:xfrm>
            <a:off x="1919572" y="1096358"/>
            <a:ext cx="6873707" cy="6749748"/>
            <a:chOff x="0" y="0"/>
            <a:chExt cx="6873706" cy="6749747"/>
          </a:xfrm>
        </p:grpSpPr>
        <p:sp>
          <p:nvSpPr>
            <p:cNvPr id="1732" name="Line"/>
            <p:cNvSpPr/>
            <p:nvPr/>
          </p:nvSpPr>
          <p:spPr>
            <a:xfrm>
              <a:off x="206697" y="0"/>
              <a:ext cx="1477145" cy="45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523" y="14400"/>
                  </a:moveTo>
                  <a:cubicBezTo>
                    <a:pt x="262" y="15600"/>
                    <a:pt x="0" y="16800"/>
                    <a:pt x="0" y="18000"/>
                  </a:cubicBezTo>
                  <a:cubicBezTo>
                    <a:pt x="0" y="19200"/>
                    <a:pt x="262" y="20400"/>
                    <a:pt x="1121" y="21000"/>
                  </a:cubicBezTo>
                  <a:cubicBezTo>
                    <a:pt x="1981" y="21600"/>
                    <a:pt x="3438" y="21600"/>
                    <a:pt x="4896" y="21000"/>
                  </a:cubicBezTo>
                  <a:cubicBezTo>
                    <a:pt x="6353" y="20400"/>
                    <a:pt x="7810" y="19200"/>
                    <a:pt x="9343" y="18000"/>
                  </a:cubicBezTo>
                  <a:cubicBezTo>
                    <a:pt x="10875" y="16800"/>
                    <a:pt x="12482" y="15600"/>
                    <a:pt x="13995" y="15000"/>
                  </a:cubicBezTo>
                  <a:cubicBezTo>
                    <a:pt x="15509" y="14400"/>
                    <a:pt x="16929" y="14400"/>
                    <a:pt x="18181" y="12000"/>
                  </a:cubicBezTo>
                  <a:cubicBezTo>
                    <a:pt x="19433" y="9600"/>
                    <a:pt x="2051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334478" y="138777"/>
              <a:ext cx="1311030" cy="86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1" fill="norm" stroke="1" extrusionOk="0">
                  <a:moveTo>
                    <a:pt x="0" y="20179"/>
                  </a:moveTo>
                  <a:cubicBezTo>
                    <a:pt x="1011" y="20796"/>
                    <a:pt x="2021" y="21413"/>
                    <a:pt x="3263" y="20179"/>
                  </a:cubicBezTo>
                  <a:cubicBezTo>
                    <a:pt x="4505" y="18944"/>
                    <a:pt x="5979" y="15859"/>
                    <a:pt x="7432" y="12773"/>
                  </a:cubicBezTo>
                  <a:cubicBezTo>
                    <a:pt x="8884" y="9687"/>
                    <a:pt x="10316" y="6602"/>
                    <a:pt x="11832" y="4442"/>
                  </a:cubicBezTo>
                  <a:cubicBezTo>
                    <a:pt x="13347" y="2282"/>
                    <a:pt x="14947" y="1047"/>
                    <a:pt x="16442" y="430"/>
                  </a:cubicBezTo>
                  <a:cubicBezTo>
                    <a:pt x="17937" y="-187"/>
                    <a:pt x="19326" y="-187"/>
                    <a:pt x="20168" y="739"/>
                  </a:cubicBezTo>
                  <a:cubicBezTo>
                    <a:pt x="21011" y="1664"/>
                    <a:pt x="21305" y="3516"/>
                    <a:pt x="21600" y="53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9531" y="644453"/>
              <a:ext cx="278947" cy="28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62" fill="norm" stroke="1" extrusionOk="0">
                  <a:moveTo>
                    <a:pt x="4938" y="3946"/>
                  </a:moveTo>
                  <a:cubicBezTo>
                    <a:pt x="4938" y="2999"/>
                    <a:pt x="4938" y="2051"/>
                    <a:pt x="5429" y="1388"/>
                  </a:cubicBezTo>
                  <a:cubicBezTo>
                    <a:pt x="5920" y="725"/>
                    <a:pt x="6902" y="346"/>
                    <a:pt x="8080" y="156"/>
                  </a:cubicBezTo>
                  <a:cubicBezTo>
                    <a:pt x="9258" y="-33"/>
                    <a:pt x="10633" y="-33"/>
                    <a:pt x="11811" y="62"/>
                  </a:cubicBezTo>
                  <a:cubicBezTo>
                    <a:pt x="12989" y="156"/>
                    <a:pt x="13971" y="346"/>
                    <a:pt x="13578" y="2430"/>
                  </a:cubicBezTo>
                  <a:cubicBezTo>
                    <a:pt x="13186" y="4514"/>
                    <a:pt x="11418" y="8493"/>
                    <a:pt x="9160" y="11620"/>
                  </a:cubicBezTo>
                  <a:cubicBezTo>
                    <a:pt x="6902" y="14746"/>
                    <a:pt x="4153" y="17020"/>
                    <a:pt x="2386" y="18535"/>
                  </a:cubicBezTo>
                  <a:cubicBezTo>
                    <a:pt x="618" y="20051"/>
                    <a:pt x="-167" y="20809"/>
                    <a:pt x="29" y="21188"/>
                  </a:cubicBezTo>
                  <a:cubicBezTo>
                    <a:pt x="226" y="21567"/>
                    <a:pt x="1404" y="21567"/>
                    <a:pt x="5135" y="21093"/>
                  </a:cubicBezTo>
                  <a:cubicBezTo>
                    <a:pt x="8866" y="20620"/>
                    <a:pt x="15149" y="19672"/>
                    <a:pt x="21433" y="18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17158" y="598013"/>
              <a:ext cx="1" cy="29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016826" y="383342"/>
              <a:ext cx="1" cy="6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993826" y="683897"/>
              <a:ext cx="122670" cy="21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21600" y="2930"/>
                  </a:moveTo>
                  <a:cubicBezTo>
                    <a:pt x="20250" y="1901"/>
                    <a:pt x="18900" y="873"/>
                    <a:pt x="17100" y="358"/>
                  </a:cubicBezTo>
                  <a:cubicBezTo>
                    <a:pt x="15300" y="-156"/>
                    <a:pt x="13050" y="-156"/>
                    <a:pt x="10800" y="615"/>
                  </a:cubicBezTo>
                  <a:cubicBezTo>
                    <a:pt x="8550" y="1387"/>
                    <a:pt x="6300" y="2930"/>
                    <a:pt x="6300" y="4858"/>
                  </a:cubicBezTo>
                  <a:cubicBezTo>
                    <a:pt x="6300" y="6787"/>
                    <a:pt x="8550" y="9101"/>
                    <a:pt x="10800" y="10644"/>
                  </a:cubicBezTo>
                  <a:cubicBezTo>
                    <a:pt x="13050" y="12187"/>
                    <a:pt x="15300" y="12958"/>
                    <a:pt x="17325" y="14115"/>
                  </a:cubicBezTo>
                  <a:cubicBezTo>
                    <a:pt x="19350" y="15273"/>
                    <a:pt x="21150" y="16815"/>
                    <a:pt x="21150" y="17973"/>
                  </a:cubicBezTo>
                  <a:cubicBezTo>
                    <a:pt x="21150" y="19130"/>
                    <a:pt x="19350" y="19901"/>
                    <a:pt x="15525" y="20415"/>
                  </a:cubicBezTo>
                  <a:cubicBezTo>
                    <a:pt x="11700" y="20930"/>
                    <a:pt x="5850" y="21187"/>
                    <a:pt x="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-1" y="1395364"/>
              <a:ext cx="196477" cy="327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48" fill="norm" stroke="1" extrusionOk="0">
                  <a:moveTo>
                    <a:pt x="10490" y="0"/>
                  </a:moveTo>
                  <a:cubicBezTo>
                    <a:pt x="10213" y="1674"/>
                    <a:pt x="9936" y="3349"/>
                    <a:pt x="8413" y="6195"/>
                  </a:cubicBezTo>
                  <a:cubicBezTo>
                    <a:pt x="6890" y="9042"/>
                    <a:pt x="4121" y="13060"/>
                    <a:pt x="2321" y="15823"/>
                  </a:cubicBezTo>
                  <a:cubicBezTo>
                    <a:pt x="521" y="18586"/>
                    <a:pt x="-310" y="20093"/>
                    <a:pt x="105" y="20847"/>
                  </a:cubicBezTo>
                  <a:cubicBezTo>
                    <a:pt x="521" y="21600"/>
                    <a:pt x="2182" y="21600"/>
                    <a:pt x="5228" y="21098"/>
                  </a:cubicBezTo>
                  <a:cubicBezTo>
                    <a:pt x="8275" y="20595"/>
                    <a:pt x="12705" y="19591"/>
                    <a:pt x="15613" y="18670"/>
                  </a:cubicBezTo>
                  <a:cubicBezTo>
                    <a:pt x="18521" y="17749"/>
                    <a:pt x="19905" y="16912"/>
                    <a:pt x="21290" y="16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56667" y="1617703"/>
              <a:ext cx="39809" cy="25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21028" y="0"/>
                  </a:moveTo>
                  <a:cubicBezTo>
                    <a:pt x="15628" y="2618"/>
                    <a:pt x="10228" y="5236"/>
                    <a:pt x="6178" y="8400"/>
                  </a:cubicBezTo>
                  <a:cubicBezTo>
                    <a:pt x="2128" y="11564"/>
                    <a:pt x="-572" y="15273"/>
                    <a:pt x="103" y="17564"/>
                  </a:cubicBezTo>
                  <a:cubicBezTo>
                    <a:pt x="778" y="19855"/>
                    <a:pt x="4828" y="20727"/>
                    <a:pt x="8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775212" y="1515478"/>
              <a:ext cx="172614" cy="30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44" fill="norm" stroke="1" extrusionOk="0">
                  <a:moveTo>
                    <a:pt x="2396" y="3927"/>
                  </a:moveTo>
                  <a:cubicBezTo>
                    <a:pt x="1126" y="2856"/>
                    <a:pt x="-145" y="1785"/>
                    <a:pt x="14" y="1071"/>
                  </a:cubicBezTo>
                  <a:cubicBezTo>
                    <a:pt x="173" y="357"/>
                    <a:pt x="1761" y="0"/>
                    <a:pt x="4143" y="0"/>
                  </a:cubicBezTo>
                  <a:cubicBezTo>
                    <a:pt x="6526" y="0"/>
                    <a:pt x="9702" y="357"/>
                    <a:pt x="11767" y="2053"/>
                  </a:cubicBezTo>
                  <a:cubicBezTo>
                    <a:pt x="13831" y="3749"/>
                    <a:pt x="14784" y="6783"/>
                    <a:pt x="13673" y="9640"/>
                  </a:cubicBezTo>
                  <a:cubicBezTo>
                    <a:pt x="12561" y="12496"/>
                    <a:pt x="9384" y="15174"/>
                    <a:pt x="7161" y="17137"/>
                  </a:cubicBezTo>
                  <a:cubicBezTo>
                    <a:pt x="4937" y="19101"/>
                    <a:pt x="3667" y="20350"/>
                    <a:pt x="3826" y="20975"/>
                  </a:cubicBezTo>
                  <a:cubicBezTo>
                    <a:pt x="3984" y="21600"/>
                    <a:pt x="5573" y="21600"/>
                    <a:pt x="8749" y="20975"/>
                  </a:cubicBezTo>
                  <a:cubicBezTo>
                    <a:pt x="11926" y="20350"/>
                    <a:pt x="16690" y="19101"/>
                    <a:pt x="21455" y="17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055160" y="1410698"/>
              <a:ext cx="15335" cy="8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093495" y="1614270"/>
              <a:ext cx="95147" cy="223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1439" fill="norm" stroke="1" extrusionOk="0">
                  <a:moveTo>
                    <a:pt x="18277" y="1803"/>
                  </a:moveTo>
                  <a:cubicBezTo>
                    <a:pt x="16062" y="1066"/>
                    <a:pt x="13846" y="330"/>
                    <a:pt x="11354" y="84"/>
                  </a:cubicBezTo>
                  <a:cubicBezTo>
                    <a:pt x="8862" y="-161"/>
                    <a:pt x="6092" y="84"/>
                    <a:pt x="4154" y="1434"/>
                  </a:cubicBezTo>
                  <a:cubicBezTo>
                    <a:pt x="2215" y="2784"/>
                    <a:pt x="1108" y="5239"/>
                    <a:pt x="2492" y="7448"/>
                  </a:cubicBezTo>
                  <a:cubicBezTo>
                    <a:pt x="3877" y="9657"/>
                    <a:pt x="7754" y="11621"/>
                    <a:pt x="10800" y="13094"/>
                  </a:cubicBezTo>
                  <a:cubicBezTo>
                    <a:pt x="13846" y="14566"/>
                    <a:pt x="16062" y="15548"/>
                    <a:pt x="18000" y="16775"/>
                  </a:cubicBezTo>
                  <a:cubicBezTo>
                    <a:pt x="19938" y="18003"/>
                    <a:pt x="21600" y="19475"/>
                    <a:pt x="19938" y="20334"/>
                  </a:cubicBezTo>
                  <a:cubicBezTo>
                    <a:pt x="18277" y="21194"/>
                    <a:pt x="13292" y="21439"/>
                    <a:pt x="9415" y="21439"/>
                  </a:cubicBezTo>
                  <a:cubicBezTo>
                    <a:pt x="5538" y="21439"/>
                    <a:pt x="2769" y="21194"/>
                    <a:pt x="0" y="20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43138" y="2384387"/>
              <a:ext cx="15334" cy="375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731"/>
                    <a:pt x="14400" y="11461"/>
                    <a:pt x="18000" y="15061"/>
                  </a:cubicBezTo>
                  <a:cubicBezTo>
                    <a:pt x="21600" y="18661"/>
                    <a:pt x="21600" y="20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779154" y="2416769"/>
              <a:ext cx="183063" cy="38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366" fill="norm" stroke="1" extrusionOk="0">
                  <a:moveTo>
                    <a:pt x="3503" y="4535"/>
                  </a:moveTo>
                  <a:cubicBezTo>
                    <a:pt x="2919" y="3834"/>
                    <a:pt x="2335" y="3132"/>
                    <a:pt x="2189" y="2431"/>
                  </a:cubicBezTo>
                  <a:cubicBezTo>
                    <a:pt x="2043" y="1730"/>
                    <a:pt x="2335" y="1028"/>
                    <a:pt x="4378" y="537"/>
                  </a:cubicBezTo>
                  <a:cubicBezTo>
                    <a:pt x="6422" y="47"/>
                    <a:pt x="10216" y="-234"/>
                    <a:pt x="13135" y="257"/>
                  </a:cubicBezTo>
                  <a:cubicBezTo>
                    <a:pt x="16054" y="748"/>
                    <a:pt x="18097" y="2010"/>
                    <a:pt x="17514" y="3623"/>
                  </a:cubicBezTo>
                  <a:cubicBezTo>
                    <a:pt x="16930" y="5236"/>
                    <a:pt x="13719" y="7200"/>
                    <a:pt x="11530" y="8532"/>
                  </a:cubicBezTo>
                  <a:cubicBezTo>
                    <a:pt x="9341" y="9865"/>
                    <a:pt x="8173" y="10566"/>
                    <a:pt x="8319" y="11057"/>
                  </a:cubicBezTo>
                  <a:cubicBezTo>
                    <a:pt x="8465" y="11548"/>
                    <a:pt x="9924" y="11828"/>
                    <a:pt x="12259" y="12389"/>
                  </a:cubicBezTo>
                  <a:cubicBezTo>
                    <a:pt x="14595" y="12950"/>
                    <a:pt x="17805" y="13792"/>
                    <a:pt x="19557" y="14634"/>
                  </a:cubicBezTo>
                  <a:cubicBezTo>
                    <a:pt x="21308" y="15475"/>
                    <a:pt x="21600" y="16317"/>
                    <a:pt x="18973" y="17439"/>
                  </a:cubicBezTo>
                  <a:cubicBezTo>
                    <a:pt x="16346" y="18561"/>
                    <a:pt x="10800" y="19963"/>
                    <a:pt x="7151" y="20665"/>
                  </a:cubicBezTo>
                  <a:cubicBezTo>
                    <a:pt x="3503" y="21366"/>
                    <a:pt x="1751" y="21366"/>
                    <a:pt x="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2198479" y="827936"/>
              <a:ext cx="190713" cy="26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113" fill="norm" stroke="1" extrusionOk="0">
                  <a:moveTo>
                    <a:pt x="4212" y="1806"/>
                  </a:moveTo>
                  <a:cubicBezTo>
                    <a:pt x="3348" y="7606"/>
                    <a:pt x="2484" y="13406"/>
                    <a:pt x="1764" y="16806"/>
                  </a:cubicBezTo>
                  <a:cubicBezTo>
                    <a:pt x="1044" y="20206"/>
                    <a:pt x="468" y="21206"/>
                    <a:pt x="180" y="21106"/>
                  </a:cubicBezTo>
                  <a:cubicBezTo>
                    <a:pt x="-108" y="21006"/>
                    <a:pt x="-108" y="19806"/>
                    <a:pt x="612" y="16706"/>
                  </a:cubicBezTo>
                  <a:cubicBezTo>
                    <a:pt x="1332" y="13606"/>
                    <a:pt x="2772" y="8606"/>
                    <a:pt x="3924" y="5506"/>
                  </a:cubicBezTo>
                  <a:cubicBezTo>
                    <a:pt x="5076" y="2406"/>
                    <a:pt x="5940" y="1206"/>
                    <a:pt x="7668" y="506"/>
                  </a:cubicBezTo>
                  <a:cubicBezTo>
                    <a:pt x="9396" y="-194"/>
                    <a:pt x="11988" y="-394"/>
                    <a:pt x="14148" y="1406"/>
                  </a:cubicBezTo>
                  <a:cubicBezTo>
                    <a:pt x="16308" y="3206"/>
                    <a:pt x="18036" y="7006"/>
                    <a:pt x="19188" y="10606"/>
                  </a:cubicBezTo>
                  <a:cubicBezTo>
                    <a:pt x="20340" y="14206"/>
                    <a:pt x="20916" y="17606"/>
                    <a:pt x="21492" y="21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2527194" y="897020"/>
              <a:ext cx="130337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2565528" y="1012022"/>
              <a:ext cx="115003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2902869" y="683375"/>
              <a:ext cx="230664" cy="4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47" fill="norm" stroke="1" extrusionOk="0">
                  <a:moveTo>
                    <a:pt x="0" y="4267"/>
                  </a:moveTo>
                  <a:cubicBezTo>
                    <a:pt x="2848" y="3089"/>
                    <a:pt x="5697" y="1911"/>
                    <a:pt x="8545" y="1191"/>
                  </a:cubicBezTo>
                  <a:cubicBezTo>
                    <a:pt x="11393" y="471"/>
                    <a:pt x="14242" y="209"/>
                    <a:pt x="16259" y="78"/>
                  </a:cubicBezTo>
                  <a:cubicBezTo>
                    <a:pt x="18277" y="-53"/>
                    <a:pt x="19464" y="-53"/>
                    <a:pt x="20295" y="340"/>
                  </a:cubicBezTo>
                  <a:cubicBezTo>
                    <a:pt x="21125" y="732"/>
                    <a:pt x="21600" y="1518"/>
                    <a:pt x="21363" y="3678"/>
                  </a:cubicBezTo>
                  <a:cubicBezTo>
                    <a:pt x="21125" y="5838"/>
                    <a:pt x="20176" y="9372"/>
                    <a:pt x="19582" y="12580"/>
                  </a:cubicBezTo>
                  <a:cubicBezTo>
                    <a:pt x="18989" y="15787"/>
                    <a:pt x="18752" y="18667"/>
                    <a:pt x="18514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3017871" y="889353"/>
              <a:ext cx="268341" cy="6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561641" y="3749084"/>
              <a:ext cx="130548" cy="252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571" fill="norm" stroke="1" extrusionOk="0">
                  <a:moveTo>
                    <a:pt x="8484" y="0"/>
                  </a:moveTo>
                  <a:cubicBezTo>
                    <a:pt x="8077" y="612"/>
                    <a:pt x="7669" y="1224"/>
                    <a:pt x="7669" y="1891"/>
                  </a:cubicBezTo>
                  <a:cubicBezTo>
                    <a:pt x="7669" y="2558"/>
                    <a:pt x="8077" y="3279"/>
                    <a:pt x="8892" y="4023"/>
                  </a:cubicBezTo>
                  <a:cubicBezTo>
                    <a:pt x="9707" y="4766"/>
                    <a:pt x="10929" y="5531"/>
                    <a:pt x="11948" y="6307"/>
                  </a:cubicBezTo>
                  <a:cubicBezTo>
                    <a:pt x="12967" y="7083"/>
                    <a:pt x="13782" y="7870"/>
                    <a:pt x="14597" y="8657"/>
                  </a:cubicBezTo>
                  <a:cubicBezTo>
                    <a:pt x="15412" y="9445"/>
                    <a:pt x="16227" y="10232"/>
                    <a:pt x="17043" y="10975"/>
                  </a:cubicBezTo>
                  <a:cubicBezTo>
                    <a:pt x="17858" y="11718"/>
                    <a:pt x="18673" y="12418"/>
                    <a:pt x="19488" y="13205"/>
                  </a:cubicBezTo>
                  <a:cubicBezTo>
                    <a:pt x="20303" y="13992"/>
                    <a:pt x="21118" y="14866"/>
                    <a:pt x="20710" y="15653"/>
                  </a:cubicBezTo>
                  <a:cubicBezTo>
                    <a:pt x="20303" y="16440"/>
                    <a:pt x="18673" y="17140"/>
                    <a:pt x="15820" y="17872"/>
                  </a:cubicBezTo>
                  <a:cubicBezTo>
                    <a:pt x="12967" y="18605"/>
                    <a:pt x="8892" y="19370"/>
                    <a:pt x="6243" y="19928"/>
                  </a:cubicBezTo>
                  <a:cubicBezTo>
                    <a:pt x="3593" y="20485"/>
                    <a:pt x="2371" y="20835"/>
                    <a:pt x="1352" y="21086"/>
                  </a:cubicBezTo>
                  <a:cubicBezTo>
                    <a:pt x="333" y="21338"/>
                    <a:pt x="-482" y="21491"/>
                    <a:pt x="333" y="21545"/>
                  </a:cubicBezTo>
                  <a:cubicBezTo>
                    <a:pt x="1148" y="21600"/>
                    <a:pt x="3593" y="21556"/>
                    <a:pt x="6039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530505" y="5857465"/>
              <a:ext cx="4900473" cy="8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0" y="0"/>
                  </a:moveTo>
                  <a:cubicBezTo>
                    <a:pt x="124" y="2618"/>
                    <a:pt x="248" y="5236"/>
                    <a:pt x="546" y="6218"/>
                  </a:cubicBezTo>
                  <a:cubicBezTo>
                    <a:pt x="845" y="7200"/>
                    <a:pt x="1318" y="6545"/>
                    <a:pt x="1751" y="5891"/>
                  </a:cubicBezTo>
                  <a:cubicBezTo>
                    <a:pt x="2185" y="5236"/>
                    <a:pt x="2579" y="4582"/>
                    <a:pt x="2979" y="3927"/>
                  </a:cubicBezTo>
                  <a:cubicBezTo>
                    <a:pt x="3379" y="3273"/>
                    <a:pt x="3784" y="2618"/>
                    <a:pt x="4223" y="2291"/>
                  </a:cubicBezTo>
                  <a:cubicBezTo>
                    <a:pt x="4662" y="1964"/>
                    <a:pt x="5135" y="1964"/>
                    <a:pt x="5620" y="1964"/>
                  </a:cubicBezTo>
                  <a:cubicBezTo>
                    <a:pt x="6104" y="1964"/>
                    <a:pt x="6599" y="1964"/>
                    <a:pt x="7050" y="1964"/>
                  </a:cubicBezTo>
                  <a:cubicBezTo>
                    <a:pt x="7500" y="1964"/>
                    <a:pt x="7906" y="1964"/>
                    <a:pt x="8317" y="2291"/>
                  </a:cubicBezTo>
                  <a:cubicBezTo>
                    <a:pt x="8728" y="2618"/>
                    <a:pt x="9145" y="3273"/>
                    <a:pt x="9584" y="3927"/>
                  </a:cubicBezTo>
                  <a:cubicBezTo>
                    <a:pt x="10023" y="4582"/>
                    <a:pt x="10485" y="5236"/>
                    <a:pt x="10941" y="5891"/>
                  </a:cubicBezTo>
                  <a:cubicBezTo>
                    <a:pt x="11397" y="6545"/>
                    <a:pt x="11847" y="7200"/>
                    <a:pt x="12298" y="7854"/>
                  </a:cubicBezTo>
                  <a:cubicBezTo>
                    <a:pt x="12748" y="8509"/>
                    <a:pt x="13199" y="9164"/>
                    <a:pt x="13632" y="9818"/>
                  </a:cubicBezTo>
                  <a:cubicBezTo>
                    <a:pt x="14066" y="10473"/>
                    <a:pt x="14483" y="11127"/>
                    <a:pt x="14905" y="11455"/>
                  </a:cubicBezTo>
                  <a:cubicBezTo>
                    <a:pt x="15327" y="11782"/>
                    <a:pt x="15755" y="11782"/>
                    <a:pt x="16166" y="11782"/>
                  </a:cubicBezTo>
                  <a:cubicBezTo>
                    <a:pt x="16577" y="11782"/>
                    <a:pt x="16971" y="11782"/>
                    <a:pt x="17399" y="11782"/>
                  </a:cubicBezTo>
                  <a:cubicBezTo>
                    <a:pt x="17827" y="11782"/>
                    <a:pt x="18289" y="11782"/>
                    <a:pt x="18751" y="11782"/>
                  </a:cubicBezTo>
                  <a:cubicBezTo>
                    <a:pt x="19213" y="11782"/>
                    <a:pt x="19674" y="11782"/>
                    <a:pt x="20130" y="11782"/>
                  </a:cubicBezTo>
                  <a:cubicBezTo>
                    <a:pt x="20586" y="11782"/>
                    <a:pt x="21037" y="11782"/>
                    <a:pt x="21290" y="11782"/>
                  </a:cubicBezTo>
                  <a:cubicBezTo>
                    <a:pt x="21544" y="11782"/>
                    <a:pt x="21600" y="11782"/>
                    <a:pt x="21594" y="12436"/>
                  </a:cubicBezTo>
                  <a:cubicBezTo>
                    <a:pt x="21589" y="13091"/>
                    <a:pt x="21521" y="14400"/>
                    <a:pt x="21448" y="16036"/>
                  </a:cubicBezTo>
                  <a:cubicBezTo>
                    <a:pt x="21375" y="17673"/>
                    <a:pt x="21296" y="19636"/>
                    <a:pt x="21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6276278" y="5796130"/>
              <a:ext cx="265119" cy="30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0" y="0"/>
                  </a:moveTo>
                  <a:cubicBezTo>
                    <a:pt x="6171" y="1980"/>
                    <a:pt x="12343" y="3960"/>
                    <a:pt x="15943" y="5220"/>
                  </a:cubicBezTo>
                  <a:cubicBezTo>
                    <a:pt x="19543" y="6480"/>
                    <a:pt x="20571" y="7020"/>
                    <a:pt x="21086" y="7740"/>
                  </a:cubicBezTo>
                  <a:cubicBezTo>
                    <a:pt x="21600" y="8460"/>
                    <a:pt x="21600" y="9360"/>
                    <a:pt x="18514" y="11340"/>
                  </a:cubicBezTo>
                  <a:cubicBezTo>
                    <a:pt x="15429" y="13320"/>
                    <a:pt x="9257" y="16380"/>
                    <a:pt x="5863" y="18270"/>
                  </a:cubicBezTo>
                  <a:cubicBezTo>
                    <a:pt x="2469" y="20160"/>
                    <a:pt x="1851" y="20880"/>
                    <a:pt x="12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500532" y="3728162"/>
              <a:ext cx="213978" cy="212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171" fill="norm" stroke="1" extrusionOk="0">
                  <a:moveTo>
                    <a:pt x="9079" y="5129"/>
                  </a:moveTo>
                  <a:cubicBezTo>
                    <a:pt x="7301" y="9195"/>
                    <a:pt x="5522" y="13261"/>
                    <a:pt x="3870" y="16184"/>
                  </a:cubicBezTo>
                  <a:cubicBezTo>
                    <a:pt x="2218" y="19106"/>
                    <a:pt x="693" y="20885"/>
                    <a:pt x="185" y="21139"/>
                  </a:cubicBezTo>
                  <a:cubicBezTo>
                    <a:pt x="-323" y="21393"/>
                    <a:pt x="185" y="20122"/>
                    <a:pt x="2091" y="16819"/>
                  </a:cubicBezTo>
                  <a:cubicBezTo>
                    <a:pt x="3997" y="13515"/>
                    <a:pt x="7301" y="8179"/>
                    <a:pt x="9333" y="4875"/>
                  </a:cubicBezTo>
                  <a:cubicBezTo>
                    <a:pt x="11366" y="1572"/>
                    <a:pt x="12129" y="301"/>
                    <a:pt x="13018" y="47"/>
                  </a:cubicBezTo>
                  <a:cubicBezTo>
                    <a:pt x="13908" y="-207"/>
                    <a:pt x="14924" y="555"/>
                    <a:pt x="15686" y="2461"/>
                  </a:cubicBezTo>
                  <a:cubicBezTo>
                    <a:pt x="16449" y="4367"/>
                    <a:pt x="16957" y="7417"/>
                    <a:pt x="17846" y="10085"/>
                  </a:cubicBezTo>
                  <a:cubicBezTo>
                    <a:pt x="18736" y="12753"/>
                    <a:pt x="20006" y="15040"/>
                    <a:pt x="21277" y="17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2606418" y="5820272"/>
              <a:ext cx="104781" cy="175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2677"/>
                  </a:moveTo>
                  <a:cubicBezTo>
                    <a:pt x="20020" y="1425"/>
                    <a:pt x="18439" y="173"/>
                    <a:pt x="16332" y="17"/>
                  </a:cubicBezTo>
                  <a:cubicBezTo>
                    <a:pt x="14224" y="-140"/>
                    <a:pt x="11590" y="799"/>
                    <a:pt x="8956" y="2834"/>
                  </a:cubicBezTo>
                  <a:cubicBezTo>
                    <a:pt x="6322" y="4869"/>
                    <a:pt x="3688" y="7999"/>
                    <a:pt x="2107" y="10347"/>
                  </a:cubicBezTo>
                  <a:cubicBezTo>
                    <a:pt x="527" y="12695"/>
                    <a:pt x="0" y="14260"/>
                    <a:pt x="527" y="15669"/>
                  </a:cubicBezTo>
                  <a:cubicBezTo>
                    <a:pt x="1054" y="17077"/>
                    <a:pt x="2634" y="18330"/>
                    <a:pt x="4478" y="18486"/>
                  </a:cubicBezTo>
                  <a:cubicBezTo>
                    <a:pt x="6322" y="18643"/>
                    <a:pt x="8429" y="17703"/>
                    <a:pt x="10537" y="15512"/>
                  </a:cubicBezTo>
                  <a:cubicBezTo>
                    <a:pt x="12644" y="13321"/>
                    <a:pt x="14751" y="9877"/>
                    <a:pt x="15278" y="7373"/>
                  </a:cubicBezTo>
                  <a:cubicBezTo>
                    <a:pt x="15805" y="4869"/>
                    <a:pt x="14751" y="3303"/>
                    <a:pt x="12907" y="2677"/>
                  </a:cubicBezTo>
                  <a:cubicBezTo>
                    <a:pt x="11063" y="2051"/>
                    <a:pt x="8429" y="2364"/>
                    <a:pt x="6322" y="3147"/>
                  </a:cubicBezTo>
                  <a:cubicBezTo>
                    <a:pt x="4215" y="3930"/>
                    <a:pt x="2634" y="5182"/>
                    <a:pt x="1580" y="6590"/>
                  </a:cubicBezTo>
                  <a:cubicBezTo>
                    <a:pt x="527" y="7999"/>
                    <a:pt x="0" y="9564"/>
                    <a:pt x="0" y="11130"/>
                  </a:cubicBezTo>
                  <a:cubicBezTo>
                    <a:pt x="0" y="12695"/>
                    <a:pt x="527" y="14260"/>
                    <a:pt x="2107" y="15043"/>
                  </a:cubicBezTo>
                  <a:cubicBezTo>
                    <a:pt x="3688" y="15825"/>
                    <a:pt x="6322" y="15825"/>
                    <a:pt x="8693" y="15199"/>
                  </a:cubicBezTo>
                  <a:cubicBezTo>
                    <a:pt x="11063" y="14573"/>
                    <a:pt x="13171" y="13321"/>
                    <a:pt x="13961" y="11912"/>
                  </a:cubicBezTo>
                  <a:cubicBezTo>
                    <a:pt x="14751" y="10503"/>
                    <a:pt x="14224" y="8938"/>
                    <a:pt x="12644" y="7999"/>
                  </a:cubicBezTo>
                  <a:cubicBezTo>
                    <a:pt x="11063" y="7060"/>
                    <a:pt x="8429" y="6747"/>
                    <a:pt x="6322" y="7530"/>
                  </a:cubicBezTo>
                  <a:cubicBezTo>
                    <a:pt x="4215" y="8312"/>
                    <a:pt x="2634" y="10190"/>
                    <a:pt x="3424" y="11130"/>
                  </a:cubicBezTo>
                  <a:cubicBezTo>
                    <a:pt x="4215" y="12069"/>
                    <a:pt x="7376" y="12069"/>
                    <a:pt x="10010" y="11599"/>
                  </a:cubicBezTo>
                  <a:cubicBezTo>
                    <a:pt x="12644" y="11130"/>
                    <a:pt x="14751" y="10190"/>
                    <a:pt x="16595" y="9095"/>
                  </a:cubicBezTo>
                  <a:cubicBezTo>
                    <a:pt x="18439" y="7999"/>
                    <a:pt x="20020" y="6747"/>
                    <a:pt x="20810" y="5338"/>
                  </a:cubicBezTo>
                  <a:cubicBezTo>
                    <a:pt x="21600" y="3930"/>
                    <a:pt x="21600" y="2364"/>
                    <a:pt x="20020" y="2364"/>
                  </a:cubicBezTo>
                  <a:cubicBezTo>
                    <a:pt x="18439" y="2364"/>
                    <a:pt x="15278" y="3930"/>
                    <a:pt x="12644" y="7373"/>
                  </a:cubicBezTo>
                  <a:cubicBezTo>
                    <a:pt x="10010" y="10817"/>
                    <a:pt x="7902" y="16138"/>
                    <a:pt x="5795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2657530" y="6202473"/>
              <a:ext cx="53669" cy="26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3865888" y="5870140"/>
              <a:ext cx="69450" cy="10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095" fill="norm" stroke="1" extrusionOk="0">
                  <a:moveTo>
                    <a:pt x="17107" y="6871"/>
                  </a:moveTo>
                  <a:cubicBezTo>
                    <a:pt x="17107" y="4236"/>
                    <a:pt x="17107" y="1602"/>
                    <a:pt x="15178" y="549"/>
                  </a:cubicBezTo>
                  <a:cubicBezTo>
                    <a:pt x="13250" y="-505"/>
                    <a:pt x="9393" y="22"/>
                    <a:pt x="6693" y="1602"/>
                  </a:cubicBezTo>
                  <a:cubicBezTo>
                    <a:pt x="3993" y="3183"/>
                    <a:pt x="2450" y="5817"/>
                    <a:pt x="1293" y="9241"/>
                  </a:cubicBezTo>
                  <a:cubicBezTo>
                    <a:pt x="135" y="12666"/>
                    <a:pt x="-636" y="16880"/>
                    <a:pt x="907" y="18988"/>
                  </a:cubicBezTo>
                  <a:cubicBezTo>
                    <a:pt x="2450" y="21095"/>
                    <a:pt x="6307" y="21095"/>
                    <a:pt x="9007" y="19778"/>
                  </a:cubicBezTo>
                  <a:cubicBezTo>
                    <a:pt x="11707" y="18461"/>
                    <a:pt x="13250" y="15827"/>
                    <a:pt x="15564" y="13719"/>
                  </a:cubicBezTo>
                  <a:cubicBezTo>
                    <a:pt x="17878" y="11612"/>
                    <a:pt x="20964" y="10032"/>
                    <a:pt x="20964" y="8451"/>
                  </a:cubicBezTo>
                  <a:cubicBezTo>
                    <a:pt x="20964" y="6871"/>
                    <a:pt x="17878" y="5290"/>
                    <a:pt x="14021" y="4500"/>
                  </a:cubicBezTo>
                  <a:cubicBezTo>
                    <a:pt x="10164" y="3710"/>
                    <a:pt x="5535" y="3710"/>
                    <a:pt x="2835" y="5553"/>
                  </a:cubicBezTo>
                  <a:cubicBezTo>
                    <a:pt x="135" y="7397"/>
                    <a:pt x="-636" y="11085"/>
                    <a:pt x="521" y="13983"/>
                  </a:cubicBezTo>
                  <a:cubicBezTo>
                    <a:pt x="1678" y="16880"/>
                    <a:pt x="4764" y="18988"/>
                    <a:pt x="7850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3877761" y="6299713"/>
              <a:ext cx="290138" cy="231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233" fill="norm" stroke="1" extrusionOk="0">
                  <a:moveTo>
                    <a:pt x="479" y="3041"/>
                  </a:moveTo>
                  <a:cubicBezTo>
                    <a:pt x="1048" y="1867"/>
                    <a:pt x="1616" y="693"/>
                    <a:pt x="2469" y="224"/>
                  </a:cubicBezTo>
                  <a:cubicBezTo>
                    <a:pt x="3322" y="-246"/>
                    <a:pt x="4458" y="-11"/>
                    <a:pt x="5500" y="1280"/>
                  </a:cubicBezTo>
                  <a:cubicBezTo>
                    <a:pt x="6543" y="2571"/>
                    <a:pt x="7490" y="4919"/>
                    <a:pt x="6922" y="7737"/>
                  </a:cubicBezTo>
                  <a:cubicBezTo>
                    <a:pt x="6353" y="10554"/>
                    <a:pt x="4269" y="13841"/>
                    <a:pt x="2658" y="16189"/>
                  </a:cubicBezTo>
                  <a:cubicBezTo>
                    <a:pt x="1048" y="18537"/>
                    <a:pt x="-89" y="19945"/>
                    <a:pt x="6" y="20650"/>
                  </a:cubicBezTo>
                  <a:cubicBezTo>
                    <a:pt x="100" y="21354"/>
                    <a:pt x="1427" y="21354"/>
                    <a:pt x="5216" y="21002"/>
                  </a:cubicBezTo>
                  <a:cubicBezTo>
                    <a:pt x="9006" y="20650"/>
                    <a:pt x="15258" y="19945"/>
                    <a:pt x="21511" y="19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189651" y="5912350"/>
              <a:ext cx="89982" cy="7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257" fill="norm" stroke="1" extrusionOk="0">
                  <a:moveTo>
                    <a:pt x="8286" y="10457"/>
                  </a:moveTo>
                  <a:cubicBezTo>
                    <a:pt x="7702" y="6857"/>
                    <a:pt x="7118" y="3257"/>
                    <a:pt x="5659" y="2897"/>
                  </a:cubicBezTo>
                  <a:cubicBezTo>
                    <a:pt x="4199" y="2537"/>
                    <a:pt x="1864" y="5417"/>
                    <a:pt x="988" y="8657"/>
                  </a:cubicBezTo>
                  <a:cubicBezTo>
                    <a:pt x="113" y="11897"/>
                    <a:pt x="696" y="15497"/>
                    <a:pt x="3032" y="17297"/>
                  </a:cubicBezTo>
                  <a:cubicBezTo>
                    <a:pt x="5367" y="19097"/>
                    <a:pt x="9453" y="19097"/>
                    <a:pt x="12372" y="17657"/>
                  </a:cubicBezTo>
                  <a:cubicBezTo>
                    <a:pt x="15291" y="16217"/>
                    <a:pt x="17042" y="13337"/>
                    <a:pt x="18502" y="10097"/>
                  </a:cubicBezTo>
                  <a:cubicBezTo>
                    <a:pt x="19961" y="6857"/>
                    <a:pt x="21129" y="3257"/>
                    <a:pt x="20253" y="1457"/>
                  </a:cubicBezTo>
                  <a:cubicBezTo>
                    <a:pt x="19378" y="-343"/>
                    <a:pt x="16459" y="-343"/>
                    <a:pt x="13248" y="737"/>
                  </a:cubicBezTo>
                  <a:cubicBezTo>
                    <a:pt x="10037" y="1817"/>
                    <a:pt x="6534" y="3977"/>
                    <a:pt x="3907" y="6497"/>
                  </a:cubicBezTo>
                  <a:cubicBezTo>
                    <a:pt x="1280" y="9017"/>
                    <a:pt x="-471" y="11897"/>
                    <a:pt x="113" y="14057"/>
                  </a:cubicBezTo>
                  <a:cubicBezTo>
                    <a:pt x="697" y="16217"/>
                    <a:pt x="3616" y="17657"/>
                    <a:pt x="6534" y="16937"/>
                  </a:cubicBezTo>
                  <a:cubicBezTo>
                    <a:pt x="9453" y="16217"/>
                    <a:pt x="12372" y="13337"/>
                    <a:pt x="12372" y="11537"/>
                  </a:cubicBezTo>
                  <a:cubicBezTo>
                    <a:pt x="12372" y="9737"/>
                    <a:pt x="9453" y="9017"/>
                    <a:pt x="7410" y="10457"/>
                  </a:cubicBezTo>
                  <a:cubicBezTo>
                    <a:pt x="5367" y="11897"/>
                    <a:pt x="4199" y="15497"/>
                    <a:pt x="3615" y="17657"/>
                  </a:cubicBezTo>
                  <a:cubicBezTo>
                    <a:pt x="3032" y="19817"/>
                    <a:pt x="3032" y="20537"/>
                    <a:pt x="3032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5141586" y="6380407"/>
              <a:ext cx="212575" cy="24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61" fill="norm" stroke="1" extrusionOk="0">
                  <a:moveTo>
                    <a:pt x="3857" y="3168"/>
                  </a:moveTo>
                  <a:cubicBezTo>
                    <a:pt x="4629" y="2066"/>
                    <a:pt x="5400" y="964"/>
                    <a:pt x="7200" y="413"/>
                  </a:cubicBezTo>
                  <a:cubicBezTo>
                    <a:pt x="9000" y="-138"/>
                    <a:pt x="11829" y="-138"/>
                    <a:pt x="14400" y="413"/>
                  </a:cubicBezTo>
                  <a:cubicBezTo>
                    <a:pt x="16971" y="964"/>
                    <a:pt x="19286" y="2066"/>
                    <a:pt x="20443" y="3168"/>
                  </a:cubicBezTo>
                  <a:cubicBezTo>
                    <a:pt x="21600" y="4270"/>
                    <a:pt x="21600" y="5372"/>
                    <a:pt x="20957" y="6254"/>
                  </a:cubicBezTo>
                  <a:cubicBezTo>
                    <a:pt x="20314" y="7135"/>
                    <a:pt x="19029" y="7797"/>
                    <a:pt x="17743" y="8348"/>
                  </a:cubicBezTo>
                  <a:cubicBezTo>
                    <a:pt x="16457" y="8899"/>
                    <a:pt x="15171" y="9340"/>
                    <a:pt x="14914" y="10111"/>
                  </a:cubicBezTo>
                  <a:cubicBezTo>
                    <a:pt x="14657" y="10882"/>
                    <a:pt x="15429" y="11984"/>
                    <a:pt x="16329" y="12976"/>
                  </a:cubicBezTo>
                  <a:cubicBezTo>
                    <a:pt x="17229" y="13968"/>
                    <a:pt x="18257" y="14850"/>
                    <a:pt x="18771" y="15842"/>
                  </a:cubicBezTo>
                  <a:cubicBezTo>
                    <a:pt x="19286" y="16833"/>
                    <a:pt x="19286" y="17935"/>
                    <a:pt x="17486" y="19038"/>
                  </a:cubicBezTo>
                  <a:cubicBezTo>
                    <a:pt x="15686" y="20140"/>
                    <a:pt x="12086" y="21242"/>
                    <a:pt x="8871" y="21352"/>
                  </a:cubicBezTo>
                  <a:cubicBezTo>
                    <a:pt x="5657" y="21462"/>
                    <a:pt x="2829" y="20580"/>
                    <a:pt x="0" y="19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147163" y="5286641"/>
              <a:ext cx="1533411" cy="57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61" fill="norm" stroke="1" extrusionOk="0">
                  <a:moveTo>
                    <a:pt x="0" y="21254"/>
                  </a:moveTo>
                  <a:cubicBezTo>
                    <a:pt x="719" y="21063"/>
                    <a:pt x="1438" y="20873"/>
                    <a:pt x="2552" y="20778"/>
                  </a:cubicBezTo>
                  <a:cubicBezTo>
                    <a:pt x="3666" y="20683"/>
                    <a:pt x="5175" y="20683"/>
                    <a:pt x="6577" y="20683"/>
                  </a:cubicBezTo>
                  <a:cubicBezTo>
                    <a:pt x="7979" y="20683"/>
                    <a:pt x="9273" y="20683"/>
                    <a:pt x="10441" y="20635"/>
                  </a:cubicBezTo>
                  <a:cubicBezTo>
                    <a:pt x="11609" y="20587"/>
                    <a:pt x="12651" y="20492"/>
                    <a:pt x="13585" y="20492"/>
                  </a:cubicBezTo>
                  <a:cubicBezTo>
                    <a:pt x="14520" y="20492"/>
                    <a:pt x="15346" y="20587"/>
                    <a:pt x="16335" y="20683"/>
                  </a:cubicBezTo>
                  <a:cubicBezTo>
                    <a:pt x="17323" y="20778"/>
                    <a:pt x="18473" y="20873"/>
                    <a:pt x="19138" y="20920"/>
                  </a:cubicBezTo>
                  <a:cubicBezTo>
                    <a:pt x="19803" y="20968"/>
                    <a:pt x="19983" y="20968"/>
                    <a:pt x="20162" y="20968"/>
                  </a:cubicBezTo>
                  <a:cubicBezTo>
                    <a:pt x="20342" y="20968"/>
                    <a:pt x="20522" y="20968"/>
                    <a:pt x="20684" y="20825"/>
                  </a:cubicBezTo>
                  <a:cubicBezTo>
                    <a:pt x="20845" y="20683"/>
                    <a:pt x="20989" y="20397"/>
                    <a:pt x="20971" y="20159"/>
                  </a:cubicBezTo>
                  <a:cubicBezTo>
                    <a:pt x="20953" y="19921"/>
                    <a:pt x="20773" y="19731"/>
                    <a:pt x="20612" y="19779"/>
                  </a:cubicBezTo>
                  <a:cubicBezTo>
                    <a:pt x="20450" y="19826"/>
                    <a:pt x="20306" y="20112"/>
                    <a:pt x="20324" y="20350"/>
                  </a:cubicBezTo>
                  <a:cubicBezTo>
                    <a:pt x="20342" y="20587"/>
                    <a:pt x="20522" y="20778"/>
                    <a:pt x="20737" y="20730"/>
                  </a:cubicBezTo>
                  <a:cubicBezTo>
                    <a:pt x="20953" y="20683"/>
                    <a:pt x="21205" y="20397"/>
                    <a:pt x="21330" y="20017"/>
                  </a:cubicBezTo>
                  <a:cubicBezTo>
                    <a:pt x="21456" y="19636"/>
                    <a:pt x="21456" y="19160"/>
                    <a:pt x="21366" y="18970"/>
                  </a:cubicBezTo>
                  <a:cubicBezTo>
                    <a:pt x="21277" y="18780"/>
                    <a:pt x="21097" y="18875"/>
                    <a:pt x="20989" y="19160"/>
                  </a:cubicBezTo>
                  <a:cubicBezTo>
                    <a:pt x="20881" y="19446"/>
                    <a:pt x="20845" y="19921"/>
                    <a:pt x="20863" y="20397"/>
                  </a:cubicBezTo>
                  <a:cubicBezTo>
                    <a:pt x="20881" y="20873"/>
                    <a:pt x="20953" y="21349"/>
                    <a:pt x="21061" y="21444"/>
                  </a:cubicBezTo>
                  <a:cubicBezTo>
                    <a:pt x="21169" y="21539"/>
                    <a:pt x="21312" y="21254"/>
                    <a:pt x="21420" y="20017"/>
                  </a:cubicBezTo>
                  <a:cubicBezTo>
                    <a:pt x="21528" y="18780"/>
                    <a:pt x="21600" y="16591"/>
                    <a:pt x="21546" y="14117"/>
                  </a:cubicBezTo>
                  <a:cubicBezTo>
                    <a:pt x="21492" y="11643"/>
                    <a:pt x="21312" y="8883"/>
                    <a:pt x="21223" y="6933"/>
                  </a:cubicBezTo>
                  <a:cubicBezTo>
                    <a:pt x="21133" y="4982"/>
                    <a:pt x="21133" y="3840"/>
                    <a:pt x="21115" y="2936"/>
                  </a:cubicBezTo>
                  <a:cubicBezTo>
                    <a:pt x="21097" y="2032"/>
                    <a:pt x="21061" y="1366"/>
                    <a:pt x="20971" y="1176"/>
                  </a:cubicBezTo>
                  <a:cubicBezTo>
                    <a:pt x="20881" y="986"/>
                    <a:pt x="20737" y="1271"/>
                    <a:pt x="20666" y="1652"/>
                  </a:cubicBezTo>
                  <a:cubicBezTo>
                    <a:pt x="20594" y="2032"/>
                    <a:pt x="20594" y="2508"/>
                    <a:pt x="20684" y="2794"/>
                  </a:cubicBezTo>
                  <a:cubicBezTo>
                    <a:pt x="20773" y="3079"/>
                    <a:pt x="20953" y="3174"/>
                    <a:pt x="21097" y="3032"/>
                  </a:cubicBezTo>
                  <a:cubicBezTo>
                    <a:pt x="21241" y="2889"/>
                    <a:pt x="21348" y="2508"/>
                    <a:pt x="21438" y="1985"/>
                  </a:cubicBezTo>
                  <a:cubicBezTo>
                    <a:pt x="21528" y="1461"/>
                    <a:pt x="21600" y="795"/>
                    <a:pt x="21546" y="415"/>
                  </a:cubicBezTo>
                  <a:cubicBezTo>
                    <a:pt x="21492" y="34"/>
                    <a:pt x="21312" y="-61"/>
                    <a:pt x="21151" y="34"/>
                  </a:cubicBezTo>
                  <a:cubicBezTo>
                    <a:pt x="20989" y="129"/>
                    <a:pt x="20845" y="415"/>
                    <a:pt x="20863" y="795"/>
                  </a:cubicBezTo>
                  <a:cubicBezTo>
                    <a:pt x="20881" y="1176"/>
                    <a:pt x="21061" y="1652"/>
                    <a:pt x="21241" y="2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2064578" y="5061073"/>
              <a:ext cx="140610" cy="14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21" fill="norm" stroke="1" extrusionOk="0">
                  <a:moveTo>
                    <a:pt x="393" y="2132"/>
                  </a:moveTo>
                  <a:cubicBezTo>
                    <a:pt x="2322" y="1374"/>
                    <a:pt x="4251" y="616"/>
                    <a:pt x="6179" y="237"/>
                  </a:cubicBezTo>
                  <a:cubicBezTo>
                    <a:pt x="8108" y="-142"/>
                    <a:pt x="10036" y="-142"/>
                    <a:pt x="11001" y="805"/>
                  </a:cubicBezTo>
                  <a:cubicBezTo>
                    <a:pt x="11965" y="1753"/>
                    <a:pt x="11965" y="3647"/>
                    <a:pt x="11193" y="5163"/>
                  </a:cubicBezTo>
                  <a:cubicBezTo>
                    <a:pt x="10422" y="6679"/>
                    <a:pt x="8879" y="7816"/>
                    <a:pt x="6951" y="9521"/>
                  </a:cubicBezTo>
                  <a:cubicBezTo>
                    <a:pt x="5022" y="11226"/>
                    <a:pt x="2708" y="13500"/>
                    <a:pt x="1358" y="15584"/>
                  </a:cubicBezTo>
                  <a:cubicBezTo>
                    <a:pt x="8" y="17669"/>
                    <a:pt x="-378" y="19563"/>
                    <a:pt x="393" y="20511"/>
                  </a:cubicBezTo>
                  <a:cubicBezTo>
                    <a:pt x="1165" y="21458"/>
                    <a:pt x="3093" y="21458"/>
                    <a:pt x="6758" y="20511"/>
                  </a:cubicBezTo>
                  <a:cubicBezTo>
                    <a:pt x="10422" y="19563"/>
                    <a:pt x="15822" y="17669"/>
                    <a:pt x="21222" y="15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2151519" y="5052447"/>
              <a:ext cx="153337" cy="32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516"/>
                    <a:pt x="15840" y="7033"/>
                    <a:pt x="12240" y="10633"/>
                  </a:cubicBezTo>
                  <a:cubicBezTo>
                    <a:pt x="8640" y="14233"/>
                    <a:pt x="4320" y="17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2274188" y="5229428"/>
              <a:ext cx="149611" cy="283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51" fill="norm" stroke="1" extrusionOk="0">
                  <a:moveTo>
                    <a:pt x="0" y="3454"/>
                  </a:moveTo>
                  <a:cubicBezTo>
                    <a:pt x="3295" y="2286"/>
                    <a:pt x="6590" y="1119"/>
                    <a:pt x="9519" y="535"/>
                  </a:cubicBezTo>
                  <a:cubicBezTo>
                    <a:pt x="12447" y="-49"/>
                    <a:pt x="15010" y="-49"/>
                    <a:pt x="17207" y="48"/>
                  </a:cubicBezTo>
                  <a:cubicBezTo>
                    <a:pt x="19403" y="146"/>
                    <a:pt x="21234" y="340"/>
                    <a:pt x="21417" y="1119"/>
                  </a:cubicBezTo>
                  <a:cubicBezTo>
                    <a:pt x="21600" y="1897"/>
                    <a:pt x="20136" y="3259"/>
                    <a:pt x="17024" y="6762"/>
                  </a:cubicBezTo>
                  <a:cubicBezTo>
                    <a:pt x="13912" y="10265"/>
                    <a:pt x="9153" y="15908"/>
                    <a:pt x="4393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2281855" y="5386837"/>
              <a:ext cx="245340" cy="3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825" y="12582"/>
                    <a:pt x="7650" y="4867"/>
                    <a:pt x="11250" y="1782"/>
                  </a:cubicBezTo>
                  <a:cubicBezTo>
                    <a:pt x="14850" y="-1304"/>
                    <a:pt x="18225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2642196" y="5282442"/>
              <a:ext cx="1333092" cy="6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0292" fill="norm" stroke="1" extrusionOk="0">
                  <a:moveTo>
                    <a:pt x="0" y="2403"/>
                  </a:moveTo>
                  <a:cubicBezTo>
                    <a:pt x="1115" y="3203"/>
                    <a:pt x="2230" y="4003"/>
                    <a:pt x="3634" y="4403"/>
                  </a:cubicBezTo>
                  <a:cubicBezTo>
                    <a:pt x="5039" y="4803"/>
                    <a:pt x="6732" y="4803"/>
                    <a:pt x="8219" y="5203"/>
                  </a:cubicBezTo>
                  <a:cubicBezTo>
                    <a:pt x="9706" y="5603"/>
                    <a:pt x="10986" y="6403"/>
                    <a:pt x="12473" y="6803"/>
                  </a:cubicBezTo>
                  <a:cubicBezTo>
                    <a:pt x="13959" y="7203"/>
                    <a:pt x="15653" y="7203"/>
                    <a:pt x="16809" y="7603"/>
                  </a:cubicBezTo>
                  <a:cubicBezTo>
                    <a:pt x="17966" y="8003"/>
                    <a:pt x="18585" y="8803"/>
                    <a:pt x="19039" y="7203"/>
                  </a:cubicBezTo>
                  <a:cubicBezTo>
                    <a:pt x="19494" y="5603"/>
                    <a:pt x="19783" y="1603"/>
                    <a:pt x="19803" y="403"/>
                  </a:cubicBezTo>
                  <a:cubicBezTo>
                    <a:pt x="19824" y="-797"/>
                    <a:pt x="19576" y="803"/>
                    <a:pt x="19452" y="3603"/>
                  </a:cubicBezTo>
                  <a:cubicBezTo>
                    <a:pt x="19328" y="6403"/>
                    <a:pt x="19328" y="10403"/>
                    <a:pt x="19432" y="12803"/>
                  </a:cubicBezTo>
                  <a:cubicBezTo>
                    <a:pt x="19535" y="15203"/>
                    <a:pt x="19741" y="16003"/>
                    <a:pt x="19948" y="16403"/>
                  </a:cubicBezTo>
                  <a:cubicBezTo>
                    <a:pt x="20154" y="16803"/>
                    <a:pt x="20361" y="16803"/>
                    <a:pt x="20526" y="15203"/>
                  </a:cubicBezTo>
                  <a:cubicBezTo>
                    <a:pt x="20691" y="13603"/>
                    <a:pt x="20815" y="10403"/>
                    <a:pt x="20774" y="8003"/>
                  </a:cubicBezTo>
                  <a:cubicBezTo>
                    <a:pt x="20733" y="5603"/>
                    <a:pt x="20526" y="4003"/>
                    <a:pt x="20402" y="6003"/>
                  </a:cubicBezTo>
                  <a:cubicBezTo>
                    <a:pt x="20278" y="8003"/>
                    <a:pt x="20237" y="13603"/>
                    <a:pt x="20340" y="16803"/>
                  </a:cubicBezTo>
                  <a:cubicBezTo>
                    <a:pt x="20444" y="20003"/>
                    <a:pt x="20691" y="20803"/>
                    <a:pt x="20898" y="20003"/>
                  </a:cubicBezTo>
                  <a:cubicBezTo>
                    <a:pt x="21104" y="19203"/>
                    <a:pt x="21270" y="16803"/>
                    <a:pt x="21393" y="13603"/>
                  </a:cubicBezTo>
                  <a:cubicBezTo>
                    <a:pt x="21517" y="10403"/>
                    <a:pt x="21600" y="6403"/>
                    <a:pt x="21497" y="5603"/>
                  </a:cubicBezTo>
                  <a:cubicBezTo>
                    <a:pt x="21393" y="4803"/>
                    <a:pt x="21104" y="7203"/>
                    <a:pt x="20815" y="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3870108" y="4238289"/>
              <a:ext cx="89188" cy="1067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578" fill="norm" stroke="1" extrusionOk="0">
                  <a:moveTo>
                    <a:pt x="5114" y="21578"/>
                  </a:moveTo>
                  <a:cubicBezTo>
                    <a:pt x="3914" y="19976"/>
                    <a:pt x="2714" y="18374"/>
                    <a:pt x="2714" y="16695"/>
                  </a:cubicBezTo>
                  <a:cubicBezTo>
                    <a:pt x="2714" y="15015"/>
                    <a:pt x="3914" y="13258"/>
                    <a:pt x="4514" y="11631"/>
                  </a:cubicBezTo>
                  <a:cubicBezTo>
                    <a:pt x="5114" y="10003"/>
                    <a:pt x="5114" y="8504"/>
                    <a:pt x="6914" y="7393"/>
                  </a:cubicBezTo>
                  <a:cubicBezTo>
                    <a:pt x="8714" y="6282"/>
                    <a:pt x="12314" y="5559"/>
                    <a:pt x="14714" y="4939"/>
                  </a:cubicBezTo>
                  <a:cubicBezTo>
                    <a:pt x="17114" y="4319"/>
                    <a:pt x="18314" y="3802"/>
                    <a:pt x="18614" y="3414"/>
                  </a:cubicBezTo>
                  <a:cubicBezTo>
                    <a:pt x="18914" y="3027"/>
                    <a:pt x="18314" y="2768"/>
                    <a:pt x="18014" y="2484"/>
                  </a:cubicBezTo>
                  <a:cubicBezTo>
                    <a:pt x="17714" y="2200"/>
                    <a:pt x="17714" y="1890"/>
                    <a:pt x="16814" y="1632"/>
                  </a:cubicBezTo>
                  <a:cubicBezTo>
                    <a:pt x="15914" y="1373"/>
                    <a:pt x="14114" y="1167"/>
                    <a:pt x="12014" y="1167"/>
                  </a:cubicBezTo>
                  <a:cubicBezTo>
                    <a:pt x="9914" y="1167"/>
                    <a:pt x="7514" y="1373"/>
                    <a:pt x="6014" y="1683"/>
                  </a:cubicBezTo>
                  <a:cubicBezTo>
                    <a:pt x="4514" y="1993"/>
                    <a:pt x="3914" y="2407"/>
                    <a:pt x="5114" y="2588"/>
                  </a:cubicBezTo>
                  <a:cubicBezTo>
                    <a:pt x="6314" y="2768"/>
                    <a:pt x="9314" y="2717"/>
                    <a:pt x="12314" y="2407"/>
                  </a:cubicBezTo>
                  <a:cubicBezTo>
                    <a:pt x="15314" y="2097"/>
                    <a:pt x="18314" y="1528"/>
                    <a:pt x="19814" y="1115"/>
                  </a:cubicBezTo>
                  <a:cubicBezTo>
                    <a:pt x="21314" y="701"/>
                    <a:pt x="21314" y="443"/>
                    <a:pt x="19814" y="262"/>
                  </a:cubicBezTo>
                  <a:cubicBezTo>
                    <a:pt x="18314" y="81"/>
                    <a:pt x="15314" y="-22"/>
                    <a:pt x="12614" y="4"/>
                  </a:cubicBezTo>
                  <a:cubicBezTo>
                    <a:pt x="9914" y="30"/>
                    <a:pt x="7514" y="185"/>
                    <a:pt x="5414" y="391"/>
                  </a:cubicBezTo>
                  <a:cubicBezTo>
                    <a:pt x="3314" y="598"/>
                    <a:pt x="1514" y="856"/>
                    <a:pt x="614" y="1167"/>
                  </a:cubicBezTo>
                  <a:cubicBezTo>
                    <a:pt x="-286" y="1477"/>
                    <a:pt x="-286" y="1838"/>
                    <a:pt x="1214" y="2071"/>
                  </a:cubicBezTo>
                  <a:cubicBezTo>
                    <a:pt x="2714" y="2303"/>
                    <a:pt x="5714" y="2407"/>
                    <a:pt x="8414" y="2381"/>
                  </a:cubicBezTo>
                  <a:cubicBezTo>
                    <a:pt x="11114" y="2355"/>
                    <a:pt x="13514" y="2200"/>
                    <a:pt x="15014" y="1967"/>
                  </a:cubicBezTo>
                  <a:cubicBezTo>
                    <a:pt x="16514" y="1735"/>
                    <a:pt x="17114" y="1425"/>
                    <a:pt x="17414" y="1296"/>
                  </a:cubicBezTo>
                  <a:cubicBezTo>
                    <a:pt x="17714" y="1167"/>
                    <a:pt x="17714" y="1218"/>
                    <a:pt x="17714" y="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3175836" y="3818025"/>
              <a:ext cx="95042" cy="246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291" fill="norm" stroke="1" extrusionOk="0">
                  <a:moveTo>
                    <a:pt x="21139" y="667"/>
                  </a:moveTo>
                  <a:cubicBezTo>
                    <a:pt x="18297" y="226"/>
                    <a:pt x="15455" y="-215"/>
                    <a:pt x="12897" y="116"/>
                  </a:cubicBezTo>
                  <a:cubicBezTo>
                    <a:pt x="10339" y="446"/>
                    <a:pt x="8065" y="1548"/>
                    <a:pt x="5792" y="4524"/>
                  </a:cubicBezTo>
                  <a:cubicBezTo>
                    <a:pt x="3518" y="7499"/>
                    <a:pt x="1244" y="12348"/>
                    <a:pt x="392" y="15324"/>
                  </a:cubicBezTo>
                  <a:cubicBezTo>
                    <a:pt x="-461" y="18299"/>
                    <a:pt x="107" y="19401"/>
                    <a:pt x="1813" y="20173"/>
                  </a:cubicBezTo>
                  <a:cubicBezTo>
                    <a:pt x="3518" y="20944"/>
                    <a:pt x="6360" y="21385"/>
                    <a:pt x="8918" y="21275"/>
                  </a:cubicBezTo>
                  <a:cubicBezTo>
                    <a:pt x="11476" y="21165"/>
                    <a:pt x="13750" y="20503"/>
                    <a:pt x="15739" y="19071"/>
                  </a:cubicBezTo>
                  <a:cubicBezTo>
                    <a:pt x="17728" y="17638"/>
                    <a:pt x="19434" y="15434"/>
                    <a:pt x="18865" y="14112"/>
                  </a:cubicBezTo>
                  <a:cubicBezTo>
                    <a:pt x="18297" y="12789"/>
                    <a:pt x="15455" y="12348"/>
                    <a:pt x="12328" y="12238"/>
                  </a:cubicBezTo>
                  <a:cubicBezTo>
                    <a:pt x="9202" y="12128"/>
                    <a:pt x="5792" y="12348"/>
                    <a:pt x="5507" y="12569"/>
                  </a:cubicBezTo>
                  <a:cubicBezTo>
                    <a:pt x="5223" y="12789"/>
                    <a:pt x="8065" y="13009"/>
                    <a:pt x="10907" y="13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3270877" y="3848753"/>
              <a:ext cx="99670" cy="47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2671"/>
                    <a:pt x="12738" y="5342"/>
                    <a:pt x="9138" y="8942"/>
                  </a:cubicBezTo>
                  <a:cubicBezTo>
                    <a:pt x="5538" y="12542"/>
                    <a:pt x="2769" y="17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3316878" y="4129694"/>
              <a:ext cx="110798" cy="286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22" fill="norm" stroke="1" extrusionOk="0">
                  <a:moveTo>
                    <a:pt x="0" y="3645"/>
                  </a:moveTo>
                  <a:cubicBezTo>
                    <a:pt x="491" y="2689"/>
                    <a:pt x="982" y="1733"/>
                    <a:pt x="2455" y="1160"/>
                  </a:cubicBezTo>
                  <a:cubicBezTo>
                    <a:pt x="3927" y="587"/>
                    <a:pt x="6382" y="395"/>
                    <a:pt x="9573" y="204"/>
                  </a:cubicBezTo>
                  <a:cubicBezTo>
                    <a:pt x="12764" y="13"/>
                    <a:pt x="16691" y="-178"/>
                    <a:pt x="18900" y="300"/>
                  </a:cubicBezTo>
                  <a:cubicBezTo>
                    <a:pt x="21109" y="778"/>
                    <a:pt x="21600" y="1925"/>
                    <a:pt x="21109" y="4505"/>
                  </a:cubicBezTo>
                  <a:cubicBezTo>
                    <a:pt x="20618" y="7086"/>
                    <a:pt x="19145" y="11100"/>
                    <a:pt x="17918" y="14158"/>
                  </a:cubicBezTo>
                  <a:cubicBezTo>
                    <a:pt x="16691" y="17217"/>
                    <a:pt x="15709" y="19319"/>
                    <a:pt x="14727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3339879" y="4262762"/>
              <a:ext cx="199338" cy="84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6364"/>
                    <a:pt x="8862" y="11127"/>
                    <a:pt x="12462" y="7527"/>
                  </a:cubicBezTo>
                  <a:cubicBezTo>
                    <a:pt x="16062" y="3927"/>
                    <a:pt x="18831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3884224" y="4311319"/>
              <a:ext cx="1204375" cy="104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fill="norm" stroke="1" extrusionOk="0">
                  <a:moveTo>
                    <a:pt x="0" y="1054"/>
                  </a:moveTo>
                  <a:cubicBezTo>
                    <a:pt x="1693" y="527"/>
                    <a:pt x="3386" y="0"/>
                    <a:pt x="4919" y="0"/>
                  </a:cubicBezTo>
                  <a:cubicBezTo>
                    <a:pt x="6453" y="0"/>
                    <a:pt x="7825" y="527"/>
                    <a:pt x="9221" y="1580"/>
                  </a:cubicBezTo>
                  <a:cubicBezTo>
                    <a:pt x="10617" y="2634"/>
                    <a:pt x="12036" y="4215"/>
                    <a:pt x="13317" y="6059"/>
                  </a:cubicBezTo>
                  <a:cubicBezTo>
                    <a:pt x="14598" y="7902"/>
                    <a:pt x="15742" y="10010"/>
                    <a:pt x="16909" y="11590"/>
                  </a:cubicBezTo>
                  <a:cubicBezTo>
                    <a:pt x="18076" y="13171"/>
                    <a:pt x="19266" y="14224"/>
                    <a:pt x="19975" y="14751"/>
                  </a:cubicBezTo>
                  <a:cubicBezTo>
                    <a:pt x="20685" y="15278"/>
                    <a:pt x="20914" y="15278"/>
                    <a:pt x="21119" y="16068"/>
                  </a:cubicBezTo>
                  <a:cubicBezTo>
                    <a:pt x="21325" y="16859"/>
                    <a:pt x="21508" y="18439"/>
                    <a:pt x="21554" y="19493"/>
                  </a:cubicBezTo>
                  <a:cubicBezTo>
                    <a:pt x="21600" y="20546"/>
                    <a:pt x="21508" y="21073"/>
                    <a:pt x="21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5036348" y="3864525"/>
              <a:ext cx="1837359" cy="58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43" fill="norm" stroke="1" extrusionOk="0">
                  <a:moveTo>
                    <a:pt x="245" y="21300"/>
                  </a:moveTo>
                  <a:cubicBezTo>
                    <a:pt x="364" y="21016"/>
                    <a:pt x="484" y="20731"/>
                    <a:pt x="574" y="20352"/>
                  </a:cubicBezTo>
                  <a:cubicBezTo>
                    <a:pt x="664" y="19973"/>
                    <a:pt x="724" y="19500"/>
                    <a:pt x="679" y="19263"/>
                  </a:cubicBezTo>
                  <a:cubicBezTo>
                    <a:pt x="634" y="19026"/>
                    <a:pt x="484" y="19026"/>
                    <a:pt x="349" y="19263"/>
                  </a:cubicBezTo>
                  <a:cubicBezTo>
                    <a:pt x="215" y="19500"/>
                    <a:pt x="95" y="19973"/>
                    <a:pt x="80" y="20400"/>
                  </a:cubicBezTo>
                  <a:cubicBezTo>
                    <a:pt x="65" y="20826"/>
                    <a:pt x="155" y="21205"/>
                    <a:pt x="275" y="21395"/>
                  </a:cubicBezTo>
                  <a:cubicBezTo>
                    <a:pt x="394" y="21584"/>
                    <a:pt x="544" y="21584"/>
                    <a:pt x="679" y="21442"/>
                  </a:cubicBezTo>
                  <a:cubicBezTo>
                    <a:pt x="814" y="21300"/>
                    <a:pt x="934" y="21016"/>
                    <a:pt x="979" y="20637"/>
                  </a:cubicBezTo>
                  <a:cubicBezTo>
                    <a:pt x="1024" y="20258"/>
                    <a:pt x="994" y="19784"/>
                    <a:pt x="904" y="19500"/>
                  </a:cubicBezTo>
                  <a:cubicBezTo>
                    <a:pt x="814" y="19216"/>
                    <a:pt x="664" y="19121"/>
                    <a:pt x="514" y="19073"/>
                  </a:cubicBezTo>
                  <a:cubicBezTo>
                    <a:pt x="364" y="19026"/>
                    <a:pt x="215" y="19026"/>
                    <a:pt x="200" y="19168"/>
                  </a:cubicBezTo>
                  <a:cubicBezTo>
                    <a:pt x="185" y="19310"/>
                    <a:pt x="305" y="19595"/>
                    <a:pt x="439" y="19689"/>
                  </a:cubicBezTo>
                  <a:cubicBezTo>
                    <a:pt x="574" y="19784"/>
                    <a:pt x="724" y="19689"/>
                    <a:pt x="724" y="19595"/>
                  </a:cubicBezTo>
                  <a:cubicBezTo>
                    <a:pt x="724" y="19500"/>
                    <a:pt x="574" y="19405"/>
                    <a:pt x="424" y="19358"/>
                  </a:cubicBezTo>
                  <a:cubicBezTo>
                    <a:pt x="275" y="19310"/>
                    <a:pt x="125" y="19310"/>
                    <a:pt x="50" y="19547"/>
                  </a:cubicBezTo>
                  <a:cubicBezTo>
                    <a:pt x="-25" y="19784"/>
                    <a:pt x="-25" y="20258"/>
                    <a:pt x="110" y="20637"/>
                  </a:cubicBezTo>
                  <a:cubicBezTo>
                    <a:pt x="245" y="21016"/>
                    <a:pt x="514" y="21300"/>
                    <a:pt x="679" y="21158"/>
                  </a:cubicBezTo>
                  <a:cubicBezTo>
                    <a:pt x="844" y="21016"/>
                    <a:pt x="904" y="20447"/>
                    <a:pt x="949" y="18647"/>
                  </a:cubicBezTo>
                  <a:cubicBezTo>
                    <a:pt x="994" y="16847"/>
                    <a:pt x="1024" y="13816"/>
                    <a:pt x="1068" y="11210"/>
                  </a:cubicBezTo>
                  <a:cubicBezTo>
                    <a:pt x="1113" y="8605"/>
                    <a:pt x="1173" y="6426"/>
                    <a:pt x="1218" y="4958"/>
                  </a:cubicBezTo>
                  <a:cubicBezTo>
                    <a:pt x="1263" y="3489"/>
                    <a:pt x="1293" y="2731"/>
                    <a:pt x="1263" y="2163"/>
                  </a:cubicBezTo>
                  <a:cubicBezTo>
                    <a:pt x="1233" y="1595"/>
                    <a:pt x="1143" y="1216"/>
                    <a:pt x="1039" y="1168"/>
                  </a:cubicBezTo>
                  <a:cubicBezTo>
                    <a:pt x="934" y="1121"/>
                    <a:pt x="814" y="1405"/>
                    <a:pt x="724" y="1784"/>
                  </a:cubicBezTo>
                  <a:cubicBezTo>
                    <a:pt x="634" y="2163"/>
                    <a:pt x="574" y="2637"/>
                    <a:pt x="604" y="3016"/>
                  </a:cubicBezTo>
                  <a:cubicBezTo>
                    <a:pt x="634" y="3395"/>
                    <a:pt x="754" y="3679"/>
                    <a:pt x="889" y="3679"/>
                  </a:cubicBezTo>
                  <a:cubicBezTo>
                    <a:pt x="1024" y="3679"/>
                    <a:pt x="1173" y="3395"/>
                    <a:pt x="1218" y="3016"/>
                  </a:cubicBezTo>
                  <a:cubicBezTo>
                    <a:pt x="1263" y="2637"/>
                    <a:pt x="1203" y="2163"/>
                    <a:pt x="1248" y="2021"/>
                  </a:cubicBezTo>
                  <a:cubicBezTo>
                    <a:pt x="1293" y="1879"/>
                    <a:pt x="1443" y="2068"/>
                    <a:pt x="1458" y="2021"/>
                  </a:cubicBezTo>
                  <a:cubicBezTo>
                    <a:pt x="1473" y="1973"/>
                    <a:pt x="1353" y="1689"/>
                    <a:pt x="1383" y="1500"/>
                  </a:cubicBezTo>
                  <a:cubicBezTo>
                    <a:pt x="1413" y="1310"/>
                    <a:pt x="1593" y="1216"/>
                    <a:pt x="2192" y="1073"/>
                  </a:cubicBezTo>
                  <a:cubicBezTo>
                    <a:pt x="2791" y="931"/>
                    <a:pt x="3810" y="742"/>
                    <a:pt x="4918" y="600"/>
                  </a:cubicBezTo>
                  <a:cubicBezTo>
                    <a:pt x="6027" y="458"/>
                    <a:pt x="7225" y="363"/>
                    <a:pt x="8363" y="268"/>
                  </a:cubicBezTo>
                  <a:cubicBezTo>
                    <a:pt x="9502" y="173"/>
                    <a:pt x="10580" y="79"/>
                    <a:pt x="11674" y="31"/>
                  </a:cubicBezTo>
                  <a:cubicBezTo>
                    <a:pt x="12767" y="-16"/>
                    <a:pt x="13876" y="-16"/>
                    <a:pt x="14969" y="79"/>
                  </a:cubicBezTo>
                  <a:cubicBezTo>
                    <a:pt x="16063" y="173"/>
                    <a:pt x="17141" y="363"/>
                    <a:pt x="18145" y="458"/>
                  </a:cubicBezTo>
                  <a:cubicBezTo>
                    <a:pt x="19148" y="552"/>
                    <a:pt x="20077" y="552"/>
                    <a:pt x="20661" y="552"/>
                  </a:cubicBezTo>
                  <a:cubicBezTo>
                    <a:pt x="21245" y="552"/>
                    <a:pt x="21485" y="552"/>
                    <a:pt x="21530" y="695"/>
                  </a:cubicBezTo>
                  <a:cubicBezTo>
                    <a:pt x="21575" y="837"/>
                    <a:pt x="21425" y="1121"/>
                    <a:pt x="21275" y="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4926914" y="3557413"/>
              <a:ext cx="76670" cy="26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703"/>
                    <a:pt x="5760" y="7406"/>
                    <a:pt x="8280" y="10389"/>
                  </a:cubicBezTo>
                  <a:cubicBezTo>
                    <a:pt x="10800" y="13371"/>
                    <a:pt x="12960" y="15634"/>
                    <a:pt x="15120" y="17383"/>
                  </a:cubicBezTo>
                  <a:cubicBezTo>
                    <a:pt x="17280" y="19131"/>
                    <a:pt x="1944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923792" y="4780167"/>
              <a:ext cx="721105" cy="817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38" fill="norm" stroke="1" extrusionOk="0">
                  <a:moveTo>
                    <a:pt x="13801" y="2930"/>
                  </a:moveTo>
                  <a:cubicBezTo>
                    <a:pt x="12892" y="2122"/>
                    <a:pt x="11983" y="1315"/>
                    <a:pt x="11111" y="776"/>
                  </a:cubicBezTo>
                  <a:cubicBezTo>
                    <a:pt x="10239" y="238"/>
                    <a:pt x="9406" y="-31"/>
                    <a:pt x="8345" y="3"/>
                  </a:cubicBezTo>
                  <a:cubicBezTo>
                    <a:pt x="7284" y="36"/>
                    <a:pt x="5995" y="373"/>
                    <a:pt x="4783" y="1214"/>
                  </a:cubicBezTo>
                  <a:cubicBezTo>
                    <a:pt x="3570" y="2055"/>
                    <a:pt x="2433" y="3401"/>
                    <a:pt x="1561" y="4915"/>
                  </a:cubicBezTo>
                  <a:cubicBezTo>
                    <a:pt x="690" y="6429"/>
                    <a:pt x="84" y="8111"/>
                    <a:pt x="8" y="9995"/>
                  </a:cubicBezTo>
                  <a:cubicBezTo>
                    <a:pt x="-68" y="11879"/>
                    <a:pt x="387" y="13965"/>
                    <a:pt x="1107" y="15782"/>
                  </a:cubicBezTo>
                  <a:cubicBezTo>
                    <a:pt x="1827" y="17599"/>
                    <a:pt x="2812" y="19147"/>
                    <a:pt x="4290" y="20122"/>
                  </a:cubicBezTo>
                  <a:cubicBezTo>
                    <a:pt x="5768" y="21098"/>
                    <a:pt x="7738" y="21502"/>
                    <a:pt x="9785" y="21535"/>
                  </a:cubicBezTo>
                  <a:cubicBezTo>
                    <a:pt x="11831" y="21569"/>
                    <a:pt x="13953" y="21233"/>
                    <a:pt x="15772" y="20358"/>
                  </a:cubicBezTo>
                  <a:cubicBezTo>
                    <a:pt x="17591" y="19483"/>
                    <a:pt x="19107" y="18070"/>
                    <a:pt x="20092" y="16388"/>
                  </a:cubicBezTo>
                  <a:cubicBezTo>
                    <a:pt x="21077" y="14705"/>
                    <a:pt x="21532" y="12754"/>
                    <a:pt x="21343" y="10937"/>
                  </a:cubicBezTo>
                  <a:cubicBezTo>
                    <a:pt x="21153" y="9120"/>
                    <a:pt x="20319" y="7438"/>
                    <a:pt x="19334" y="6126"/>
                  </a:cubicBezTo>
                  <a:cubicBezTo>
                    <a:pt x="18349" y="4814"/>
                    <a:pt x="17212" y="3872"/>
                    <a:pt x="16075" y="29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2987204" y="3559284"/>
              <a:ext cx="673754" cy="953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00" fill="norm" stroke="1" extrusionOk="0">
                  <a:moveTo>
                    <a:pt x="16078" y="1167"/>
                  </a:moveTo>
                  <a:cubicBezTo>
                    <a:pt x="15429" y="706"/>
                    <a:pt x="14779" y="246"/>
                    <a:pt x="13642" y="73"/>
                  </a:cubicBezTo>
                  <a:cubicBezTo>
                    <a:pt x="12505" y="-100"/>
                    <a:pt x="10881" y="15"/>
                    <a:pt x="9176" y="620"/>
                  </a:cubicBezTo>
                  <a:cubicBezTo>
                    <a:pt x="7471" y="1225"/>
                    <a:pt x="5684" y="2319"/>
                    <a:pt x="4223" y="3903"/>
                  </a:cubicBezTo>
                  <a:cubicBezTo>
                    <a:pt x="2761" y="5487"/>
                    <a:pt x="1624" y="7561"/>
                    <a:pt x="934" y="9778"/>
                  </a:cubicBezTo>
                  <a:cubicBezTo>
                    <a:pt x="244" y="11996"/>
                    <a:pt x="0" y="14358"/>
                    <a:pt x="0" y="16201"/>
                  </a:cubicBezTo>
                  <a:cubicBezTo>
                    <a:pt x="0" y="18044"/>
                    <a:pt x="244" y="19369"/>
                    <a:pt x="1015" y="20233"/>
                  </a:cubicBezTo>
                  <a:cubicBezTo>
                    <a:pt x="1786" y="21097"/>
                    <a:pt x="3086" y="21500"/>
                    <a:pt x="4953" y="21500"/>
                  </a:cubicBezTo>
                  <a:cubicBezTo>
                    <a:pt x="6821" y="21500"/>
                    <a:pt x="9257" y="21097"/>
                    <a:pt x="11531" y="20348"/>
                  </a:cubicBezTo>
                  <a:cubicBezTo>
                    <a:pt x="13805" y="19599"/>
                    <a:pt x="15916" y="18505"/>
                    <a:pt x="17580" y="17180"/>
                  </a:cubicBezTo>
                  <a:cubicBezTo>
                    <a:pt x="19245" y="15855"/>
                    <a:pt x="20463" y="14300"/>
                    <a:pt x="21032" y="12428"/>
                  </a:cubicBezTo>
                  <a:cubicBezTo>
                    <a:pt x="21600" y="10556"/>
                    <a:pt x="21519" y="8367"/>
                    <a:pt x="20829" y="6668"/>
                  </a:cubicBezTo>
                  <a:cubicBezTo>
                    <a:pt x="20138" y="4969"/>
                    <a:pt x="18839" y="3759"/>
                    <a:pt x="17905" y="3068"/>
                  </a:cubicBezTo>
                  <a:cubicBezTo>
                    <a:pt x="16971" y="2377"/>
                    <a:pt x="16403" y="2204"/>
                    <a:pt x="15835" y="20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4684674" y="3337879"/>
              <a:ext cx="528860" cy="698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45" fill="norm" stroke="1" extrusionOk="0">
                  <a:moveTo>
                    <a:pt x="15687" y="2945"/>
                  </a:moveTo>
                  <a:cubicBezTo>
                    <a:pt x="15377" y="2013"/>
                    <a:pt x="15067" y="1080"/>
                    <a:pt x="14551" y="536"/>
                  </a:cubicBezTo>
                  <a:cubicBezTo>
                    <a:pt x="14034" y="-8"/>
                    <a:pt x="13310" y="-163"/>
                    <a:pt x="12019" y="187"/>
                  </a:cubicBezTo>
                  <a:cubicBezTo>
                    <a:pt x="10727" y="536"/>
                    <a:pt x="8866" y="1391"/>
                    <a:pt x="7161" y="2673"/>
                  </a:cubicBezTo>
                  <a:cubicBezTo>
                    <a:pt x="5456" y="3955"/>
                    <a:pt x="3906" y="5664"/>
                    <a:pt x="2717" y="7762"/>
                  </a:cubicBezTo>
                  <a:cubicBezTo>
                    <a:pt x="1529" y="9860"/>
                    <a:pt x="702" y="12346"/>
                    <a:pt x="288" y="14250"/>
                  </a:cubicBezTo>
                  <a:cubicBezTo>
                    <a:pt x="-125" y="16154"/>
                    <a:pt x="-125" y="17474"/>
                    <a:pt x="495" y="18523"/>
                  </a:cubicBezTo>
                  <a:cubicBezTo>
                    <a:pt x="1115" y="19572"/>
                    <a:pt x="2355" y="20349"/>
                    <a:pt x="4112" y="20815"/>
                  </a:cubicBezTo>
                  <a:cubicBezTo>
                    <a:pt x="5869" y="21282"/>
                    <a:pt x="8143" y="21437"/>
                    <a:pt x="10520" y="20932"/>
                  </a:cubicBezTo>
                  <a:cubicBezTo>
                    <a:pt x="12897" y="20427"/>
                    <a:pt x="15377" y="19261"/>
                    <a:pt x="17083" y="17513"/>
                  </a:cubicBezTo>
                  <a:cubicBezTo>
                    <a:pt x="18788" y="15765"/>
                    <a:pt x="19718" y="13434"/>
                    <a:pt x="20390" y="11025"/>
                  </a:cubicBezTo>
                  <a:cubicBezTo>
                    <a:pt x="21062" y="8617"/>
                    <a:pt x="21475" y="6131"/>
                    <a:pt x="21372" y="4538"/>
                  </a:cubicBezTo>
                  <a:cubicBezTo>
                    <a:pt x="21268" y="2945"/>
                    <a:pt x="20648" y="2246"/>
                    <a:pt x="19046" y="2051"/>
                  </a:cubicBezTo>
                  <a:cubicBezTo>
                    <a:pt x="17444" y="1857"/>
                    <a:pt x="14861" y="2168"/>
                    <a:pt x="12277" y="24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2405329" y="6029161"/>
              <a:ext cx="577141" cy="54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126" fill="norm" stroke="1" extrusionOk="0">
                  <a:moveTo>
                    <a:pt x="16100" y="4891"/>
                  </a:moveTo>
                  <a:cubicBezTo>
                    <a:pt x="15157" y="3321"/>
                    <a:pt x="14213" y="1750"/>
                    <a:pt x="13176" y="866"/>
                  </a:cubicBezTo>
                  <a:cubicBezTo>
                    <a:pt x="12138" y="-18"/>
                    <a:pt x="11006" y="-214"/>
                    <a:pt x="9403" y="228"/>
                  </a:cubicBezTo>
                  <a:cubicBezTo>
                    <a:pt x="7799" y="670"/>
                    <a:pt x="5724" y="1750"/>
                    <a:pt x="4027" y="3468"/>
                  </a:cubicBezTo>
                  <a:cubicBezTo>
                    <a:pt x="2329" y="5186"/>
                    <a:pt x="1008" y="7542"/>
                    <a:pt x="395" y="10046"/>
                  </a:cubicBezTo>
                  <a:cubicBezTo>
                    <a:pt x="-218" y="12550"/>
                    <a:pt x="-124" y="15201"/>
                    <a:pt x="725" y="17164"/>
                  </a:cubicBezTo>
                  <a:cubicBezTo>
                    <a:pt x="1574" y="19128"/>
                    <a:pt x="3178" y="20404"/>
                    <a:pt x="5300" y="20895"/>
                  </a:cubicBezTo>
                  <a:cubicBezTo>
                    <a:pt x="7422" y="21386"/>
                    <a:pt x="10063" y="21091"/>
                    <a:pt x="12610" y="20061"/>
                  </a:cubicBezTo>
                  <a:cubicBezTo>
                    <a:pt x="15157" y="19030"/>
                    <a:pt x="17609" y="17262"/>
                    <a:pt x="19118" y="15495"/>
                  </a:cubicBezTo>
                  <a:cubicBezTo>
                    <a:pt x="20627" y="13728"/>
                    <a:pt x="21193" y="11961"/>
                    <a:pt x="21288" y="10341"/>
                  </a:cubicBezTo>
                  <a:cubicBezTo>
                    <a:pt x="21382" y="8721"/>
                    <a:pt x="21005" y="7248"/>
                    <a:pt x="19873" y="5922"/>
                  </a:cubicBezTo>
                  <a:cubicBezTo>
                    <a:pt x="18741" y="4597"/>
                    <a:pt x="16854" y="3419"/>
                    <a:pt x="14968" y="22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3657472" y="6179473"/>
              <a:ext cx="522308" cy="527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46" fill="norm" stroke="1" extrusionOk="0">
                  <a:moveTo>
                    <a:pt x="19091" y="2181"/>
                  </a:moveTo>
                  <a:cubicBezTo>
                    <a:pt x="17024" y="1350"/>
                    <a:pt x="14957" y="519"/>
                    <a:pt x="12838" y="208"/>
                  </a:cubicBezTo>
                  <a:cubicBezTo>
                    <a:pt x="10720" y="-104"/>
                    <a:pt x="8549" y="104"/>
                    <a:pt x="6586" y="831"/>
                  </a:cubicBezTo>
                  <a:cubicBezTo>
                    <a:pt x="4622" y="1558"/>
                    <a:pt x="2865" y="2804"/>
                    <a:pt x="1677" y="4881"/>
                  </a:cubicBezTo>
                  <a:cubicBezTo>
                    <a:pt x="488" y="6958"/>
                    <a:pt x="-132" y="9865"/>
                    <a:pt x="23" y="12409"/>
                  </a:cubicBezTo>
                  <a:cubicBezTo>
                    <a:pt x="178" y="14954"/>
                    <a:pt x="1108" y="17134"/>
                    <a:pt x="2658" y="18744"/>
                  </a:cubicBezTo>
                  <a:cubicBezTo>
                    <a:pt x="4209" y="20354"/>
                    <a:pt x="6379" y="21392"/>
                    <a:pt x="8859" y="21444"/>
                  </a:cubicBezTo>
                  <a:cubicBezTo>
                    <a:pt x="11340" y="21496"/>
                    <a:pt x="14130" y="20561"/>
                    <a:pt x="16404" y="18952"/>
                  </a:cubicBezTo>
                  <a:cubicBezTo>
                    <a:pt x="18678" y="17342"/>
                    <a:pt x="20435" y="15058"/>
                    <a:pt x="20951" y="12617"/>
                  </a:cubicBezTo>
                  <a:cubicBezTo>
                    <a:pt x="21468" y="10177"/>
                    <a:pt x="20745" y="7581"/>
                    <a:pt x="19659" y="5504"/>
                  </a:cubicBezTo>
                  <a:cubicBezTo>
                    <a:pt x="18574" y="3427"/>
                    <a:pt x="17127" y="1869"/>
                    <a:pt x="16094" y="1038"/>
                  </a:cubicBezTo>
                  <a:cubicBezTo>
                    <a:pt x="15060" y="208"/>
                    <a:pt x="14440" y="104"/>
                    <a:pt x="1382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4950709" y="6217806"/>
              <a:ext cx="565107" cy="53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512" fill="norm" stroke="1" extrusionOk="0">
                  <a:moveTo>
                    <a:pt x="13672" y="4651"/>
                  </a:moveTo>
                  <a:cubicBezTo>
                    <a:pt x="14053" y="3307"/>
                    <a:pt x="14434" y="1964"/>
                    <a:pt x="14434" y="1137"/>
                  </a:cubicBezTo>
                  <a:cubicBezTo>
                    <a:pt x="14434" y="310"/>
                    <a:pt x="14053" y="0"/>
                    <a:pt x="13149" y="0"/>
                  </a:cubicBezTo>
                  <a:cubicBezTo>
                    <a:pt x="12245" y="0"/>
                    <a:pt x="10818" y="310"/>
                    <a:pt x="8962" y="1499"/>
                  </a:cubicBezTo>
                  <a:cubicBezTo>
                    <a:pt x="7107" y="2687"/>
                    <a:pt x="4823" y="4754"/>
                    <a:pt x="3158" y="7079"/>
                  </a:cubicBezTo>
                  <a:cubicBezTo>
                    <a:pt x="1493" y="9405"/>
                    <a:pt x="446" y="11989"/>
                    <a:pt x="113" y="14211"/>
                  </a:cubicBezTo>
                  <a:cubicBezTo>
                    <a:pt x="-220" y="16433"/>
                    <a:pt x="161" y="18293"/>
                    <a:pt x="1540" y="19533"/>
                  </a:cubicBezTo>
                  <a:cubicBezTo>
                    <a:pt x="2920" y="20773"/>
                    <a:pt x="5299" y="21393"/>
                    <a:pt x="7821" y="21497"/>
                  </a:cubicBezTo>
                  <a:cubicBezTo>
                    <a:pt x="10342" y="21600"/>
                    <a:pt x="13006" y="21187"/>
                    <a:pt x="15338" y="19843"/>
                  </a:cubicBezTo>
                  <a:cubicBezTo>
                    <a:pt x="17669" y="18500"/>
                    <a:pt x="19667" y="16226"/>
                    <a:pt x="20524" y="13745"/>
                  </a:cubicBezTo>
                  <a:cubicBezTo>
                    <a:pt x="21380" y="11265"/>
                    <a:pt x="21095" y="8578"/>
                    <a:pt x="20238" y="6408"/>
                  </a:cubicBezTo>
                  <a:cubicBezTo>
                    <a:pt x="19382" y="4237"/>
                    <a:pt x="17954" y="2584"/>
                    <a:pt x="16527" y="9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4488" y="179355"/>
            <a:ext cx="9893301" cy="306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27" name="Drawing"/>
          <p:cNvGrpSpPr/>
          <p:nvPr/>
        </p:nvGrpSpPr>
        <p:grpSpPr>
          <a:xfrm>
            <a:off x="1197230" y="3664749"/>
            <a:ext cx="10919416" cy="4017424"/>
            <a:chOff x="0" y="0"/>
            <a:chExt cx="10919415" cy="4017423"/>
          </a:xfrm>
        </p:grpSpPr>
        <p:sp>
          <p:nvSpPr>
            <p:cNvPr id="1783" name="Line"/>
            <p:cNvSpPr/>
            <p:nvPr/>
          </p:nvSpPr>
          <p:spPr>
            <a:xfrm>
              <a:off x="172316" y="138003"/>
              <a:ext cx="248157" cy="199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6604" y="9138"/>
                  </a:moveTo>
                  <a:cubicBezTo>
                    <a:pt x="16822" y="7754"/>
                    <a:pt x="17041" y="6369"/>
                    <a:pt x="16386" y="4431"/>
                  </a:cubicBezTo>
                  <a:cubicBezTo>
                    <a:pt x="15731" y="2492"/>
                    <a:pt x="14204" y="0"/>
                    <a:pt x="11477" y="0"/>
                  </a:cubicBezTo>
                  <a:cubicBezTo>
                    <a:pt x="8750" y="0"/>
                    <a:pt x="4822" y="2492"/>
                    <a:pt x="2531" y="5815"/>
                  </a:cubicBezTo>
                  <a:cubicBezTo>
                    <a:pt x="241" y="9138"/>
                    <a:pt x="-414" y="13292"/>
                    <a:pt x="241" y="16200"/>
                  </a:cubicBezTo>
                  <a:cubicBezTo>
                    <a:pt x="895" y="19108"/>
                    <a:pt x="2859" y="20769"/>
                    <a:pt x="5259" y="19800"/>
                  </a:cubicBezTo>
                  <a:cubicBezTo>
                    <a:pt x="7659" y="18831"/>
                    <a:pt x="10495" y="15231"/>
                    <a:pt x="12131" y="12738"/>
                  </a:cubicBezTo>
                  <a:cubicBezTo>
                    <a:pt x="13768" y="10246"/>
                    <a:pt x="14204" y="8862"/>
                    <a:pt x="14641" y="7200"/>
                  </a:cubicBezTo>
                  <a:cubicBezTo>
                    <a:pt x="15077" y="5538"/>
                    <a:pt x="15513" y="3600"/>
                    <a:pt x="15841" y="3323"/>
                  </a:cubicBezTo>
                  <a:cubicBezTo>
                    <a:pt x="16168" y="3046"/>
                    <a:pt x="16386" y="4431"/>
                    <a:pt x="16822" y="7338"/>
                  </a:cubicBezTo>
                  <a:cubicBezTo>
                    <a:pt x="17259" y="10246"/>
                    <a:pt x="17913" y="14677"/>
                    <a:pt x="18677" y="17308"/>
                  </a:cubicBezTo>
                  <a:cubicBezTo>
                    <a:pt x="19441" y="19938"/>
                    <a:pt x="20313" y="20769"/>
                    <a:pt x="211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474140" y="69001"/>
              <a:ext cx="58975" cy="360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600" fill="norm" stroke="1" extrusionOk="0">
                  <a:moveTo>
                    <a:pt x="0" y="0"/>
                  </a:moveTo>
                  <a:cubicBezTo>
                    <a:pt x="9900" y="3370"/>
                    <a:pt x="19800" y="6740"/>
                    <a:pt x="20700" y="10340"/>
                  </a:cubicBezTo>
                  <a:cubicBezTo>
                    <a:pt x="21600" y="13940"/>
                    <a:pt x="13500" y="17770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-1" y="39754"/>
              <a:ext cx="129134" cy="351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58" fill="norm" stroke="1" extrusionOk="0">
                  <a:moveTo>
                    <a:pt x="21401" y="3177"/>
                  </a:moveTo>
                  <a:cubicBezTo>
                    <a:pt x="21401" y="2244"/>
                    <a:pt x="21401" y="1312"/>
                    <a:pt x="20342" y="690"/>
                  </a:cubicBezTo>
                  <a:cubicBezTo>
                    <a:pt x="19283" y="69"/>
                    <a:pt x="17166" y="-242"/>
                    <a:pt x="14413" y="224"/>
                  </a:cubicBezTo>
                  <a:cubicBezTo>
                    <a:pt x="11660" y="690"/>
                    <a:pt x="8272" y="1934"/>
                    <a:pt x="5307" y="4498"/>
                  </a:cubicBezTo>
                  <a:cubicBezTo>
                    <a:pt x="2342" y="7062"/>
                    <a:pt x="-199" y="10946"/>
                    <a:pt x="13" y="13899"/>
                  </a:cubicBezTo>
                  <a:cubicBezTo>
                    <a:pt x="225" y="16852"/>
                    <a:pt x="3189" y="18872"/>
                    <a:pt x="5730" y="19959"/>
                  </a:cubicBezTo>
                  <a:cubicBezTo>
                    <a:pt x="8272" y="21047"/>
                    <a:pt x="10389" y="21203"/>
                    <a:pt x="12507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957151" y="145670"/>
              <a:ext cx="184005" cy="39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2824"/>
                    <a:pt x="5400" y="5647"/>
                    <a:pt x="9000" y="9247"/>
                  </a:cubicBezTo>
                  <a:cubicBezTo>
                    <a:pt x="12600" y="12847"/>
                    <a:pt x="17100" y="172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949484" y="168670"/>
              <a:ext cx="199339" cy="34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2400"/>
                    <a:pt x="15508" y="4800"/>
                    <a:pt x="11908" y="8400"/>
                  </a:cubicBezTo>
                  <a:cubicBezTo>
                    <a:pt x="8308" y="12000"/>
                    <a:pt x="4154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903483" y="53668"/>
              <a:ext cx="260674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4" y="14400"/>
                    <a:pt x="8047" y="7200"/>
                    <a:pt x="11647" y="3600"/>
                  </a:cubicBezTo>
                  <a:cubicBezTo>
                    <a:pt x="15247" y="0"/>
                    <a:pt x="184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325159" y="306673"/>
              <a:ext cx="161005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340493" y="414009"/>
              <a:ext cx="207006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964762" y="63722"/>
              <a:ext cx="295753" cy="31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138" fill="norm" stroke="1" extrusionOk="0">
                  <a:moveTo>
                    <a:pt x="21365" y="351"/>
                  </a:moveTo>
                  <a:cubicBezTo>
                    <a:pt x="20442" y="11"/>
                    <a:pt x="19519" y="-329"/>
                    <a:pt x="16842" y="606"/>
                  </a:cubicBezTo>
                  <a:cubicBezTo>
                    <a:pt x="14165" y="1542"/>
                    <a:pt x="9734" y="3753"/>
                    <a:pt x="7150" y="5199"/>
                  </a:cubicBezTo>
                  <a:cubicBezTo>
                    <a:pt x="4565" y="6644"/>
                    <a:pt x="3827" y="7325"/>
                    <a:pt x="3827" y="7920"/>
                  </a:cubicBezTo>
                  <a:cubicBezTo>
                    <a:pt x="3827" y="8515"/>
                    <a:pt x="4565" y="9025"/>
                    <a:pt x="5950" y="9280"/>
                  </a:cubicBezTo>
                  <a:cubicBezTo>
                    <a:pt x="7334" y="9536"/>
                    <a:pt x="9365" y="9536"/>
                    <a:pt x="10842" y="9706"/>
                  </a:cubicBezTo>
                  <a:cubicBezTo>
                    <a:pt x="12319" y="9876"/>
                    <a:pt x="13242" y="10216"/>
                    <a:pt x="13334" y="10726"/>
                  </a:cubicBezTo>
                  <a:cubicBezTo>
                    <a:pt x="13427" y="11236"/>
                    <a:pt x="12688" y="11917"/>
                    <a:pt x="10657" y="13022"/>
                  </a:cubicBezTo>
                  <a:cubicBezTo>
                    <a:pt x="8627" y="14128"/>
                    <a:pt x="5303" y="15658"/>
                    <a:pt x="3088" y="17104"/>
                  </a:cubicBezTo>
                  <a:cubicBezTo>
                    <a:pt x="873" y="18550"/>
                    <a:pt x="-235" y="19910"/>
                    <a:pt x="42" y="20591"/>
                  </a:cubicBezTo>
                  <a:cubicBezTo>
                    <a:pt x="319" y="21271"/>
                    <a:pt x="1980" y="21271"/>
                    <a:pt x="5119" y="20846"/>
                  </a:cubicBezTo>
                  <a:cubicBezTo>
                    <a:pt x="8257" y="20421"/>
                    <a:pt x="12873" y="19570"/>
                    <a:pt x="17488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2352516" y="69001"/>
              <a:ext cx="214672" cy="31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215"/>
                    <a:pt x="10286" y="8429"/>
                    <a:pt x="13886" y="12029"/>
                  </a:cubicBezTo>
                  <a:cubicBezTo>
                    <a:pt x="17486" y="15629"/>
                    <a:pt x="19543" y="18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375517" y="0"/>
              <a:ext cx="168671" cy="44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248"/>
                    <a:pt x="18327" y="497"/>
                    <a:pt x="16200" y="2421"/>
                  </a:cubicBezTo>
                  <a:cubicBezTo>
                    <a:pt x="14073" y="4345"/>
                    <a:pt x="11455" y="7945"/>
                    <a:pt x="8673" y="11421"/>
                  </a:cubicBezTo>
                  <a:cubicBezTo>
                    <a:pt x="5891" y="14897"/>
                    <a:pt x="2945" y="182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643856" y="306673"/>
              <a:ext cx="7668" cy="6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2682190" y="161003"/>
              <a:ext cx="766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2091843" y="490677"/>
              <a:ext cx="651683" cy="6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2" y="19200"/>
                    <a:pt x="4744" y="16800"/>
                    <a:pt x="7242" y="14000"/>
                  </a:cubicBezTo>
                  <a:cubicBezTo>
                    <a:pt x="9741" y="11200"/>
                    <a:pt x="12367" y="8000"/>
                    <a:pt x="14781" y="5600"/>
                  </a:cubicBezTo>
                  <a:cubicBezTo>
                    <a:pt x="17195" y="3200"/>
                    <a:pt x="1939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2367850" y="715571"/>
              <a:ext cx="214672" cy="23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104"/>
                  </a:moveTo>
                  <a:cubicBezTo>
                    <a:pt x="257" y="10096"/>
                    <a:pt x="514" y="14087"/>
                    <a:pt x="643" y="16904"/>
                  </a:cubicBezTo>
                  <a:cubicBezTo>
                    <a:pt x="771" y="19722"/>
                    <a:pt x="771" y="21365"/>
                    <a:pt x="900" y="21483"/>
                  </a:cubicBezTo>
                  <a:cubicBezTo>
                    <a:pt x="1029" y="21600"/>
                    <a:pt x="1286" y="20191"/>
                    <a:pt x="1929" y="16904"/>
                  </a:cubicBezTo>
                  <a:cubicBezTo>
                    <a:pt x="2571" y="13617"/>
                    <a:pt x="3600" y="8452"/>
                    <a:pt x="5529" y="5048"/>
                  </a:cubicBezTo>
                  <a:cubicBezTo>
                    <a:pt x="7457" y="1643"/>
                    <a:pt x="10286" y="0"/>
                    <a:pt x="12986" y="0"/>
                  </a:cubicBezTo>
                  <a:cubicBezTo>
                    <a:pt x="15686" y="0"/>
                    <a:pt x="18257" y="1643"/>
                    <a:pt x="19671" y="5517"/>
                  </a:cubicBezTo>
                  <a:cubicBezTo>
                    <a:pt x="21086" y="9391"/>
                    <a:pt x="21343" y="154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3073199" y="483011"/>
              <a:ext cx="7668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3862883" y="177474"/>
              <a:ext cx="245340" cy="433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21600" y="1081"/>
                  </a:moveTo>
                  <a:cubicBezTo>
                    <a:pt x="20925" y="576"/>
                    <a:pt x="20250" y="70"/>
                    <a:pt x="17663" y="7"/>
                  </a:cubicBezTo>
                  <a:cubicBezTo>
                    <a:pt x="15075" y="-56"/>
                    <a:pt x="10575" y="323"/>
                    <a:pt x="7763" y="639"/>
                  </a:cubicBezTo>
                  <a:cubicBezTo>
                    <a:pt x="4950" y="955"/>
                    <a:pt x="3825" y="1207"/>
                    <a:pt x="2813" y="2028"/>
                  </a:cubicBezTo>
                  <a:cubicBezTo>
                    <a:pt x="1800" y="2849"/>
                    <a:pt x="900" y="4239"/>
                    <a:pt x="450" y="7018"/>
                  </a:cubicBezTo>
                  <a:cubicBezTo>
                    <a:pt x="0" y="9797"/>
                    <a:pt x="0" y="13965"/>
                    <a:pt x="0" y="16365"/>
                  </a:cubicBezTo>
                  <a:cubicBezTo>
                    <a:pt x="0" y="18765"/>
                    <a:pt x="0" y="19397"/>
                    <a:pt x="113" y="20028"/>
                  </a:cubicBezTo>
                  <a:cubicBezTo>
                    <a:pt x="225" y="20660"/>
                    <a:pt x="450" y="21291"/>
                    <a:pt x="3375" y="21418"/>
                  </a:cubicBezTo>
                  <a:cubicBezTo>
                    <a:pt x="6300" y="21544"/>
                    <a:pt x="11925" y="21165"/>
                    <a:pt x="15413" y="20849"/>
                  </a:cubicBezTo>
                  <a:cubicBezTo>
                    <a:pt x="18900" y="20533"/>
                    <a:pt x="20250" y="20281"/>
                    <a:pt x="21600" y="20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3862883" y="383342"/>
              <a:ext cx="161005" cy="5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7486"/>
                    <a:pt x="2057" y="13371"/>
                    <a:pt x="5657" y="9771"/>
                  </a:cubicBezTo>
                  <a:cubicBezTo>
                    <a:pt x="9257" y="6171"/>
                    <a:pt x="1542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210127" y="137331"/>
              <a:ext cx="266105" cy="533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85" fill="norm" stroke="1" extrusionOk="0">
                  <a:moveTo>
                    <a:pt x="21218" y="953"/>
                  </a:moveTo>
                  <a:cubicBezTo>
                    <a:pt x="20403" y="541"/>
                    <a:pt x="19588" y="130"/>
                    <a:pt x="17652" y="27"/>
                  </a:cubicBezTo>
                  <a:cubicBezTo>
                    <a:pt x="15716" y="-76"/>
                    <a:pt x="12660" y="130"/>
                    <a:pt x="10010" y="387"/>
                  </a:cubicBezTo>
                  <a:cubicBezTo>
                    <a:pt x="7361" y="644"/>
                    <a:pt x="5120" y="953"/>
                    <a:pt x="3897" y="1364"/>
                  </a:cubicBezTo>
                  <a:cubicBezTo>
                    <a:pt x="2675" y="1775"/>
                    <a:pt x="2471" y="2290"/>
                    <a:pt x="2471" y="4090"/>
                  </a:cubicBezTo>
                  <a:cubicBezTo>
                    <a:pt x="2471" y="5890"/>
                    <a:pt x="2675" y="8975"/>
                    <a:pt x="2471" y="11341"/>
                  </a:cubicBezTo>
                  <a:cubicBezTo>
                    <a:pt x="2267" y="13707"/>
                    <a:pt x="1656" y="15353"/>
                    <a:pt x="1248" y="16433"/>
                  </a:cubicBezTo>
                  <a:cubicBezTo>
                    <a:pt x="841" y="17513"/>
                    <a:pt x="637" y="18027"/>
                    <a:pt x="331" y="18747"/>
                  </a:cubicBezTo>
                  <a:cubicBezTo>
                    <a:pt x="26" y="19467"/>
                    <a:pt x="-382" y="20393"/>
                    <a:pt x="739" y="20907"/>
                  </a:cubicBezTo>
                  <a:cubicBezTo>
                    <a:pt x="1860" y="21421"/>
                    <a:pt x="4509" y="21524"/>
                    <a:pt x="6852" y="21473"/>
                  </a:cubicBezTo>
                  <a:cubicBezTo>
                    <a:pt x="9195" y="21421"/>
                    <a:pt x="11233" y="21215"/>
                    <a:pt x="13271" y="21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552899" y="299006"/>
              <a:ext cx="222339" cy="337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745"/>
                    <a:pt x="9931" y="9491"/>
                    <a:pt x="13531" y="12682"/>
                  </a:cubicBezTo>
                  <a:cubicBezTo>
                    <a:pt x="17131" y="15873"/>
                    <a:pt x="19366" y="17509"/>
                    <a:pt x="20483" y="18736"/>
                  </a:cubicBezTo>
                  <a:cubicBezTo>
                    <a:pt x="21600" y="19964"/>
                    <a:pt x="21600" y="207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4568232" y="329674"/>
              <a:ext cx="168672" cy="291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326"/>
                    <a:pt x="16364" y="2653"/>
                    <a:pt x="12764" y="6253"/>
                  </a:cubicBezTo>
                  <a:cubicBezTo>
                    <a:pt x="9164" y="9853"/>
                    <a:pt x="4582" y="157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560566" y="176337"/>
              <a:ext cx="168671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4828905" y="92002"/>
              <a:ext cx="207664" cy="628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0" y="1317"/>
                  </a:moveTo>
                  <a:cubicBezTo>
                    <a:pt x="4215" y="878"/>
                    <a:pt x="8429" y="439"/>
                    <a:pt x="11195" y="220"/>
                  </a:cubicBezTo>
                  <a:cubicBezTo>
                    <a:pt x="13961" y="0"/>
                    <a:pt x="15278" y="0"/>
                    <a:pt x="16595" y="0"/>
                  </a:cubicBezTo>
                  <a:cubicBezTo>
                    <a:pt x="17912" y="0"/>
                    <a:pt x="19229" y="0"/>
                    <a:pt x="20151" y="220"/>
                  </a:cubicBezTo>
                  <a:cubicBezTo>
                    <a:pt x="21073" y="439"/>
                    <a:pt x="21600" y="878"/>
                    <a:pt x="21337" y="1932"/>
                  </a:cubicBezTo>
                  <a:cubicBezTo>
                    <a:pt x="21073" y="2985"/>
                    <a:pt x="20019" y="4654"/>
                    <a:pt x="18834" y="6673"/>
                  </a:cubicBezTo>
                  <a:cubicBezTo>
                    <a:pt x="17649" y="8693"/>
                    <a:pt x="16332" y="11063"/>
                    <a:pt x="16200" y="13039"/>
                  </a:cubicBezTo>
                  <a:cubicBezTo>
                    <a:pt x="16068" y="15015"/>
                    <a:pt x="17122" y="16595"/>
                    <a:pt x="18044" y="17605"/>
                  </a:cubicBezTo>
                  <a:cubicBezTo>
                    <a:pt x="18966" y="18615"/>
                    <a:pt x="19756" y="19054"/>
                    <a:pt x="20151" y="19493"/>
                  </a:cubicBezTo>
                  <a:cubicBezTo>
                    <a:pt x="20546" y="19932"/>
                    <a:pt x="20546" y="20371"/>
                    <a:pt x="19888" y="20634"/>
                  </a:cubicBezTo>
                  <a:cubicBezTo>
                    <a:pt x="19229" y="20898"/>
                    <a:pt x="17912" y="20985"/>
                    <a:pt x="16068" y="21117"/>
                  </a:cubicBezTo>
                  <a:cubicBezTo>
                    <a:pt x="14224" y="21249"/>
                    <a:pt x="11854" y="21424"/>
                    <a:pt x="94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5403918" y="429343"/>
              <a:ext cx="184005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388584" y="559679"/>
              <a:ext cx="184006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6071892" y="196928"/>
              <a:ext cx="336383" cy="473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06" fill="norm" stroke="1" extrusionOk="0">
                  <a:moveTo>
                    <a:pt x="21539" y="109"/>
                  </a:moveTo>
                  <a:cubicBezTo>
                    <a:pt x="19903" y="-6"/>
                    <a:pt x="18266" y="-122"/>
                    <a:pt x="16057" y="282"/>
                  </a:cubicBezTo>
                  <a:cubicBezTo>
                    <a:pt x="13848" y="687"/>
                    <a:pt x="11066" y="1611"/>
                    <a:pt x="9021" y="2997"/>
                  </a:cubicBezTo>
                  <a:cubicBezTo>
                    <a:pt x="6975" y="4383"/>
                    <a:pt x="5666" y="6231"/>
                    <a:pt x="4439" y="8541"/>
                  </a:cubicBezTo>
                  <a:cubicBezTo>
                    <a:pt x="3212" y="10851"/>
                    <a:pt x="2066" y="13623"/>
                    <a:pt x="1330" y="15529"/>
                  </a:cubicBezTo>
                  <a:cubicBezTo>
                    <a:pt x="594" y="17435"/>
                    <a:pt x="266" y="18475"/>
                    <a:pt x="103" y="19283"/>
                  </a:cubicBezTo>
                  <a:cubicBezTo>
                    <a:pt x="-61" y="20092"/>
                    <a:pt x="-61" y="20669"/>
                    <a:pt x="348" y="21016"/>
                  </a:cubicBezTo>
                  <a:cubicBezTo>
                    <a:pt x="757" y="21362"/>
                    <a:pt x="1575" y="21478"/>
                    <a:pt x="4112" y="21362"/>
                  </a:cubicBezTo>
                  <a:cubicBezTo>
                    <a:pt x="6648" y="21247"/>
                    <a:pt x="10903" y="20900"/>
                    <a:pt x="15157" y="20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6070933" y="444676"/>
              <a:ext cx="145671" cy="5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6406890" y="123805"/>
              <a:ext cx="384727" cy="66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9" fill="norm" stroke="1" extrusionOk="0">
                  <a:moveTo>
                    <a:pt x="21393" y="1701"/>
                  </a:moveTo>
                  <a:cubicBezTo>
                    <a:pt x="21393" y="1287"/>
                    <a:pt x="21393" y="873"/>
                    <a:pt x="20967" y="584"/>
                  </a:cubicBezTo>
                  <a:cubicBezTo>
                    <a:pt x="20540" y="294"/>
                    <a:pt x="19688" y="129"/>
                    <a:pt x="18409" y="46"/>
                  </a:cubicBezTo>
                  <a:cubicBezTo>
                    <a:pt x="17130" y="-37"/>
                    <a:pt x="15425" y="-37"/>
                    <a:pt x="14075" y="294"/>
                  </a:cubicBezTo>
                  <a:cubicBezTo>
                    <a:pt x="12725" y="625"/>
                    <a:pt x="11730" y="1287"/>
                    <a:pt x="10664" y="2735"/>
                  </a:cubicBezTo>
                  <a:cubicBezTo>
                    <a:pt x="9598" y="4184"/>
                    <a:pt x="8461" y="6418"/>
                    <a:pt x="7396" y="8653"/>
                  </a:cubicBezTo>
                  <a:cubicBezTo>
                    <a:pt x="6330" y="10887"/>
                    <a:pt x="5335" y="13122"/>
                    <a:pt x="4127" y="15066"/>
                  </a:cubicBezTo>
                  <a:cubicBezTo>
                    <a:pt x="2919" y="17011"/>
                    <a:pt x="1498" y="18666"/>
                    <a:pt x="717" y="19701"/>
                  </a:cubicBezTo>
                  <a:cubicBezTo>
                    <a:pt x="-65" y="20735"/>
                    <a:pt x="-207" y="21149"/>
                    <a:pt x="290" y="21356"/>
                  </a:cubicBezTo>
                  <a:cubicBezTo>
                    <a:pt x="788" y="21563"/>
                    <a:pt x="1925" y="21563"/>
                    <a:pt x="4198" y="21232"/>
                  </a:cubicBezTo>
                  <a:cubicBezTo>
                    <a:pt x="6472" y="20901"/>
                    <a:pt x="9882" y="20239"/>
                    <a:pt x="13293" y="19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6967953" y="153336"/>
              <a:ext cx="30669" cy="26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929"/>
                    <a:pt x="10800" y="11859"/>
                    <a:pt x="7200" y="15459"/>
                  </a:cubicBezTo>
                  <a:cubicBezTo>
                    <a:pt x="3600" y="19059"/>
                    <a:pt x="1800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6829951" y="475344"/>
              <a:ext cx="161004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6824839" y="576449"/>
              <a:ext cx="184005" cy="19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5100" y="7138"/>
                  </a:moveTo>
                  <a:cubicBezTo>
                    <a:pt x="3600" y="10918"/>
                    <a:pt x="2100" y="14698"/>
                    <a:pt x="1200" y="17263"/>
                  </a:cubicBezTo>
                  <a:cubicBezTo>
                    <a:pt x="300" y="19828"/>
                    <a:pt x="0" y="21178"/>
                    <a:pt x="0" y="21043"/>
                  </a:cubicBezTo>
                  <a:cubicBezTo>
                    <a:pt x="0" y="20908"/>
                    <a:pt x="300" y="19288"/>
                    <a:pt x="1650" y="16453"/>
                  </a:cubicBezTo>
                  <a:cubicBezTo>
                    <a:pt x="3000" y="13618"/>
                    <a:pt x="5400" y="9568"/>
                    <a:pt x="7500" y="6328"/>
                  </a:cubicBezTo>
                  <a:cubicBezTo>
                    <a:pt x="9600" y="3088"/>
                    <a:pt x="11400" y="658"/>
                    <a:pt x="13500" y="118"/>
                  </a:cubicBezTo>
                  <a:cubicBezTo>
                    <a:pt x="15600" y="-422"/>
                    <a:pt x="18000" y="928"/>
                    <a:pt x="19500" y="3358"/>
                  </a:cubicBezTo>
                  <a:cubicBezTo>
                    <a:pt x="21000" y="5788"/>
                    <a:pt x="21600" y="9298"/>
                    <a:pt x="21600" y="12133"/>
                  </a:cubicBezTo>
                  <a:cubicBezTo>
                    <a:pt x="21600" y="14968"/>
                    <a:pt x="21000" y="17128"/>
                    <a:pt x="20400" y="1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7315027" y="260672"/>
              <a:ext cx="273941" cy="340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01" fill="norm" stroke="1" extrusionOk="0">
                  <a:moveTo>
                    <a:pt x="21438" y="0"/>
                  </a:moveTo>
                  <a:cubicBezTo>
                    <a:pt x="21238" y="806"/>
                    <a:pt x="21038" y="1612"/>
                    <a:pt x="19338" y="2821"/>
                  </a:cubicBezTo>
                  <a:cubicBezTo>
                    <a:pt x="17638" y="4030"/>
                    <a:pt x="14438" y="5642"/>
                    <a:pt x="11438" y="7093"/>
                  </a:cubicBezTo>
                  <a:cubicBezTo>
                    <a:pt x="8438" y="8543"/>
                    <a:pt x="5638" y="9833"/>
                    <a:pt x="3838" y="10800"/>
                  </a:cubicBezTo>
                  <a:cubicBezTo>
                    <a:pt x="2038" y="11767"/>
                    <a:pt x="1238" y="12412"/>
                    <a:pt x="1338" y="12734"/>
                  </a:cubicBezTo>
                  <a:cubicBezTo>
                    <a:pt x="1438" y="13057"/>
                    <a:pt x="2438" y="13057"/>
                    <a:pt x="4038" y="13057"/>
                  </a:cubicBezTo>
                  <a:cubicBezTo>
                    <a:pt x="5638" y="13057"/>
                    <a:pt x="7838" y="13057"/>
                    <a:pt x="9538" y="13057"/>
                  </a:cubicBezTo>
                  <a:cubicBezTo>
                    <a:pt x="11238" y="13057"/>
                    <a:pt x="12438" y="13057"/>
                    <a:pt x="12738" y="13460"/>
                  </a:cubicBezTo>
                  <a:cubicBezTo>
                    <a:pt x="13038" y="13863"/>
                    <a:pt x="12438" y="14669"/>
                    <a:pt x="11038" y="15475"/>
                  </a:cubicBezTo>
                  <a:cubicBezTo>
                    <a:pt x="9638" y="16281"/>
                    <a:pt x="7438" y="17087"/>
                    <a:pt x="5638" y="17731"/>
                  </a:cubicBezTo>
                  <a:cubicBezTo>
                    <a:pt x="3838" y="18376"/>
                    <a:pt x="2438" y="18860"/>
                    <a:pt x="1438" y="19424"/>
                  </a:cubicBezTo>
                  <a:cubicBezTo>
                    <a:pt x="438" y="19988"/>
                    <a:pt x="-162" y="20633"/>
                    <a:pt x="38" y="21036"/>
                  </a:cubicBezTo>
                  <a:cubicBezTo>
                    <a:pt x="238" y="21439"/>
                    <a:pt x="1238" y="21600"/>
                    <a:pt x="4138" y="21439"/>
                  </a:cubicBezTo>
                  <a:cubicBezTo>
                    <a:pt x="7038" y="21278"/>
                    <a:pt x="11838" y="20794"/>
                    <a:pt x="16638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7665636" y="322007"/>
              <a:ext cx="222340" cy="32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3349"/>
                    <a:pt x="8938" y="6698"/>
                    <a:pt x="12538" y="10298"/>
                  </a:cubicBezTo>
                  <a:cubicBezTo>
                    <a:pt x="16138" y="13898"/>
                    <a:pt x="18869" y="177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7703970" y="317154"/>
              <a:ext cx="230007" cy="36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735"/>
                  </a:moveTo>
                  <a:cubicBezTo>
                    <a:pt x="20640" y="285"/>
                    <a:pt x="19680" y="-165"/>
                    <a:pt x="18720" y="60"/>
                  </a:cubicBezTo>
                  <a:cubicBezTo>
                    <a:pt x="17760" y="285"/>
                    <a:pt x="16800" y="1185"/>
                    <a:pt x="14640" y="3435"/>
                  </a:cubicBezTo>
                  <a:cubicBezTo>
                    <a:pt x="12480" y="5685"/>
                    <a:pt x="9120" y="9285"/>
                    <a:pt x="6480" y="12510"/>
                  </a:cubicBezTo>
                  <a:cubicBezTo>
                    <a:pt x="3840" y="15735"/>
                    <a:pt x="1920" y="18585"/>
                    <a:pt x="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7918642" y="628681"/>
              <a:ext cx="15335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7972310" y="452343"/>
              <a:ext cx="7668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8041311" y="200296"/>
              <a:ext cx="159866" cy="66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546" fill="norm" stroke="1" extrusionOk="0">
                  <a:moveTo>
                    <a:pt x="0" y="1707"/>
                  </a:moveTo>
                  <a:cubicBezTo>
                    <a:pt x="1029" y="1293"/>
                    <a:pt x="2057" y="879"/>
                    <a:pt x="4457" y="590"/>
                  </a:cubicBezTo>
                  <a:cubicBezTo>
                    <a:pt x="6857" y="300"/>
                    <a:pt x="10629" y="135"/>
                    <a:pt x="13371" y="52"/>
                  </a:cubicBezTo>
                  <a:cubicBezTo>
                    <a:pt x="16114" y="-31"/>
                    <a:pt x="17829" y="-31"/>
                    <a:pt x="19200" y="176"/>
                  </a:cubicBezTo>
                  <a:cubicBezTo>
                    <a:pt x="20571" y="383"/>
                    <a:pt x="21600" y="797"/>
                    <a:pt x="21429" y="1748"/>
                  </a:cubicBezTo>
                  <a:cubicBezTo>
                    <a:pt x="21257" y="2700"/>
                    <a:pt x="19886" y="4190"/>
                    <a:pt x="17829" y="6300"/>
                  </a:cubicBezTo>
                  <a:cubicBezTo>
                    <a:pt x="15771" y="8410"/>
                    <a:pt x="13029" y="11141"/>
                    <a:pt x="12171" y="13459"/>
                  </a:cubicBezTo>
                  <a:cubicBezTo>
                    <a:pt x="11314" y="15776"/>
                    <a:pt x="12343" y="17679"/>
                    <a:pt x="13200" y="18962"/>
                  </a:cubicBezTo>
                  <a:cubicBezTo>
                    <a:pt x="14057" y="20245"/>
                    <a:pt x="14743" y="20907"/>
                    <a:pt x="14057" y="21238"/>
                  </a:cubicBezTo>
                  <a:cubicBezTo>
                    <a:pt x="13371" y="21569"/>
                    <a:pt x="11314" y="21569"/>
                    <a:pt x="8743" y="21528"/>
                  </a:cubicBezTo>
                  <a:cubicBezTo>
                    <a:pt x="6171" y="21486"/>
                    <a:pt x="3086" y="21403"/>
                    <a:pt x="0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8562656" y="575012"/>
              <a:ext cx="191672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8554990" y="674682"/>
              <a:ext cx="199338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9007333" y="375675"/>
              <a:ext cx="46002" cy="28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919"/>
                    <a:pt x="12000" y="5838"/>
                    <a:pt x="8400" y="9438"/>
                  </a:cubicBezTo>
                  <a:cubicBezTo>
                    <a:pt x="4800" y="13038"/>
                    <a:pt x="2400" y="173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8884664" y="728349"/>
              <a:ext cx="184005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8923608" y="803565"/>
              <a:ext cx="168062" cy="202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58" fill="norm" stroke="1" extrusionOk="0">
                  <a:moveTo>
                    <a:pt x="4831" y="6633"/>
                  </a:moveTo>
                  <a:cubicBezTo>
                    <a:pt x="3195" y="10683"/>
                    <a:pt x="1558" y="14733"/>
                    <a:pt x="740" y="17433"/>
                  </a:cubicBezTo>
                  <a:cubicBezTo>
                    <a:pt x="-78" y="20133"/>
                    <a:pt x="-78" y="21483"/>
                    <a:pt x="86" y="21348"/>
                  </a:cubicBezTo>
                  <a:cubicBezTo>
                    <a:pt x="249" y="21213"/>
                    <a:pt x="577" y="19593"/>
                    <a:pt x="2377" y="16083"/>
                  </a:cubicBezTo>
                  <a:cubicBezTo>
                    <a:pt x="4177" y="12573"/>
                    <a:pt x="7449" y="7173"/>
                    <a:pt x="9904" y="4068"/>
                  </a:cubicBezTo>
                  <a:cubicBezTo>
                    <a:pt x="12358" y="963"/>
                    <a:pt x="13995" y="153"/>
                    <a:pt x="15631" y="18"/>
                  </a:cubicBezTo>
                  <a:cubicBezTo>
                    <a:pt x="17267" y="-117"/>
                    <a:pt x="18904" y="423"/>
                    <a:pt x="19886" y="3798"/>
                  </a:cubicBezTo>
                  <a:cubicBezTo>
                    <a:pt x="20867" y="7173"/>
                    <a:pt x="21195" y="13383"/>
                    <a:pt x="21522" y="19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9347062" y="408091"/>
              <a:ext cx="273619" cy="376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48" fill="norm" stroke="1" extrusionOk="0">
                  <a:moveTo>
                    <a:pt x="21413" y="1206"/>
                  </a:moveTo>
                  <a:cubicBezTo>
                    <a:pt x="20613" y="771"/>
                    <a:pt x="19813" y="336"/>
                    <a:pt x="18213" y="118"/>
                  </a:cubicBezTo>
                  <a:cubicBezTo>
                    <a:pt x="16613" y="-99"/>
                    <a:pt x="14213" y="-99"/>
                    <a:pt x="11713" y="843"/>
                  </a:cubicBezTo>
                  <a:cubicBezTo>
                    <a:pt x="9213" y="1786"/>
                    <a:pt x="6613" y="3670"/>
                    <a:pt x="4613" y="6352"/>
                  </a:cubicBezTo>
                  <a:cubicBezTo>
                    <a:pt x="2613" y="9034"/>
                    <a:pt x="1213" y="12513"/>
                    <a:pt x="513" y="14615"/>
                  </a:cubicBezTo>
                  <a:cubicBezTo>
                    <a:pt x="-187" y="16717"/>
                    <a:pt x="-187" y="17442"/>
                    <a:pt x="613" y="18384"/>
                  </a:cubicBezTo>
                  <a:cubicBezTo>
                    <a:pt x="1413" y="19326"/>
                    <a:pt x="3013" y="20486"/>
                    <a:pt x="4813" y="20994"/>
                  </a:cubicBezTo>
                  <a:cubicBezTo>
                    <a:pt x="6613" y="21501"/>
                    <a:pt x="8613" y="21356"/>
                    <a:pt x="10613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9360007" y="621014"/>
              <a:ext cx="153339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9674348" y="384116"/>
              <a:ext cx="276007" cy="409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1166"/>
                  </a:moveTo>
                  <a:cubicBezTo>
                    <a:pt x="18400" y="764"/>
                    <a:pt x="15200" y="361"/>
                    <a:pt x="13100" y="160"/>
                  </a:cubicBezTo>
                  <a:cubicBezTo>
                    <a:pt x="11000" y="-41"/>
                    <a:pt x="10000" y="-41"/>
                    <a:pt x="9000" y="93"/>
                  </a:cubicBezTo>
                  <a:cubicBezTo>
                    <a:pt x="8000" y="227"/>
                    <a:pt x="7000" y="496"/>
                    <a:pt x="6500" y="1032"/>
                  </a:cubicBezTo>
                  <a:cubicBezTo>
                    <a:pt x="6000" y="1569"/>
                    <a:pt x="6000" y="2374"/>
                    <a:pt x="5900" y="4386"/>
                  </a:cubicBezTo>
                  <a:cubicBezTo>
                    <a:pt x="5800" y="6399"/>
                    <a:pt x="5600" y="9619"/>
                    <a:pt x="5000" y="11966"/>
                  </a:cubicBezTo>
                  <a:cubicBezTo>
                    <a:pt x="4400" y="14314"/>
                    <a:pt x="3400" y="15790"/>
                    <a:pt x="2300" y="17199"/>
                  </a:cubicBezTo>
                  <a:cubicBezTo>
                    <a:pt x="1200" y="18607"/>
                    <a:pt x="0" y="19949"/>
                    <a:pt x="0" y="20687"/>
                  </a:cubicBezTo>
                  <a:cubicBezTo>
                    <a:pt x="0" y="21425"/>
                    <a:pt x="1200" y="21559"/>
                    <a:pt x="3600" y="21492"/>
                  </a:cubicBezTo>
                  <a:cubicBezTo>
                    <a:pt x="6000" y="21425"/>
                    <a:pt x="9600" y="21157"/>
                    <a:pt x="13200" y="20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9927033" y="467677"/>
              <a:ext cx="299328" cy="282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16" fill="norm" stroke="1" extrusionOk="0">
                  <a:moveTo>
                    <a:pt x="21440" y="0"/>
                  </a:moveTo>
                  <a:cubicBezTo>
                    <a:pt x="17962" y="973"/>
                    <a:pt x="14484" y="1946"/>
                    <a:pt x="11921" y="2822"/>
                  </a:cubicBezTo>
                  <a:cubicBezTo>
                    <a:pt x="9359" y="3697"/>
                    <a:pt x="7711" y="4476"/>
                    <a:pt x="6430" y="5157"/>
                  </a:cubicBezTo>
                  <a:cubicBezTo>
                    <a:pt x="5148" y="5838"/>
                    <a:pt x="4233" y="6422"/>
                    <a:pt x="4050" y="7103"/>
                  </a:cubicBezTo>
                  <a:cubicBezTo>
                    <a:pt x="3867" y="7784"/>
                    <a:pt x="4416" y="8562"/>
                    <a:pt x="5606" y="9146"/>
                  </a:cubicBezTo>
                  <a:cubicBezTo>
                    <a:pt x="6796" y="9730"/>
                    <a:pt x="8626" y="10119"/>
                    <a:pt x="9999" y="10605"/>
                  </a:cubicBezTo>
                  <a:cubicBezTo>
                    <a:pt x="11372" y="11092"/>
                    <a:pt x="12287" y="11676"/>
                    <a:pt x="12287" y="12357"/>
                  </a:cubicBezTo>
                  <a:cubicBezTo>
                    <a:pt x="12287" y="13038"/>
                    <a:pt x="11372" y="13816"/>
                    <a:pt x="9450" y="14984"/>
                  </a:cubicBezTo>
                  <a:cubicBezTo>
                    <a:pt x="7528" y="16151"/>
                    <a:pt x="4599" y="17708"/>
                    <a:pt x="2677" y="18876"/>
                  </a:cubicBezTo>
                  <a:cubicBezTo>
                    <a:pt x="755" y="20043"/>
                    <a:pt x="-160" y="20822"/>
                    <a:pt x="23" y="21211"/>
                  </a:cubicBezTo>
                  <a:cubicBezTo>
                    <a:pt x="206" y="21600"/>
                    <a:pt x="1487" y="21600"/>
                    <a:pt x="3776" y="21308"/>
                  </a:cubicBezTo>
                  <a:cubicBezTo>
                    <a:pt x="6064" y="21016"/>
                    <a:pt x="9359" y="20432"/>
                    <a:pt x="12654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0257028" y="498344"/>
              <a:ext cx="207006" cy="28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4476"/>
                    <a:pt x="9067" y="8951"/>
                    <a:pt x="12667" y="12551"/>
                  </a:cubicBezTo>
                  <a:cubicBezTo>
                    <a:pt x="16267" y="16151"/>
                    <a:pt x="18933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0264695" y="490677"/>
              <a:ext cx="161004" cy="34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880"/>
                    <a:pt x="13371" y="5760"/>
                    <a:pt x="9771" y="9360"/>
                  </a:cubicBezTo>
                  <a:cubicBezTo>
                    <a:pt x="6171" y="12960"/>
                    <a:pt x="3086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0471699" y="736016"/>
              <a:ext cx="30669" cy="6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0479366" y="613347"/>
              <a:ext cx="38335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0556034" y="394502"/>
              <a:ext cx="255613" cy="520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61" fill="norm" stroke="1" extrusionOk="0">
                  <a:moveTo>
                    <a:pt x="2566" y="2079"/>
                  </a:moveTo>
                  <a:cubicBezTo>
                    <a:pt x="2566" y="1549"/>
                    <a:pt x="2566" y="1020"/>
                    <a:pt x="3101" y="702"/>
                  </a:cubicBezTo>
                  <a:cubicBezTo>
                    <a:pt x="3636" y="385"/>
                    <a:pt x="4705" y="279"/>
                    <a:pt x="7164" y="173"/>
                  </a:cubicBezTo>
                  <a:cubicBezTo>
                    <a:pt x="9624" y="67"/>
                    <a:pt x="13473" y="-39"/>
                    <a:pt x="16040" y="14"/>
                  </a:cubicBezTo>
                  <a:cubicBezTo>
                    <a:pt x="18606" y="67"/>
                    <a:pt x="19889" y="279"/>
                    <a:pt x="20638" y="702"/>
                  </a:cubicBezTo>
                  <a:cubicBezTo>
                    <a:pt x="21386" y="1126"/>
                    <a:pt x="21600" y="1761"/>
                    <a:pt x="21172" y="2873"/>
                  </a:cubicBezTo>
                  <a:cubicBezTo>
                    <a:pt x="20745" y="3985"/>
                    <a:pt x="19675" y="5573"/>
                    <a:pt x="18285" y="7796"/>
                  </a:cubicBezTo>
                  <a:cubicBezTo>
                    <a:pt x="16895" y="10020"/>
                    <a:pt x="15184" y="12879"/>
                    <a:pt x="14329" y="14890"/>
                  </a:cubicBezTo>
                  <a:cubicBezTo>
                    <a:pt x="13473" y="16902"/>
                    <a:pt x="13473" y="18067"/>
                    <a:pt x="13473" y="18967"/>
                  </a:cubicBezTo>
                  <a:cubicBezTo>
                    <a:pt x="13473" y="19867"/>
                    <a:pt x="13473" y="20502"/>
                    <a:pt x="12939" y="20926"/>
                  </a:cubicBezTo>
                  <a:cubicBezTo>
                    <a:pt x="12404" y="21349"/>
                    <a:pt x="11335" y="21561"/>
                    <a:pt x="9089" y="21561"/>
                  </a:cubicBezTo>
                  <a:cubicBezTo>
                    <a:pt x="6844" y="21561"/>
                    <a:pt x="3422" y="21349"/>
                    <a:pt x="0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5212247" y="1564035"/>
              <a:ext cx="191672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227581" y="1694371"/>
              <a:ext cx="11500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5077066" y="1226694"/>
              <a:ext cx="127516" cy="17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91" fill="norm" stroke="1" extrusionOk="0">
                  <a:moveTo>
                    <a:pt x="7155" y="0"/>
                  </a:moveTo>
                  <a:cubicBezTo>
                    <a:pt x="5461" y="3443"/>
                    <a:pt x="3767" y="6887"/>
                    <a:pt x="2285" y="10487"/>
                  </a:cubicBezTo>
                  <a:cubicBezTo>
                    <a:pt x="803" y="14087"/>
                    <a:pt x="-468" y="17843"/>
                    <a:pt x="167" y="19722"/>
                  </a:cubicBezTo>
                  <a:cubicBezTo>
                    <a:pt x="803" y="21600"/>
                    <a:pt x="3344" y="21600"/>
                    <a:pt x="7156" y="21130"/>
                  </a:cubicBezTo>
                  <a:cubicBezTo>
                    <a:pt x="10967" y="20661"/>
                    <a:pt x="16050" y="19722"/>
                    <a:pt x="21132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5209124" y="1280362"/>
              <a:ext cx="101478" cy="95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245" fill="norm" stroke="1" extrusionOk="0">
                  <a:moveTo>
                    <a:pt x="13288" y="3411"/>
                  </a:moveTo>
                  <a:cubicBezTo>
                    <a:pt x="10653" y="2842"/>
                    <a:pt x="8019" y="2274"/>
                    <a:pt x="5912" y="3126"/>
                  </a:cubicBezTo>
                  <a:cubicBezTo>
                    <a:pt x="3805" y="3979"/>
                    <a:pt x="2224" y="6253"/>
                    <a:pt x="1170" y="8811"/>
                  </a:cubicBezTo>
                  <a:cubicBezTo>
                    <a:pt x="117" y="11368"/>
                    <a:pt x="-410" y="14211"/>
                    <a:pt x="380" y="16484"/>
                  </a:cubicBezTo>
                  <a:cubicBezTo>
                    <a:pt x="1170" y="18758"/>
                    <a:pt x="3278" y="20463"/>
                    <a:pt x="6175" y="21032"/>
                  </a:cubicBezTo>
                  <a:cubicBezTo>
                    <a:pt x="9073" y="21600"/>
                    <a:pt x="12761" y="21032"/>
                    <a:pt x="15395" y="19326"/>
                  </a:cubicBezTo>
                  <a:cubicBezTo>
                    <a:pt x="18029" y="17621"/>
                    <a:pt x="19610" y="14779"/>
                    <a:pt x="20400" y="11653"/>
                  </a:cubicBezTo>
                  <a:cubicBezTo>
                    <a:pt x="21190" y="8526"/>
                    <a:pt x="21190" y="5116"/>
                    <a:pt x="19610" y="3126"/>
                  </a:cubicBezTo>
                  <a:cubicBezTo>
                    <a:pt x="18029" y="1137"/>
                    <a:pt x="14868" y="568"/>
                    <a:pt x="117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5355312" y="1208321"/>
              <a:ext cx="132942" cy="22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28" fill="norm" stroke="1" extrusionOk="0">
                  <a:moveTo>
                    <a:pt x="17532" y="3929"/>
                  </a:moveTo>
                  <a:cubicBezTo>
                    <a:pt x="17940" y="2715"/>
                    <a:pt x="18347" y="1502"/>
                    <a:pt x="17532" y="774"/>
                  </a:cubicBezTo>
                  <a:cubicBezTo>
                    <a:pt x="16717" y="46"/>
                    <a:pt x="14679" y="-197"/>
                    <a:pt x="12845" y="167"/>
                  </a:cubicBezTo>
                  <a:cubicBezTo>
                    <a:pt x="11011" y="531"/>
                    <a:pt x="9381" y="1502"/>
                    <a:pt x="7343" y="4050"/>
                  </a:cubicBezTo>
                  <a:cubicBezTo>
                    <a:pt x="5306" y="6599"/>
                    <a:pt x="2860" y="10724"/>
                    <a:pt x="1434" y="13879"/>
                  </a:cubicBezTo>
                  <a:cubicBezTo>
                    <a:pt x="8" y="17034"/>
                    <a:pt x="-400" y="19219"/>
                    <a:pt x="415" y="20311"/>
                  </a:cubicBezTo>
                  <a:cubicBezTo>
                    <a:pt x="1230" y="21403"/>
                    <a:pt x="3268" y="21403"/>
                    <a:pt x="6936" y="20918"/>
                  </a:cubicBezTo>
                  <a:cubicBezTo>
                    <a:pt x="10604" y="20432"/>
                    <a:pt x="15902" y="19461"/>
                    <a:pt x="21200" y="18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5357917" y="1326363"/>
              <a:ext cx="138004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6009598" y="1380031"/>
              <a:ext cx="15335" cy="26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5848595" y="1671371"/>
              <a:ext cx="230006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887602" y="1824829"/>
              <a:ext cx="155840" cy="165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257" fill="norm" stroke="1" extrusionOk="0">
                  <a:moveTo>
                    <a:pt x="7110" y="2930"/>
                  </a:moveTo>
                  <a:cubicBezTo>
                    <a:pt x="4710" y="7512"/>
                    <a:pt x="2310" y="12093"/>
                    <a:pt x="1110" y="15530"/>
                  </a:cubicBezTo>
                  <a:cubicBezTo>
                    <a:pt x="-90" y="18966"/>
                    <a:pt x="-90" y="21257"/>
                    <a:pt x="81" y="21257"/>
                  </a:cubicBezTo>
                  <a:cubicBezTo>
                    <a:pt x="253" y="21257"/>
                    <a:pt x="596" y="18966"/>
                    <a:pt x="1967" y="15202"/>
                  </a:cubicBezTo>
                  <a:cubicBezTo>
                    <a:pt x="3339" y="11439"/>
                    <a:pt x="5739" y="6202"/>
                    <a:pt x="7796" y="3257"/>
                  </a:cubicBezTo>
                  <a:cubicBezTo>
                    <a:pt x="9853" y="312"/>
                    <a:pt x="11567" y="-343"/>
                    <a:pt x="13967" y="148"/>
                  </a:cubicBezTo>
                  <a:cubicBezTo>
                    <a:pt x="16367" y="639"/>
                    <a:pt x="19453" y="2275"/>
                    <a:pt x="20481" y="5712"/>
                  </a:cubicBezTo>
                  <a:cubicBezTo>
                    <a:pt x="21510" y="9148"/>
                    <a:pt x="20481" y="14384"/>
                    <a:pt x="19453" y="19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6270271" y="1686704"/>
              <a:ext cx="2300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6518523" y="1487366"/>
              <a:ext cx="265427" cy="338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31" fill="norm" stroke="1" extrusionOk="0">
                  <a:moveTo>
                    <a:pt x="21366" y="0"/>
                  </a:moveTo>
                  <a:cubicBezTo>
                    <a:pt x="17046" y="1949"/>
                    <a:pt x="12726" y="3898"/>
                    <a:pt x="9435" y="5441"/>
                  </a:cubicBezTo>
                  <a:cubicBezTo>
                    <a:pt x="6143" y="6983"/>
                    <a:pt x="3880" y="8120"/>
                    <a:pt x="2440" y="9014"/>
                  </a:cubicBezTo>
                  <a:cubicBezTo>
                    <a:pt x="1000" y="9907"/>
                    <a:pt x="383" y="10556"/>
                    <a:pt x="692" y="10881"/>
                  </a:cubicBezTo>
                  <a:cubicBezTo>
                    <a:pt x="1000" y="11206"/>
                    <a:pt x="2235" y="11206"/>
                    <a:pt x="4189" y="11287"/>
                  </a:cubicBezTo>
                  <a:cubicBezTo>
                    <a:pt x="6143" y="11368"/>
                    <a:pt x="8817" y="11531"/>
                    <a:pt x="10669" y="11774"/>
                  </a:cubicBezTo>
                  <a:cubicBezTo>
                    <a:pt x="12520" y="12018"/>
                    <a:pt x="13549" y="12343"/>
                    <a:pt x="13755" y="12830"/>
                  </a:cubicBezTo>
                  <a:cubicBezTo>
                    <a:pt x="13960" y="13317"/>
                    <a:pt x="13343" y="13967"/>
                    <a:pt x="11080" y="14941"/>
                  </a:cubicBezTo>
                  <a:cubicBezTo>
                    <a:pt x="8817" y="15916"/>
                    <a:pt x="4909" y="17215"/>
                    <a:pt x="2646" y="18189"/>
                  </a:cubicBezTo>
                  <a:cubicBezTo>
                    <a:pt x="383" y="19164"/>
                    <a:pt x="-234" y="19814"/>
                    <a:pt x="75" y="20382"/>
                  </a:cubicBezTo>
                  <a:cubicBezTo>
                    <a:pt x="383" y="20950"/>
                    <a:pt x="1617" y="21438"/>
                    <a:pt x="4909" y="21519"/>
                  </a:cubicBezTo>
                  <a:cubicBezTo>
                    <a:pt x="8200" y="21600"/>
                    <a:pt x="13549" y="21275"/>
                    <a:pt x="18897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6933772" y="1494440"/>
              <a:ext cx="210520" cy="29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58" fill="norm" stroke="1" extrusionOk="0">
                  <a:moveTo>
                    <a:pt x="21437" y="1704"/>
                  </a:moveTo>
                  <a:cubicBezTo>
                    <a:pt x="20656" y="966"/>
                    <a:pt x="19876" y="227"/>
                    <a:pt x="18704" y="43"/>
                  </a:cubicBezTo>
                  <a:cubicBezTo>
                    <a:pt x="17533" y="-142"/>
                    <a:pt x="15972" y="227"/>
                    <a:pt x="13109" y="1981"/>
                  </a:cubicBezTo>
                  <a:cubicBezTo>
                    <a:pt x="10247" y="3735"/>
                    <a:pt x="6083" y="6873"/>
                    <a:pt x="3611" y="9827"/>
                  </a:cubicBezTo>
                  <a:cubicBezTo>
                    <a:pt x="1138" y="12781"/>
                    <a:pt x="357" y="15550"/>
                    <a:pt x="97" y="17396"/>
                  </a:cubicBezTo>
                  <a:cubicBezTo>
                    <a:pt x="-163" y="19243"/>
                    <a:pt x="97" y="20166"/>
                    <a:pt x="878" y="20720"/>
                  </a:cubicBezTo>
                  <a:cubicBezTo>
                    <a:pt x="1659" y="21273"/>
                    <a:pt x="2960" y="21458"/>
                    <a:pt x="5042" y="21458"/>
                  </a:cubicBezTo>
                  <a:cubicBezTo>
                    <a:pt x="7124" y="21458"/>
                    <a:pt x="9986" y="21273"/>
                    <a:pt x="11678" y="20904"/>
                  </a:cubicBezTo>
                  <a:cubicBezTo>
                    <a:pt x="13369" y="20535"/>
                    <a:pt x="13890" y="19981"/>
                    <a:pt x="14410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6960287" y="1656037"/>
              <a:ext cx="161005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7190266" y="1488568"/>
              <a:ext cx="222365" cy="327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270" fill="norm" stroke="1" extrusionOk="0">
                  <a:moveTo>
                    <a:pt x="21357" y="421"/>
                  </a:moveTo>
                  <a:cubicBezTo>
                    <a:pt x="18902" y="88"/>
                    <a:pt x="16448" y="-244"/>
                    <a:pt x="13871" y="254"/>
                  </a:cubicBezTo>
                  <a:cubicBezTo>
                    <a:pt x="11293" y="753"/>
                    <a:pt x="8593" y="2082"/>
                    <a:pt x="6875" y="3993"/>
                  </a:cubicBezTo>
                  <a:cubicBezTo>
                    <a:pt x="5157" y="5904"/>
                    <a:pt x="4421" y="8396"/>
                    <a:pt x="3562" y="10888"/>
                  </a:cubicBezTo>
                  <a:cubicBezTo>
                    <a:pt x="2702" y="13381"/>
                    <a:pt x="1721" y="15873"/>
                    <a:pt x="984" y="17618"/>
                  </a:cubicBezTo>
                  <a:cubicBezTo>
                    <a:pt x="248" y="19362"/>
                    <a:pt x="-243" y="20359"/>
                    <a:pt x="125" y="20858"/>
                  </a:cubicBezTo>
                  <a:cubicBezTo>
                    <a:pt x="493" y="21356"/>
                    <a:pt x="1721" y="21356"/>
                    <a:pt x="3930" y="21107"/>
                  </a:cubicBezTo>
                  <a:cubicBezTo>
                    <a:pt x="6139" y="20858"/>
                    <a:pt x="9330" y="20359"/>
                    <a:pt x="12521" y="19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7389630" y="1571702"/>
              <a:ext cx="191672" cy="24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25"/>
                    <a:pt x="2880" y="450"/>
                    <a:pt x="4320" y="1688"/>
                  </a:cubicBezTo>
                  <a:cubicBezTo>
                    <a:pt x="5760" y="2925"/>
                    <a:pt x="7200" y="5175"/>
                    <a:pt x="10080" y="8663"/>
                  </a:cubicBezTo>
                  <a:cubicBezTo>
                    <a:pt x="12960" y="12150"/>
                    <a:pt x="17280" y="168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7441821" y="1564035"/>
              <a:ext cx="131814" cy="291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425" y="0"/>
                  </a:moveTo>
                  <a:cubicBezTo>
                    <a:pt x="18933" y="1895"/>
                    <a:pt x="16440" y="3789"/>
                    <a:pt x="13325" y="6442"/>
                  </a:cubicBezTo>
                  <a:cubicBezTo>
                    <a:pt x="10210" y="9095"/>
                    <a:pt x="6471" y="12505"/>
                    <a:pt x="3979" y="14874"/>
                  </a:cubicBezTo>
                  <a:cubicBezTo>
                    <a:pt x="1486" y="17242"/>
                    <a:pt x="240" y="18568"/>
                    <a:pt x="33" y="19516"/>
                  </a:cubicBezTo>
                  <a:cubicBezTo>
                    <a:pt x="-175" y="20463"/>
                    <a:pt x="656" y="21032"/>
                    <a:pt x="14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7596634" y="1778706"/>
              <a:ext cx="38335" cy="9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7634968" y="1663704"/>
              <a:ext cx="7668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7765305" y="1460905"/>
              <a:ext cx="106156" cy="46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09" fill="norm" stroke="1" extrusionOk="0">
                  <a:moveTo>
                    <a:pt x="0" y="863"/>
                  </a:moveTo>
                  <a:cubicBezTo>
                    <a:pt x="2571" y="511"/>
                    <a:pt x="5143" y="159"/>
                    <a:pt x="8743" y="41"/>
                  </a:cubicBezTo>
                  <a:cubicBezTo>
                    <a:pt x="12343" y="-76"/>
                    <a:pt x="16971" y="41"/>
                    <a:pt x="19286" y="570"/>
                  </a:cubicBezTo>
                  <a:cubicBezTo>
                    <a:pt x="21600" y="1098"/>
                    <a:pt x="21600" y="2037"/>
                    <a:pt x="21086" y="3739"/>
                  </a:cubicBezTo>
                  <a:cubicBezTo>
                    <a:pt x="20571" y="5441"/>
                    <a:pt x="19543" y="7907"/>
                    <a:pt x="19029" y="10665"/>
                  </a:cubicBezTo>
                  <a:cubicBezTo>
                    <a:pt x="18514" y="13424"/>
                    <a:pt x="18514" y="16476"/>
                    <a:pt x="18514" y="18354"/>
                  </a:cubicBezTo>
                  <a:cubicBezTo>
                    <a:pt x="18514" y="20233"/>
                    <a:pt x="18514" y="20937"/>
                    <a:pt x="17229" y="21231"/>
                  </a:cubicBezTo>
                  <a:cubicBezTo>
                    <a:pt x="15943" y="21524"/>
                    <a:pt x="13371" y="21407"/>
                    <a:pt x="11314" y="21231"/>
                  </a:cubicBezTo>
                  <a:cubicBezTo>
                    <a:pt x="9257" y="21054"/>
                    <a:pt x="7714" y="20820"/>
                    <a:pt x="6172" y="2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8248000" y="1777227"/>
              <a:ext cx="222656" cy="16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301" fill="norm" stroke="1" extrusionOk="0">
                  <a:moveTo>
                    <a:pt x="3712" y="20301"/>
                  </a:moveTo>
                  <a:cubicBezTo>
                    <a:pt x="1994" y="17215"/>
                    <a:pt x="276" y="14130"/>
                    <a:pt x="30" y="12587"/>
                  </a:cubicBezTo>
                  <a:cubicBezTo>
                    <a:pt x="-215" y="11044"/>
                    <a:pt x="1012" y="11044"/>
                    <a:pt x="4326" y="7958"/>
                  </a:cubicBezTo>
                  <a:cubicBezTo>
                    <a:pt x="7640" y="4873"/>
                    <a:pt x="13040" y="-1299"/>
                    <a:pt x="16230" y="244"/>
                  </a:cubicBezTo>
                  <a:cubicBezTo>
                    <a:pt x="19421" y="1787"/>
                    <a:pt x="20403" y="11044"/>
                    <a:pt x="21385" y="20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8278983" y="1847708"/>
              <a:ext cx="184006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8720"/>
                    <a:pt x="12000" y="15840"/>
                    <a:pt x="15600" y="12240"/>
                  </a:cubicBezTo>
                  <a:cubicBezTo>
                    <a:pt x="19200" y="8640"/>
                    <a:pt x="204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8140980" y="1533368"/>
              <a:ext cx="7668" cy="11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8133313" y="1472033"/>
              <a:ext cx="7668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8187479" y="1314757"/>
              <a:ext cx="147516" cy="296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267" fill="norm" stroke="1" extrusionOk="0">
                  <a:moveTo>
                    <a:pt x="17210" y="15109"/>
                  </a:moveTo>
                  <a:cubicBezTo>
                    <a:pt x="13250" y="14560"/>
                    <a:pt x="9290" y="14011"/>
                    <a:pt x="6590" y="14011"/>
                  </a:cubicBezTo>
                  <a:cubicBezTo>
                    <a:pt x="3890" y="14011"/>
                    <a:pt x="2450" y="14560"/>
                    <a:pt x="1370" y="15841"/>
                  </a:cubicBezTo>
                  <a:cubicBezTo>
                    <a:pt x="290" y="17123"/>
                    <a:pt x="-430" y="19136"/>
                    <a:pt x="290" y="20235"/>
                  </a:cubicBezTo>
                  <a:cubicBezTo>
                    <a:pt x="1010" y="21333"/>
                    <a:pt x="3170" y="21516"/>
                    <a:pt x="5870" y="20967"/>
                  </a:cubicBezTo>
                  <a:cubicBezTo>
                    <a:pt x="8570" y="20418"/>
                    <a:pt x="11810" y="19136"/>
                    <a:pt x="14510" y="15841"/>
                  </a:cubicBezTo>
                  <a:cubicBezTo>
                    <a:pt x="17210" y="12547"/>
                    <a:pt x="19370" y="7238"/>
                    <a:pt x="20270" y="4126"/>
                  </a:cubicBezTo>
                  <a:cubicBezTo>
                    <a:pt x="21170" y="1014"/>
                    <a:pt x="20810" y="99"/>
                    <a:pt x="19730" y="8"/>
                  </a:cubicBezTo>
                  <a:cubicBezTo>
                    <a:pt x="18650" y="-84"/>
                    <a:pt x="16850" y="648"/>
                    <a:pt x="15410" y="2479"/>
                  </a:cubicBezTo>
                  <a:cubicBezTo>
                    <a:pt x="13970" y="4309"/>
                    <a:pt x="12890" y="7238"/>
                    <a:pt x="12530" y="9984"/>
                  </a:cubicBezTo>
                  <a:cubicBezTo>
                    <a:pt x="12170" y="12730"/>
                    <a:pt x="12530" y="15292"/>
                    <a:pt x="12890" y="17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8340318" y="1483880"/>
              <a:ext cx="53669" cy="136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3" fill="norm" stroke="1" extrusionOk="0">
                  <a:moveTo>
                    <a:pt x="0" y="8626"/>
                  </a:moveTo>
                  <a:cubicBezTo>
                    <a:pt x="5143" y="8240"/>
                    <a:pt x="10286" y="7855"/>
                    <a:pt x="13886" y="6119"/>
                  </a:cubicBezTo>
                  <a:cubicBezTo>
                    <a:pt x="17486" y="4383"/>
                    <a:pt x="19543" y="1298"/>
                    <a:pt x="18514" y="333"/>
                  </a:cubicBezTo>
                  <a:cubicBezTo>
                    <a:pt x="17486" y="-631"/>
                    <a:pt x="13372" y="526"/>
                    <a:pt x="9772" y="3419"/>
                  </a:cubicBezTo>
                  <a:cubicBezTo>
                    <a:pt x="6172" y="6312"/>
                    <a:pt x="3086" y="10940"/>
                    <a:pt x="2057" y="14219"/>
                  </a:cubicBezTo>
                  <a:cubicBezTo>
                    <a:pt x="1029" y="17498"/>
                    <a:pt x="2057" y="19426"/>
                    <a:pt x="5657" y="20198"/>
                  </a:cubicBezTo>
                  <a:cubicBezTo>
                    <a:pt x="9257" y="20969"/>
                    <a:pt x="15429" y="20583"/>
                    <a:pt x="21600" y="20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8417306" y="1468093"/>
              <a:ext cx="64630" cy="13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413" fill="norm" stroke="1" extrusionOk="0">
                  <a:moveTo>
                    <a:pt x="2388" y="11632"/>
                  </a:moveTo>
                  <a:cubicBezTo>
                    <a:pt x="1558" y="13670"/>
                    <a:pt x="727" y="15707"/>
                    <a:pt x="311" y="15504"/>
                  </a:cubicBezTo>
                  <a:cubicBezTo>
                    <a:pt x="-104" y="15300"/>
                    <a:pt x="-104" y="12854"/>
                    <a:pt x="311" y="10613"/>
                  </a:cubicBezTo>
                  <a:cubicBezTo>
                    <a:pt x="727" y="8371"/>
                    <a:pt x="1558" y="6334"/>
                    <a:pt x="4050" y="4296"/>
                  </a:cubicBezTo>
                  <a:cubicBezTo>
                    <a:pt x="6542" y="2258"/>
                    <a:pt x="10696" y="221"/>
                    <a:pt x="14019" y="17"/>
                  </a:cubicBezTo>
                  <a:cubicBezTo>
                    <a:pt x="17342" y="-187"/>
                    <a:pt x="19835" y="1443"/>
                    <a:pt x="20665" y="5315"/>
                  </a:cubicBezTo>
                  <a:cubicBezTo>
                    <a:pt x="21496" y="9187"/>
                    <a:pt x="20665" y="15300"/>
                    <a:pt x="19834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8577990" y="1548701"/>
              <a:ext cx="15335" cy="2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9038001" y="1625370"/>
              <a:ext cx="53669" cy="25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491"/>
                    <a:pt x="13371" y="6982"/>
                    <a:pt x="9771" y="10582"/>
                  </a:cubicBezTo>
                  <a:cubicBezTo>
                    <a:pt x="6171" y="14182"/>
                    <a:pt x="3086" y="178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8907664" y="1974430"/>
              <a:ext cx="199339" cy="1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15" y="11918"/>
                    <a:pt x="11631" y="3818"/>
                    <a:pt x="15231" y="1118"/>
                  </a:cubicBezTo>
                  <a:cubicBezTo>
                    <a:pt x="18831" y="-1582"/>
                    <a:pt x="2021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8970276" y="2054713"/>
              <a:ext cx="129060" cy="13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4870" y="0"/>
                  </a:moveTo>
                  <a:cubicBezTo>
                    <a:pt x="4870" y="2118"/>
                    <a:pt x="4870" y="4235"/>
                    <a:pt x="4023" y="8259"/>
                  </a:cubicBezTo>
                  <a:cubicBezTo>
                    <a:pt x="3176" y="12282"/>
                    <a:pt x="1482" y="18212"/>
                    <a:pt x="635" y="19694"/>
                  </a:cubicBezTo>
                  <a:cubicBezTo>
                    <a:pt x="-212" y="21176"/>
                    <a:pt x="-212" y="18212"/>
                    <a:pt x="635" y="14823"/>
                  </a:cubicBezTo>
                  <a:cubicBezTo>
                    <a:pt x="1482" y="11435"/>
                    <a:pt x="3176" y="7623"/>
                    <a:pt x="5082" y="5082"/>
                  </a:cubicBezTo>
                  <a:cubicBezTo>
                    <a:pt x="6988" y="2541"/>
                    <a:pt x="9106" y="1271"/>
                    <a:pt x="11859" y="1694"/>
                  </a:cubicBezTo>
                  <a:cubicBezTo>
                    <a:pt x="14612" y="2118"/>
                    <a:pt x="18000" y="4235"/>
                    <a:pt x="19694" y="7835"/>
                  </a:cubicBezTo>
                  <a:cubicBezTo>
                    <a:pt x="21388" y="11435"/>
                    <a:pt x="21388" y="16518"/>
                    <a:pt x="213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9291006" y="1939710"/>
              <a:ext cx="766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9453409" y="1709618"/>
              <a:ext cx="148214" cy="240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158" fill="norm" stroke="1" extrusionOk="0">
                  <a:moveTo>
                    <a:pt x="4192" y="2033"/>
                  </a:moveTo>
                  <a:cubicBezTo>
                    <a:pt x="3826" y="7658"/>
                    <a:pt x="3460" y="13283"/>
                    <a:pt x="2728" y="16658"/>
                  </a:cubicBezTo>
                  <a:cubicBezTo>
                    <a:pt x="1996" y="20033"/>
                    <a:pt x="897" y="21158"/>
                    <a:pt x="348" y="21158"/>
                  </a:cubicBezTo>
                  <a:cubicBezTo>
                    <a:pt x="-201" y="21158"/>
                    <a:pt x="-201" y="20033"/>
                    <a:pt x="1080" y="16883"/>
                  </a:cubicBezTo>
                  <a:cubicBezTo>
                    <a:pt x="2362" y="13733"/>
                    <a:pt x="4924" y="8558"/>
                    <a:pt x="6755" y="5408"/>
                  </a:cubicBezTo>
                  <a:cubicBezTo>
                    <a:pt x="8585" y="2258"/>
                    <a:pt x="9684" y="1133"/>
                    <a:pt x="11331" y="458"/>
                  </a:cubicBezTo>
                  <a:cubicBezTo>
                    <a:pt x="12979" y="-217"/>
                    <a:pt x="15175" y="-442"/>
                    <a:pt x="17189" y="1921"/>
                  </a:cubicBezTo>
                  <a:cubicBezTo>
                    <a:pt x="19202" y="4283"/>
                    <a:pt x="21033" y="9233"/>
                    <a:pt x="21216" y="12721"/>
                  </a:cubicBezTo>
                  <a:cubicBezTo>
                    <a:pt x="21399" y="16208"/>
                    <a:pt x="19935" y="18233"/>
                    <a:pt x="18470" y="20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9689682" y="1870708"/>
              <a:ext cx="7668" cy="3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917880" y="1638193"/>
              <a:ext cx="208812" cy="380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09" fill="norm" stroke="1" extrusionOk="0">
                  <a:moveTo>
                    <a:pt x="21264" y="1857"/>
                  </a:moveTo>
                  <a:cubicBezTo>
                    <a:pt x="21264" y="1141"/>
                    <a:pt x="21264" y="426"/>
                    <a:pt x="20483" y="140"/>
                  </a:cubicBezTo>
                  <a:cubicBezTo>
                    <a:pt x="19703" y="-146"/>
                    <a:pt x="18141" y="-3"/>
                    <a:pt x="16059" y="641"/>
                  </a:cubicBezTo>
                  <a:cubicBezTo>
                    <a:pt x="13977" y="1284"/>
                    <a:pt x="11375" y="2429"/>
                    <a:pt x="8772" y="4861"/>
                  </a:cubicBezTo>
                  <a:cubicBezTo>
                    <a:pt x="6170" y="7292"/>
                    <a:pt x="3568" y="11012"/>
                    <a:pt x="2136" y="13229"/>
                  </a:cubicBezTo>
                  <a:cubicBezTo>
                    <a:pt x="705" y="15446"/>
                    <a:pt x="445" y="16161"/>
                    <a:pt x="184" y="16877"/>
                  </a:cubicBezTo>
                  <a:cubicBezTo>
                    <a:pt x="-76" y="17592"/>
                    <a:pt x="-336" y="18307"/>
                    <a:pt x="1486" y="19094"/>
                  </a:cubicBezTo>
                  <a:cubicBezTo>
                    <a:pt x="3307" y="19880"/>
                    <a:pt x="7211" y="20739"/>
                    <a:pt x="9813" y="21096"/>
                  </a:cubicBezTo>
                  <a:cubicBezTo>
                    <a:pt x="12416" y="21454"/>
                    <a:pt x="13717" y="21311"/>
                    <a:pt x="14628" y="21025"/>
                  </a:cubicBezTo>
                  <a:cubicBezTo>
                    <a:pt x="15539" y="20739"/>
                    <a:pt x="16059" y="20310"/>
                    <a:pt x="16580" y="1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9935020" y="1824708"/>
              <a:ext cx="199340" cy="8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0153845" y="1653084"/>
              <a:ext cx="348523" cy="361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88" fill="norm" stroke="1" extrusionOk="0">
                  <a:moveTo>
                    <a:pt x="21501" y="1080"/>
                  </a:moveTo>
                  <a:cubicBezTo>
                    <a:pt x="21028" y="476"/>
                    <a:pt x="20555" y="-128"/>
                    <a:pt x="18584" y="23"/>
                  </a:cubicBezTo>
                  <a:cubicBezTo>
                    <a:pt x="16613" y="174"/>
                    <a:pt x="13145" y="1080"/>
                    <a:pt x="10859" y="2138"/>
                  </a:cubicBezTo>
                  <a:cubicBezTo>
                    <a:pt x="8573" y="3195"/>
                    <a:pt x="7469" y="4403"/>
                    <a:pt x="6523" y="6141"/>
                  </a:cubicBezTo>
                  <a:cubicBezTo>
                    <a:pt x="5577" y="7878"/>
                    <a:pt x="4789" y="10143"/>
                    <a:pt x="3921" y="11880"/>
                  </a:cubicBezTo>
                  <a:cubicBezTo>
                    <a:pt x="3054" y="13617"/>
                    <a:pt x="2108" y="14826"/>
                    <a:pt x="1399" y="15959"/>
                  </a:cubicBezTo>
                  <a:cubicBezTo>
                    <a:pt x="689" y="17092"/>
                    <a:pt x="216" y="18149"/>
                    <a:pt x="59" y="19055"/>
                  </a:cubicBezTo>
                  <a:cubicBezTo>
                    <a:pt x="-99" y="19962"/>
                    <a:pt x="59" y="20717"/>
                    <a:pt x="532" y="21094"/>
                  </a:cubicBezTo>
                  <a:cubicBezTo>
                    <a:pt x="1005" y="21472"/>
                    <a:pt x="1793" y="21472"/>
                    <a:pt x="4079" y="21170"/>
                  </a:cubicBezTo>
                  <a:cubicBezTo>
                    <a:pt x="6365" y="20868"/>
                    <a:pt x="10149" y="20264"/>
                    <a:pt x="13933" y="19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0456366" y="1763373"/>
              <a:ext cx="176338" cy="260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2753"/>
                    <a:pt x="7513" y="5506"/>
                    <a:pt x="11113" y="9106"/>
                  </a:cubicBezTo>
                  <a:cubicBezTo>
                    <a:pt x="14713" y="12706"/>
                    <a:pt x="18157" y="171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0471699" y="1740372"/>
              <a:ext cx="145671" cy="30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3420"/>
                    <a:pt x="10989" y="6840"/>
                    <a:pt x="7389" y="10440"/>
                  </a:cubicBezTo>
                  <a:cubicBezTo>
                    <a:pt x="3789" y="14040"/>
                    <a:pt x="1895" y="178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0655703" y="1909043"/>
              <a:ext cx="23002" cy="13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0686371" y="1672330"/>
              <a:ext cx="233045" cy="482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57" fill="norm" stroke="1" extrusionOk="0">
                  <a:moveTo>
                    <a:pt x="8452" y="2014"/>
                  </a:moveTo>
                  <a:cubicBezTo>
                    <a:pt x="9157" y="1557"/>
                    <a:pt x="9861" y="1100"/>
                    <a:pt x="11387" y="757"/>
                  </a:cubicBezTo>
                  <a:cubicBezTo>
                    <a:pt x="12913" y="414"/>
                    <a:pt x="15261" y="186"/>
                    <a:pt x="17022" y="71"/>
                  </a:cubicBezTo>
                  <a:cubicBezTo>
                    <a:pt x="18783" y="-43"/>
                    <a:pt x="19957" y="-43"/>
                    <a:pt x="20661" y="243"/>
                  </a:cubicBezTo>
                  <a:cubicBezTo>
                    <a:pt x="21365" y="528"/>
                    <a:pt x="21600" y="1100"/>
                    <a:pt x="21248" y="2700"/>
                  </a:cubicBezTo>
                  <a:cubicBezTo>
                    <a:pt x="20896" y="4300"/>
                    <a:pt x="19957" y="6928"/>
                    <a:pt x="19487" y="9214"/>
                  </a:cubicBezTo>
                  <a:cubicBezTo>
                    <a:pt x="19017" y="11500"/>
                    <a:pt x="19017" y="13443"/>
                    <a:pt x="18548" y="14928"/>
                  </a:cubicBezTo>
                  <a:cubicBezTo>
                    <a:pt x="18078" y="16414"/>
                    <a:pt x="17139" y="17443"/>
                    <a:pt x="14674" y="18414"/>
                  </a:cubicBezTo>
                  <a:cubicBezTo>
                    <a:pt x="12209" y="19386"/>
                    <a:pt x="8217" y="20300"/>
                    <a:pt x="5517" y="20814"/>
                  </a:cubicBezTo>
                  <a:cubicBezTo>
                    <a:pt x="2817" y="21328"/>
                    <a:pt x="1409" y="21443"/>
                    <a:pt x="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9352341" y="1686704"/>
              <a:ext cx="345009" cy="32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684"/>
                    <a:pt x="15840" y="7367"/>
                    <a:pt x="12240" y="10967"/>
                  </a:cubicBezTo>
                  <a:cubicBezTo>
                    <a:pt x="8640" y="14567"/>
                    <a:pt x="4320" y="18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8823329" y="2070046"/>
              <a:ext cx="286230" cy="222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71" y="1490"/>
                  </a:moveTo>
                  <a:cubicBezTo>
                    <a:pt x="20636" y="745"/>
                    <a:pt x="21600" y="0"/>
                    <a:pt x="21600" y="0"/>
                  </a:cubicBezTo>
                  <a:cubicBezTo>
                    <a:pt x="21600" y="0"/>
                    <a:pt x="20636" y="745"/>
                    <a:pt x="17454" y="3972"/>
                  </a:cubicBezTo>
                  <a:cubicBezTo>
                    <a:pt x="14271" y="7200"/>
                    <a:pt x="8871" y="12910"/>
                    <a:pt x="5593" y="16262"/>
                  </a:cubicBezTo>
                  <a:cubicBezTo>
                    <a:pt x="2314" y="19614"/>
                    <a:pt x="1157" y="206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5104911" y="2694554"/>
              <a:ext cx="222340" cy="11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10" y="11375"/>
                    <a:pt x="11421" y="2735"/>
                    <a:pt x="15021" y="575"/>
                  </a:cubicBezTo>
                  <a:cubicBezTo>
                    <a:pt x="18621" y="-1585"/>
                    <a:pt x="2011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5097245" y="2829064"/>
              <a:ext cx="222339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8000"/>
                    <a:pt x="11917" y="14400"/>
                    <a:pt x="15517" y="10800"/>
                  </a:cubicBezTo>
                  <a:cubicBezTo>
                    <a:pt x="19117" y="7200"/>
                    <a:pt x="2035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4629567" y="2346052"/>
              <a:ext cx="191672" cy="15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60"/>
                    <a:pt x="2880" y="720"/>
                    <a:pt x="6480" y="4320"/>
                  </a:cubicBezTo>
                  <a:cubicBezTo>
                    <a:pt x="10080" y="7920"/>
                    <a:pt x="15840" y="147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4667902" y="2293786"/>
              <a:ext cx="122670" cy="259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21600" y="1772"/>
                  </a:moveTo>
                  <a:cubicBezTo>
                    <a:pt x="20250" y="724"/>
                    <a:pt x="18900" y="-325"/>
                    <a:pt x="17550" y="94"/>
                  </a:cubicBezTo>
                  <a:cubicBezTo>
                    <a:pt x="16200" y="514"/>
                    <a:pt x="14850" y="2401"/>
                    <a:pt x="11925" y="5861"/>
                  </a:cubicBezTo>
                  <a:cubicBezTo>
                    <a:pt x="9000" y="9322"/>
                    <a:pt x="4500" y="14355"/>
                    <a:pt x="2250" y="17186"/>
                  </a:cubicBezTo>
                  <a:cubicBezTo>
                    <a:pt x="0" y="20017"/>
                    <a:pt x="0" y="20646"/>
                    <a:pt x="0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4844239" y="2476389"/>
              <a:ext cx="7668" cy="11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4882573" y="2330719"/>
              <a:ext cx="1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4945968" y="2338386"/>
              <a:ext cx="250947" cy="10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646" fill="norm" stroke="1" extrusionOk="0">
                  <a:moveTo>
                    <a:pt x="2442" y="18084"/>
                  </a:moveTo>
                  <a:cubicBezTo>
                    <a:pt x="1351" y="17079"/>
                    <a:pt x="260" y="16074"/>
                    <a:pt x="42" y="14316"/>
                  </a:cubicBezTo>
                  <a:cubicBezTo>
                    <a:pt x="-176" y="12558"/>
                    <a:pt x="479" y="10046"/>
                    <a:pt x="1351" y="8288"/>
                  </a:cubicBezTo>
                  <a:cubicBezTo>
                    <a:pt x="2224" y="6530"/>
                    <a:pt x="3315" y="5526"/>
                    <a:pt x="4733" y="6279"/>
                  </a:cubicBezTo>
                  <a:cubicBezTo>
                    <a:pt x="6151" y="7033"/>
                    <a:pt x="7897" y="9544"/>
                    <a:pt x="9097" y="12056"/>
                  </a:cubicBezTo>
                  <a:cubicBezTo>
                    <a:pt x="10297" y="14567"/>
                    <a:pt x="10951" y="17079"/>
                    <a:pt x="11824" y="18837"/>
                  </a:cubicBezTo>
                  <a:cubicBezTo>
                    <a:pt x="12697" y="20595"/>
                    <a:pt x="13788" y="21600"/>
                    <a:pt x="14988" y="19340"/>
                  </a:cubicBezTo>
                  <a:cubicBezTo>
                    <a:pt x="16188" y="17079"/>
                    <a:pt x="17497" y="11553"/>
                    <a:pt x="18588" y="7786"/>
                  </a:cubicBezTo>
                  <a:cubicBezTo>
                    <a:pt x="19679" y="4019"/>
                    <a:pt x="20551" y="2009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5296583" y="2231050"/>
              <a:ext cx="186560" cy="28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18" y="5059"/>
                    <a:pt x="11836" y="10119"/>
                    <a:pt x="15238" y="13135"/>
                  </a:cubicBezTo>
                  <a:cubicBezTo>
                    <a:pt x="18641" y="16151"/>
                    <a:pt x="19529" y="17124"/>
                    <a:pt x="20268" y="18097"/>
                  </a:cubicBezTo>
                  <a:cubicBezTo>
                    <a:pt x="21008" y="19070"/>
                    <a:pt x="21600" y="20043"/>
                    <a:pt x="21600" y="20627"/>
                  </a:cubicBezTo>
                  <a:cubicBezTo>
                    <a:pt x="21600" y="21211"/>
                    <a:pt x="21008" y="21405"/>
                    <a:pt x="204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5281249" y="2284718"/>
              <a:ext cx="207005" cy="25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7200" y="1309"/>
                  </a:cubicBezTo>
                  <a:cubicBezTo>
                    <a:pt x="15467" y="2618"/>
                    <a:pt x="13333" y="5236"/>
                    <a:pt x="10400" y="8836"/>
                  </a:cubicBezTo>
                  <a:cubicBezTo>
                    <a:pt x="7467" y="12436"/>
                    <a:pt x="3733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5873688" y="2646160"/>
              <a:ext cx="250914" cy="34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60" fill="norm" stroke="1" extrusionOk="0">
                  <a:moveTo>
                    <a:pt x="21421" y="1851"/>
                  </a:moveTo>
                  <a:cubicBezTo>
                    <a:pt x="19457" y="1211"/>
                    <a:pt x="17494" y="571"/>
                    <a:pt x="15312" y="251"/>
                  </a:cubicBezTo>
                  <a:cubicBezTo>
                    <a:pt x="13130" y="-69"/>
                    <a:pt x="10730" y="-69"/>
                    <a:pt x="9094" y="171"/>
                  </a:cubicBezTo>
                  <a:cubicBezTo>
                    <a:pt x="7457" y="411"/>
                    <a:pt x="6585" y="891"/>
                    <a:pt x="5603" y="2491"/>
                  </a:cubicBezTo>
                  <a:cubicBezTo>
                    <a:pt x="4621" y="4091"/>
                    <a:pt x="3530" y="6811"/>
                    <a:pt x="2439" y="9931"/>
                  </a:cubicBezTo>
                  <a:cubicBezTo>
                    <a:pt x="1348" y="13051"/>
                    <a:pt x="257" y="16571"/>
                    <a:pt x="39" y="18651"/>
                  </a:cubicBezTo>
                  <a:cubicBezTo>
                    <a:pt x="-179" y="20731"/>
                    <a:pt x="476" y="21371"/>
                    <a:pt x="2766" y="21451"/>
                  </a:cubicBezTo>
                  <a:cubicBezTo>
                    <a:pt x="5057" y="21531"/>
                    <a:pt x="8985" y="21051"/>
                    <a:pt x="11603" y="20571"/>
                  </a:cubicBezTo>
                  <a:cubicBezTo>
                    <a:pt x="14221" y="20091"/>
                    <a:pt x="15530" y="19611"/>
                    <a:pt x="16839" y="1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5894596" y="2798396"/>
              <a:ext cx="207005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8000"/>
                    <a:pt x="11200" y="14400"/>
                    <a:pt x="14800" y="10800"/>
                  </a:cubicBezTo>
                  <a:cubicBezTo>
                    <a:pt x="18400" y="7200"/>
                    <a:pt x="20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6215128" y="2580551"/>
              <a:ext cx="315816" cy="4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91" fill="norm" stroke="1" extrusionOk="0">
                  <a:moveTo>
                    <a:pt x="21526" y="1332"/>
                  </a:moveTo>
                  <a:cubicBezTo>
                    <a:pt x="21003" y="812"/>
                    <a:pt x="20481" y="291"/>
                    <a:pt x="18478" y="96"/>
                  </a:cubicBezTo>
                  <a:cubicBezTo>
                    <a:pt x="16474" y="-99"/>
                    <a:pt x="12991" y="31"/>
                    <a:pt x="10813" y="226"/>
                  </a:cubicBezTo>
                  <a:cubicBezTo>
                    <a:pt x="8636" y="421"/>
                    <a:pt x="7765" y="682"/>
                    <a:pt x="7068" y="1658"/>
                  </a:cubicBezTo>
                  <a:cubicBezTo>
                    <a:pt x="6371" y="2634"/>
                    <a:pt x="5849" y="4325"/>
                    <a:pt x="5065" y="6667"/>
                  </a:cubicBezTo>
                  <a:cubicBezTo>
                    <a:pt x="4281" y="9009"/>
                    <a:pt x="3236" y="12002"/>
                    <a:pt x="2452" y="13824"/>
                  </a:cubicBezTo>
                  <a:cubicBezTo>
                    <a:pt x="1668" y="15646"/>
                    <a:pt x="1145" y="16296"/>
                    <a:pt x="710" y="17077"/>
                  </a:cubicBezTo>
                  <a:cubicBezTo>
                    <a:pt x="274" y="17858"/>
                    <a:pt x="-74" y="18768"/>
                    <a:pt x="13" y="19549"/>
                  </a:cubicBezTo>
                  <a:cubicBezTo>
                    <a:pt x="100" y="20330"/>
                    <a:pt x="623" y="20981"/>
                    <a:pt x="2539" y="21241"/>
                  </a:cubicBezTo>
                  <a:cubicBezTo>
                    <a:pt x="4455" y="21501"/>
                    <a:pt x="7765" y="21371"/>
                    <a:pt x="10203" y="21241"/>
                  </a:cubicBezTo>
                  <a:cubicBezTo>
                    <a:pt x="12642" y="21111"/>
                    <a:pt x="14210" y="20981"/>
                    <a:pt x="15778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6546277" y="2721727"/>
              <a:ext cx="138004" cy="276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00"/>
                    <a:pt x="9600" y="8400"/>
                    <a:pt x="13200" y="12000"/>
                  </a:cubicBezTo>
                  <a:cubicBezTo>
                    <a:pt x="16800" y="15600"/>
                    <a:pt x="192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6576944" y="2729394"/>
              <a:ext cx="130338" cy="291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3600"/>
                    <a:pt x="10588" y="7200"/>
                    <a:pt x="6988" y="10800"/>
                  </a:cubicBezTo>
                  <a:cubicBezTo>
                    <a:pt x="3388" y="14400"/>
                    <a:pt x="169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6760949" y="2607370"/>
              <a:ext cx="202377" cy="467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70" fill="norm" stroke="1" extrusionOk="0">
                  <a:moveTo>
                    <a:pt x="0" y="2095"/>
                  </a:moveTo>
                  <a:cubicBezTo>
                    <a:pt x="4050" y="1386"/>
                    <a:pt x="8100" y="678"/>
                    <a:pt x="10935" y="324"/>
                  </a:cubicBezTo>
                  <a:cubicBezTo>
                    <a:pt x="13770" y="-30"/>
                    <a:pt x="15390" y="-30"/>
                    <a:pt x="16875" y="29"/>
                  </a:cubicBezTo>
                  <a:cubicBezTo>
                    <a:pt x="18360" y="88"/>
                    <a:pt x="19710" y="206"/>
                    <a:pt x="20520" y="619"/>
                  </a:cubicBezTo>
                  <a:cubicBezTo>
                    <a:pt x="21330" y="1032"/>
                    <a:pt x="21600" y="1740"/>
                    <a:pt x="21195" y="3039"/>
                  </a:cubicBezTo>
                  <a:cubicBezTo>
                    <a:pt x="20790" y="4337"/>
                    <a:pt x="19710" y="6226"/>
                    <a:pt x="18765" y="8468"/>
                  </a:cubicBezTo>
                  <a:cubicBezTo>
                    <a:pt x="17820" y="10711"/>
                    <a:pt x="17010" y="13308"/>
                    <a:pt x="16605" y="14901"/>
                  </a:cubicBezTo>
                  <a:cubicBezTo>
                    <a:pt x="16200" y="16495"/>
                    <a:pt x="16200" y="17085"/>
                    <a:pt x="16605" y="17911"/>
                  </a:cubicBezTo>
                  <a:cubicBezTo>
                    <a:pt x="17010" y="18737"/>
                    <a:pt x="17820" y="19800"/>
                    <a:pt x="16470" y="20449"/>
                  </a:cubicBezTo>
                  <a:cubicBezTo>
                    <a:pt x="15120" y="21098"/>
                    <a:pt x="11610" y="21334"/>
                    <a:pt x="8100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7297628" y="2890398"/>
              <a:ext cx="191672" cy="2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7335962" y="2990067"/>
              <a:ext cx="107337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7734638" y="2754673"/>
              <a:ext cx="414010" cy="296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1435"/>
                  </a:moveTo>
                  <a:cubicBezTo>
                    <a:pt x="2133" y="17004"/>
                    <a:pt x="4267" y="12573"/>
                    <a:pt x="5667" y="9343"/>
                  </a:cubicBezTo>
                  <a:cubicBezTo>
                    <a:pt x="7067" y="6112"/>
                    <a:pt x="7733" y="4081"/>
                    <a:pt x="8133" y="2512"/>
                  </a:cubicBezTo>
                  <a:cubicBezTo>
                    <a:pt x="8533" y="943"/>
                    <a:pt x="8667" y="-165"/>
                    <a:pt x="8533" y="20"/>
                  </a:cubicBezTo>
                  <a:cubicBezTo>
                    <a:pt x="8400" y="204"/>
                    <a:pt x="8000" y="1681"/>
                    <a:pt x="7467" y="4543"/>
                  </a:cubicBezTo>
                  <a:cubicBezTo>
                    <a:pt x="6933" y="7404"/>
                    <a:pt x="6267" y="11650"/>
                    <a:pt x="5933" y="14235"/>
                  </a:cubicBezTo>
                  <a:cubicBezTo>
                    <a:pt x="5600" y="16820"/>
                    <a:pt x="5600" y="17743"/>
                    <a:pt x="5867" y="18481"/>
                  </a:cubicBezTo>
                  <a:cubicBezTo>
                    <a:pt x="6133" y="19220"/>
                    <a:pt x="6667" y="19773"/>
                    <a:pt x="7333" y="19866"/>
                  </a:cubicBezTo>
                  <a:cubicBezTo>
                    <a:pt x="8000" y="19958"/>
                    <a:pt x="8800" y="19589"/>
                    <a:pt x="10133" y="17835"/>
                  </a:cubicBezTo>
                  <a:cubicBezTo>
                    <a:pt x="11467" y="16081"/>
                    <a:pt x="13333" y="12943"/>
                    <a:pt x="14467" y="10820"/>
                  </a:cubicBezTo>
                  <a:cubicBezTo>
                    <a:pt x="15600" y="8697"/>
                    <a:pt x="16000" y="7589"/>
                    <a:pt x="16333" y="6573"/>
                  </a:cubicBezTo>
                  <a:cubicBezTo>
                    <a:pt x="16667" y="5558"/>
                    <a:pt x="16933" y="4635"/>
                    <a:pt x="16867" y="4635"/>
                  </a:cubicBezTo>
                  <a:cubicBezTo>
                    <a:pt x="16800" y="4635"/>
                    <a:pt x="16400" y="5558"/>
                    <a:pt x="16200" y="7220"/>
                  </a:cubicBezTo>
                  <a:cubicBezTo>
                    <a:pt x="16000" y="8881"/>
                    <a:pt x="16000" y="11281"/>
                    <a:pt x="16933" y="13312"/>
                  </a:cubicBezTo>
                  <a:cubicBezTo>
                    <a:pt x="17867" y="15343"/>
                    <a:pt x="19733" y="17004"/>
                    <a:pt x="21600" y="18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964818" y="3304408"/>
              <a:ext cx="173783" cy="51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" y="3132"/>
                    <a:pt x="1271" y="6264"/>
                    <a:pt x="1747" y="9612"/>
                  </a:cubicBezTo>
                  <a:cubicBezTo>
                    <a:pt x="2224" y="12960"/>
                    <a:pt x="2541" y="16524"/>
                    <a:pt x="2700" y="18684"/>
                  </a:cubicBezTo>
                  <a:cubicBezTo>
                    <a:pt x="2859" y="20844"/>
                    <a:pt x="2859" y="21600"/>
                    <a:pt x="3018" y="21600"/>
                  </a:cubicBezTo>
                  <a:cubicBezTo>
                    <a:pt x="3176" y="21600"/>
                    <a:pt x="3494" y="20844"/>
                    <a:pt x="3971" y="19494"/>
                  </a:cubicBezTo>
                  <a:cubicBezTo>
                    <a:pt x="4447" y="18144"/>
                    <a:pt x="5082" y="16200"/>
                    <a:pt x="6194" y="14904"/>
                  </a:cubicBezTo>
                  <a:cubicBezTo>
                    <a:pt x="7306" y="13608"/>
                    <a:pt x="8894" y="12960"/>
                    <a:pt x="10482" y="12636"/>
                  </a:cubicBezTo>
                  <a:cubicBezTo>
                    <a:pt x="12071" y="12312"/>
                    <a:pt x="13659" y="12312"/>
                    <a:pt x="15406" y="12798"/>
                  </a:cubicBezTo>
                  <a:cubicBezTo>
                    <a:pt x="17153" y="13284"/>
                    <a:pt x="19059" y="14256"/>
                    <a:pt x="20171" y="15012"/>
                  </a:cubicBezTo>
                  <a:cubicBezTo>
                    <a:pt x="21282" y="15768"/>
                    <a:pt x="21600" y="16308"/>
                    <a:pt x="21600" y="16848"/>
                  </a:cubicBezTo>
                  <a:cubicBezTo>
                    <a:pt x="21600" y="17388"/>
                    <a:pt x="21282" y="17928"/>
                    <a:pt x="20171" y="18414"/>
                  </a:cubicBezTo>
                  <a:cubicBezTo>
                    <a:pt x="19059" y="18900"/>
                    <a:pt x="17153" y="19332"/>
                    <a:pt x="13976" y="19440"/>
                  </a:cubicBezTo>
                  <a:cubicBezTo>
                    <a:pt x="10800" y="19548"/>
                    <a:pt x="6353" y="19332"/>
                    <a:pt x="3812" y="18954"/>
                  </a:cubicBezTo>
                  <a:cubicBezTo>
                    <a:pt x="1271" y="18576"/>
                    <a:pt x="635" y="18036"/>
                    <a:pt x="1112" y="17550"/>
                  </a:cubicBezTo>
                  <a:cubicBezTo>
                    <a:pt x="1588" y="17064"/>
                    <a:pt x="3176" y="16632"/>
                    <a:pt x="476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179489" y="3588081"/>
              <a:ext cx="30669" cy="105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2" fill="norm" stroke="1" extrusionOk="0">
                  <a:moveTo>
                    <a:pt x="21600" y="0"/>
                  </a:moveTo>
                  <a:cubicBezTo>
                    <a:pt x="18000" y="3516"/>
                    <a:pt x="14400" y="7033"/>
                    <a:pt x="10800" y="11051"/>
                  </a:cubicBezTo>
                  <a:cubicBezTo>
                    <a:pt x="7200" y="15070"/>
                    <a:pt x="3600" y="19591"/>
                    <a:pt x="1800" y="20595"/>
                  </a:cubicBezTo>
                  <a:cubicBezTo>
                    <a:pt x="0" y="21600"/>
                    <a:pt x="0" y="19088"/>
                    <a:pt x="0" y="1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179489" y="3484469"/>
              <a:ext cx="61336" cy="11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21375"/>
                  </a:moveTo>
                  <a:cubicBezTo>
                    <a:pt x="0" y="15975"/>
                    <a:pt x="0" y="10575"/>
                    <a:pt x="0" y="6648"/>
                  </a:cubicBezTo>
                  <a:cubicBezTo>
                    <a:pt x="0" y="2720"/>
                    <a:pt x="0" y="266"/>
                    <a:pt x="1800" y="20"/>
                  </a:cubicBezTo>
                  <a:cubicBezTo>
                    <a:pt x="3600" y="-225"/>
                    <a:pt x="7200" y="1739"/>
                    <a:pt x="10800" y="3457"/>
                  </a:cubicBezTo>
                  <a:cubicBezTo>
                    <a:pt x="14400" y="5175"/>
                    <a:pt x="18000" y="6648"/>
                    <a:pt x="21600" y="8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266646" y="3544440"/>
              <a:ext cx="150517" cy="181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23" fill="norm" stroke="1" extrusionOk="0">
                  <a:moveTo>
                    <a:pt x="14723" y="3323"/>
                  </a:moveTo>
                  <a:cubicBezTo>
                    <a:pt x="13283" y="2123"/>
                    <a:pt x="11843" y="923"/>
                    <a:pt x="10223" y="323"/>
                  </a:cubicBezTo>
                  <a:cubicBezTo>
                    <a:pt x="8603" y="-277"/>
                    <a:pt x="6803" y="-277"/>
                    <a:pt x="4823" y="2423"/>
                  </a:cubicBezTo>
                  <a:cubicBezTo>
                    <a:pt x="2843" y="5123"/>
                    <a:pt x="683" y="10523"/>
                    <a:pt x="143" y="13823"/>
                  </a:cubicBezTo>
                  <a:cubicBezTo>
                    <a:pt x="-397" y="17123"/>
                    <a:pt x="683" y="18323"/>
                    <a:pt x="1943" y="18323"/>
                  </a:cubicBezTo>
                  <a:cubicBezTo>
                    <a:pt x="3203" y="18323"/>
                    <a:pt x="4643" y="17123"/>
                    <a:pt x="5723" y="15773"/>
                  </a:cubicBezTo>
                  <a:cubicBezTo>
                    <a:pt x="6803" y="14423"/>
                    <a:pt x="7523" y="12923"/>
                    <a:pt x="8423" y="11123"/>
                  </a:cubicBezTo>
                  <a:cubicBezTo>
                    <a:pt x="9323" y="9323"/>
                    <a:pt x="10403" y="7223"/>
                    <a:pt x="10943" y="6923"/>
                  </a:cubicBezTo>
                  <a:cubicBezTo>
                    <a:pt x="11483" y="6623"/>
                    <a:pt x="11483" y="8123"/>
                    <a:pt x="13103" y="10823"/>
                  </a:cubicBezTo>
                  <a:cubicBezTo>
                    <a:pt x="14723" y="13523"/>
                    <a:pt x="17963" y="17423"/>
                    <a:pt x="21203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442391" y="3535837"/>
              <a:ext cx="95387" cy="223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5" h="21260" fill="norm" stroke="1" extrusionOk="0">
                  <a:moveTo>
                    <a:pt x="18969" y="2777"/>
                  </a:moveTo>
                  <a:cubicBezTo>
                    <a:pt x="17349" y="1807"/>
                    <a:pt x="15729" y="836"/>
                    <a:pt x="12759" y="350"/>
                  </a:cubicBezTo>
                  <a:cubicBezTo>
                    <a:pt x="9789" y="-135"/>
                    <a:pt x="5469" y="-135"/>
                    <a:pt x="2769" y="472"/>
                  </a:cubicBezTo>
                  <a:cubicBezTo>
                    <a:pt x="69" y="1078"/>
                    <a:pt x="-1011" y="2292"/>
                    <a:pt x="1149" y="4476"/>
                  </a:cubicBezTo>
                  <a:cubicBezTo>
                    <a:pt x="3309" y="6660"/>
                    <a:pt x="8709" y="9816"/>
                    <a:pt x="12489" y="12243"/>
                  </a:cubicBezTo>
                  <a:cubicBezTo>
                    <a:pt x="16269" y="14670"/>
                    <a:pt x="18429" y="16368"/>
                    <a:pt x="19509" y="17825"/>
                  </a:cubicBezTo>
                  <a:cubicBezTo>
                    <a:pt x="20589" y="19281"/>
                    <a:pt x="20589" y="20494"/>
                    <a:pt x="17349" y="20980"/>
                  </a:cubicBezTo>
                  <a:cubicBezTo>
                    <a:pt x="14109" y="21465"/>
                    <a:pt x="7629" y="21222"/>
                    <a:pt x="1149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765038" y="3463545"/>
              <a:ext cx="158136" cy="34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067" fill="norm" stroke="1" extrusionOk="0">
                  <a:moveTo>
                    <a:pt x="21215" y="114"/>
                  </a:moveTo>
                  <a:cubicBezTo>
                    <a:pt x="18472" y="-42"/>
                    <a:pt x="15729" y="-197"/>
                    <a:pt x="12472" y="813"/>
                  </a:cubicBezTo>
                  <a:cubicBezTo>
                    <a:pt x="9215" y="1823"/>
                    <a:pt x="5444" y="3999"/>
                    <a:pt x="3044" y="6874"/>
                  </a:cubicBezTo>
                  <a:cubicBezTo>
                    <a:pt x="644" y="9748"/>
                    <a:pt x="-385" y="13322"/>
                    <a:pt x="129" y="15964"/>
                  </a:cubicBezTo>
                  <a:cubicBezTo>
                    <a:pt x="644" y="18606"/>
                    <a:pt x="2701" y="20315"/>
                    <a:pt x="5958" y="20859"/>
                  </a:cubicBezTo>
                  <a:cubicBezTo>
                    <a:pt x="9215" y="21403"/>
                    <a:pt x="13672" y="20781"/>
                    <a:pt x="18129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976841" y="3557413"/>
              <a:ext cx="161004" cy="26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2753"/>
                    <a:pt x="6857" y="5506"/>
                    <a:pt x="10457" y="9106"/>
                  </a:cubicBezTo>
                  <a:cubicBezTo>
                    <a:pt x="14057" y="12706"/>
                    <a:pt x="17829" y="171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1999162" y="3557413"/>
              <a:ext cx="131017" cy="272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138" fill="norm" stroke="1" extrusionOk="0">
                  <a:moveTo>
                    <a:pt x="21295" y="0"/>
                  </a:moveTo>
                  <a:cubicBezTo>
                    <a:pt x="15480" y="5152"/>
                    <a:pt x="9664" y="10305"/>
                    <a:pt x="5926" y="14070"/>
                  </a:cubicBezTo>
                  <a:cubicBezTo>
                    <a:pt x="2187" y="17835"/>
                    <a:pt x="526" y="20213"/>
                    <a:pt x="110" y="20906"/>
                  </a:cubicBezTo>
                  <a:cubicBezTo>
                    <a:pt x="-305" y="21600"/>
                    <a:pt x="526" y="20609"/>
                    <a:pt x="1357" y="19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992175" y="3434744"/>
              <a:ext cx="268340" cy="3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8720"/>
                    <a:pt x="6171" y="15840"/>
                    <a:pt x="9771" y="12240"/>
                  </a:cubicBezTo>
                  <a:cubicBezTo>
                    <a:pt x="13371" y="8640"/>
                    <a:pt x="17486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2321849" y="3365742"/>
              <a:ext cx="109028" cy="513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3" h="21600" fill="norm" stroke="1" extrusionOk="0">
                  <a:moveTo>
                    <a:pt x="2817" y="0"/>
                  </a:moveTo>
                  <a:cubicBezTo>
                    <a:pt x="7513" y="1719"/>
                    <a:pt x="12209" y="3439"/>
                    <a:pt x="15730" y="5910"/>
                  </a:cubicBezTo>
                  <a:cubicBezTo>
                    <a:pt x="19252" y="8382"/>
                    <a:pt x="21600" y="11606"/>
                    <a:pt x="18783" y="14346"/>
                  </a:cubicBezTo>
                  <a:cubicBezTo>
                    <a:pt x="15965" y="17087"/>
                    <a:pt x="7983" y="19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2666856" y="3669683"/>
              <a:ext cx="145671" cy="41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4168" y="88"/>
                    <a:pt x="8337" y="-1183"/>
                    <a:pt x="11937" y="1993"/>
                  </a:cubicBezTo>
                  <a:cubicBezTo>
                    <a:pt x="15537" y="5170"/>
                    <a:pt x="18568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2682190" y="3810419"/>
              <a:ext cx="99670" cy="15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3248891" y="3525284"/>
              <a:ext cx="253652" cy="39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1" fill="norm" stroke="1" extrusionOk="0">
                  <a:moveTo>
                    <a:pt x="21439" y="915"/>
                  </a:moveTo>
                  <a:cubicBezTo>
                    <a:pt x="20575" y="497"/>
                    <a:pt x="19711" y="79"/>
                    <a:pt x="18199" y="10"/>
                  </a:cubicBezTo>
                  <a:cubicBezTo>
                    <a:pt x="16687" y="-60"/>
                    <a:pt x="14527" y="219"/>
                    <a:pt x="12259" y="1334"/>
                  </a:cubicBezTo>
                  <a:cubicBezTo>
                    <a:pt x="9991" y="2448"/>
                    <a:pt x="7615" y="4399"/>
                    <a:pt x="5671" y="6629"/>
                  </a:cubicBezTo>
                  <a:cubicBezTo>
                    <a:pt x="3727" y="8859"/>
                    <a:pt x="2215" y="11367"/>
                    <a:pt x="1243" y="13736"/>
                  </a:cubicBezTo>
                  <a:cubicBezTo>
                    <a:pt x="271" y="16105"/>
                    <a:pt x="-161" y="18335"/>
                    <a:pt x="55" y="19659"/>
                  </a:cubicBezTo>
                  <a:cubicBezTo>
                    <a:pt x="271" y="20983"/>
                    <a:pt x="1135" y="21401"/>
                    <a:pt x="3727" y="21470"/>
                  </a:cubicBezTo>
                  <a:cubicBezTo>
                    <a:pt x="6319" y="21540"/>
                    <a:pt x="10639" y="21261"/>
                    <a:pt x="13339" y="20913"/>
                  </a:cubicBezTo>
                  <a:cubicBezTo>
                    <a:pt x="16039" y="20565"/>
                    <a:pt x="17119" y="20146"/>
                    <a:pt x="18199" y="19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3280204" y="3695417"/>
              <a:ext cx="237673" cy="6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3584015" y="3504892"/>
              <a:ext cx="240535" cy="412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08" fill="norm" stroke="1" extrusionOk="0">
                  <a:moveTo>
                    <a:pt x="21400" y="1140"/>
                  </a:moveTo>
                  <a:cubicBezTo>
                    <a:pt x="20718" y="607"/>
                    <a:pt x="20036" y="73"/>
                    <a:pt x="18103" y="7"/>
                  </a:cubicBezTo>
                  <a:cubicBezTo>
                    <a:pt x="16171" y="-60"/>
                    <a:pt x="12987" y="340"/>
                    <a:pt x="10714" y="2140"/>
                  </a:cubicBezTo>
                  <a:cubicBezTo>
                    <a:pt x="8440" y="3940"/>
                    <a:pt x="7076" y="7140"/>
                    <a:pt x="5712" y="9940"/>
                  </a:cubicBezTo>
                  <a:cubicBezTo>
                    <a:pt x="4347" y="12740"/>
                    <a:pt x="2983" y="15140"/>
                    <a:pt x="2074" y="16673"/>
                  </a:cubicBezTo>
                  <a:cubicBezTo>
                    <a:pt x="1164" y="18207"/>
                    <a:pt x="709" y="18873"/>
                    <a:pt x="368" y="19540"/>
                  </a:cubicBezTo>
                  <a:cubicBezTo>
                    <a:pt x="27" y="20207"/>
                    <a:pt x="-200" y="20873"/>
                    <a:pt x="255" y="21207"/>
                  </a:cubicBezTo>
                  <a:cubicBezTo>
                    <a:pt x="709" y="21540"/>
                    <a:pt x="1846" y="21540"/>
                    <a:pt x="3779" y="21473"/>
                  </a:cubicBezTo>
                  <a:cubicBezTo>
                    <a:pt x="5712" y="21407"/>
                    <a:pt x="8440" y="21273"/>
                    <a:pt x="11168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3977886" y="3580414"/>
              <a:ext cx="153338" cy="368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3750"/>
                    <a:pt x="4320" y="7500"/>
                    <a:pt x="7200" y="10875"/>
                  </a:cubicBezTo>
                  <a:cubicBezTo>
                    <a:pt x="10080" y="14250"/>
                    <a:pt x="13680" y="17250"/>
                    <a:pt x="16200" y="18975"/>
                  </a:cubicBezTo>
                  <a:cubicBezTo>
                    <a:pt x="18720" y="20700"/>
                    <a:pt x="20160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3954885" y="3649416"/>
              <a:ext cx="176339" cy="299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3323"/>
                    <a:pt x="11583" y="6646"/>
                    <a:pt x="7983" y="9692"/>
                  </a:cubicBezTo>
                  <a:cubicBezTo>
                    <a:pt x="4383" y="12738"/>
                    <a:pt x="2191" y="15508"/>
                    <a:pt x="1096" y="17446"/>
                  </a:cubicBezTo>
                  <a:cubicBezTo>
                    <a:pt x="0" y="19385"/>
                    <a:pt x="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954885" y="3534413"/>
              <a:ext cx="153338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4261559" y="3439898"/>
              <a:ext cx="155517" cy="50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59" fill="norm" stroke="1" extrusionOk="0">
                  <a:moveTo>
                    <a:pt x="0" y="1094"/>
                  </a:moveTo>
                  <a:cubicBezTo>
                    <a:pt x="3832" y="765"/>
                    <a:pt x="7665" y="436"/>
                    <a:pt x="11323" y="217"/>
                  </a:cubicBezTo>
                  <a:cubicBezTo>
                    <a:pt x="14981" y="-2"/>
                    <a:pt x="18465" y="-112"/>
                    <a:pt x="20032" y="162"/>
                  </a:cubicBezTo>
                  <a:cubicBezTo>
                    <a:pt x="21600" y="436"/>
                    <a:pt x="21252" y="1094"/>
                    <a:pt x="20903" y="3342"/>
                  </a:cubicBezTo>
                  <a:cubicBezTo>
                    <a:pt x="20555" y="5590"/>
                    <a:pt x="20206" y="9427"/>
                    <a:pt x="20032" y="12278"/>
                  </a:cubicBezTo>
                  <a:cubicBezTo>
                    <a:pt x="19858" y="15129"/>
                    <a:pt x="19858" y="16993"/>
                    <a:pt x="19858" y="18363"/>
                  </a:cubicBezTo>
                  <a:cubicBezTo>
                    <a:pt x="19858" y="19734"/>
                    <a:pt x="19858" y="20611"/>
                    <a:pt x="18813" y="21049"/>
                  </a:cubicBezTo>
                  <a:cubicBezTo>
                    <a:pt x="17768" y="21488"/>
                    <a:pt x="15677" y="21488"/>
                    <a:pt x="12716" y="21433"/>
                  </a:cubicBezTo>
                  <a:cubicBezTo>
                    <a:pt x="9755" y="21378"/>
                    <a:pt x="5923" y="21269"/>
                    <a:pt x="209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4752237" y="3772085"/>
              <a:ext cx="260673" cy="3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9800"/>
                    <a:pt x="8471" y="18000"/>
                    <a:pt x="12071" y="14400"/>
                  </a:cubicBezTo>
                  <a:cubicBezTo>
                    <a:pt x="15671" y="10800"/>
                    <a:pt x="18635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5097245" y="3632717"/>
              <a:ext cx="391009" cy="292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20768"/>
                  </a:moveTo>
                  <a:cubicBezTo>
                    <a:pt x="1694" y="18161"/>
                    <a:pt x="3388" y="15554"/>
                    <a:pt x="4941" y="12389"/>
                  </a:cubicBezTo>
                  <a:cubicBezTo>
                    <a:pt x="6494" y="9223"/>
                    <a:pt x="7906" y="5499"/>
                    <a:pt x="8753" y="3172"/>
                  </a:cubicBezTo>
                  <a:cubicBezTo>
                    <a:pt x="9600" y="844"/>
                    <a:pt x="9882" y="-87"/>
                    <a:pt x="9882" y="6"/>
                  </a:cubicBezTo>
                  <a:cubicBezTo>
                    <a:pt x="9882" y="99"/>
                    <a:pt x="9600" y="1216"/>
                    <a:pt x="9106" y="3637"/>
                  </a:cubicBezTo>
                  <a:cubicBezTo>
                    <a:pt x="8612" y="6058"/>
                    <a:pt x="7906" y="9782"/>
                    <a:pt x="7553" y="12575"/>
                  </a:cubicBezTo>
                  <a:cubicBezTo>
                    <a:pt x="7200" y="15368"/>
                    <a:pt x="7200" y="17230"/>
                    <a:pt x="7412" y="18627"/>
                  </a:cubicBezTo>
                  <a:cubicBezTo>
                    <a:pt x="7624" y="20023"/>
                    <a:pt x="8047" y="20954"/>
                    <a:pt x="8753" y="21234"/>
                  </a:cubicBezTo>
                  <a:cubicBezTo>
                    <a:pt x="9459" y="21513"/>
                    <a:pt x="10447" y="21141"/>
                    <a:pt x="11718" y="19092"/>
                  </a:cubicBezTo>
                  <a:cubicBezTo>
                    <a:pt x="12988" y="17044"/>
                    <a:pt x="14541" y="13320"/>
                    <a:pt x="15388" y="10992"/>
                  </a:cubicBezTo>
                  <a:cubicBezTo>
                    <a:pt x="16235" y="8665"/>
                    <a:pt x="16376" y="7734"/>
                    <a:pt x="16659" y="6430"/>
                  </a:cubicBezTo>
                  <a:cubicBezTo>
                    <a:pt x="16941" y="5127"/>
                    <a:pt x="17365" y="3451"/>
                    <a:pt x="17435" y="3451"/>
                  </a:cubicBezTo>
                  <a:cubicBezTo>
                    <a:pt x="17506" y="3451"/>
                    <a:pt x="17224" y="5127"/>
                    <a:pt x="16941" y="7361"/>
                  </a:cubicBezTo>
                  <a:cubicBezTo>
                    <a:pt x="16659" y="9596"/>
                    <a:pt x="16376" y="12389"/>
                    <a:pt x="17153" y="14716"/>
                  </a:cubicBezTo>
                  <a:cubicBezTo>
                    <a:pt x="17929" y="17044"/>
                    <a:pt x="19765" y="18906"/>
                    <a:pt x="21600" y="20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6009598" y="3841086"/>
              <a:ext cx="230007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6032599" y="3948422"/>
              <a:ext cx="207006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6408274" y="3720509"/>
              <a:ext cx="283674" cy="27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21436"/>
                  </a:moveTo>
                  <a:cubicBezTo>
                    <a:pt x="584" y="19436"/>
                    <a:pt x="1168" y="17436"/>
                    <a:pt x="2530" y="14236"/>
                  </a:cubicBezTo>
                  <a:cubicBezTo>
                    <a:pt x="3892" y="11036"/>
                    <a:pt x="6032" y="6636"/>
                    <a:pt x="7297" y="3936"/>
                  </a:cubicBezTo>
                  <a:cubicBezTo>
                    <a:pt x="8562" y="1236"/>
                    <a:pt x="8951" y="236"/>
                    <a:pt x="8757" y="36"/>
                  </a:cubicBezTo>
                  <a:cubicBezTo>
                    <a:pt x="8562" y="-164"/>
                    <a:pt x="7784" y="436"/>
                    <a:pt x="7005" y="2536"/>
                  </a:cubicBezTo>
                  <a:cubicBezTo>
                    <a:pt x="6227" y="4636"/>
                    <a:pt x="5449" y="8236"/>
                    <a:pt x="5059" y="10636"/>
                  </a:cubicBezTo>
                  <a:cubicBezTo>
                    <a:pt x="4670" y="13036"/>
                    <a:pt x="4670" y="14236"/>
                    <a:pt x="5059" y="15136"/>
                  </a:cubicBezTo>
                  <a:cubicBezTo>
                    <a:pt x="5449" y="16036"/>
                    <a:pt x="6227" y="16636"/>
                    <a:pt x="7103" y="16736"/>
                  </a:cubicBezTo>
                  <a:cubicBezTo>
                    <a:pt x="7978" y="16836"/>
                    <a:pt x="8951" y="16436"/>
                    <a:pt x="10411" y="14636"/>
                  </a:cubicBezTo>
                  <a:cubicBezTo>
                    <a:pt x="11870" y="12836"/>
                    <a:pt x="13816" y="9636"/>
                    <a:pt x="15081" y="7336"/>
                  </a:cubicBezTo>
                  <a:cubicBezTo>
                    <a:pt x="16346" y="5036"/>
                    <a:pt x="16930" y="3636"/>
                    <a:pt x="17222" y="3436"/>
                  </a:cubicBezTo>
                  <a:cubicBezTo>
                    <a:pt x="17514" y="3236"/>
                    <a:pt x="17514" y="4236"/>
                    <a:pt x="17514" y="5836"/>
                  </a:cubicBezTo>
                  <a:cubicBezTo>
                    <a:pt x="17514" y="7436"/>
                    <a:pt x="17514" y="9636"/>
                    <a:pt x="18195" y="11436"/>
                  </a:cubicBezTo>
                  <a:cubicBezTo>
                    <a:pt x="18876" y="13236"/>
                    <a:pt x="20238" y="14636"/>
                    <a:pt x="21600" y="16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6914286" y="3879421"/>
              <a:ext cx="214673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7236293" y="3714479"/>
              <a:ext cx="306675" cy="22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2520" y="16392"/>
                    <a:pt x="5040" y="11296"/>
                    <a:pt x="6570" y="8141"/>
                  </a:cubicBezTo>
                  <a:cubicBezTo>
                    <a:pt x="8100" y="4986"/>
                    <a:pt x="8640" y="3772"/>
                    <a:pt x="9090" y="2559"/>
                  </a:cubicBezTo>
                  <a:cubicBezTo>
                    <a:pt x="9540" y="1345"/>
                    <a:pt x="9900" y="132"/>
                    <a:pt x="9810" y="10"/>
                  </a:cubicBezTo>
                  <a:cubicBezTo>
                    <a:pt x="9720" y="-111"/>
                    <a:pt x="9180" y="860"/>
                    <a:pt x="8730" y="3651"/>
                  </a:cubicBezTo>
                  <a:cubicBezTo>
                    <a:pt x="8280" y="6442"/>
                    <a:pt x="7920" y="11053"/>
                    <a:pt x="7830" y="13965"/>
                  </a:cubicBezTo>
                  <a:cubicBezTo>
                    <a:pt x="7740" y="16878"/>
                    <a:pt x="7920" y="18091"/>
                    <a:pt x="8460" y="18698"/>
                  </a:cubicBezTo>
                  <a:cubicBezTo>
                    <a:pt x="9000" y="19305"/>
                    <a:pt x="9900" y="19305"/>
                    <a:pt x="11070" y="18213"/>
                  </a:cubicBezTo>
                  <a:cubicBezTo>
                    <a:pt x="12240" y="17120"/>
                    <a:pt x="13680" y="14936"/>
                    <a:pt x="14850" y="12388"/>
                  </a:cubicBezTo>
                  <a:cubicBezTo>
                    <a:pt x="16020" y="9840"/>
                    <a:pt x="16920" y="6927"/>
                    <a:pt x="17730" y="4622"/>
                  </a:cubicBezTo>
                  <a:cubicBezTo>
                    <a:pt x="18540" y="2316"/>
                    <a:pt x="19260" y="617"/>
                    <a:pt x="19440" y="374"/>
                  </a:cubicBezTo>
                  <a:cubicBezTo>
                    <a:pt x="19620" y="132"/>
                    <a:pt x="19260" y="1345"/>
                    <a:pt x="19170" y="3772"/>
                  </a:cubicBezTo>
                  <a:cubicBezTo>
                    <a:pt x="19080" y="6199"/>
                    <a:pt x="19260" y="9840"/>
                    <a:pt x="19710" y="12267"/>
                  </a:cubicBezTo>
                  <a:cubicBezTo>
                    <a:pt x="20160" y="14693"/>
                    <a:pt x="20880" y="15907"/>
                    <a:pt x="21600" y="17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7834307" y="3810419"/>
              <a:ext cx="191672" cy="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7803640" y="3887087"/>
              <a:ext cx="207005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8229042" y="3696557"/>
              <a:ext cx="169790" cy="24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069" fill="norm" stroke="1" extrusionOk="0">
                  <a:moveTo>
                    <a:pt x="18595" y="4531"/>
                  </a:moveTo>
                  <a:cubicBezTo>
                    <a:pt x="18913" y="3429"/>
                    <a:pt x="19230" y="2326"/>
                    <a:pt x="18436" y="1665"/>
                  </a:cubicBezTo>
                  <a:cubicBezTo>
                    <a:pt x="17642" y="1004"/>
                    <a:pt x="15736" y="784"/>
                    <a:pt x="13036" y="1445"/>
                  </a:cubicBezTo>
                  <a:cubicBezTo>
                    <a:pt x="10336" y="2106"/>
                    <a:pt x="6842" y="3649"/>
                    <a:pt x="4301" y="6073"/>
                  </a:cubicBezTo>
                  <a:cubicBezTo>
                    <a:pt x="1760" y="8498"/>
                    <a:pt x="172" y="11804"/>
                    <a:pt x="13" y="14559"/>
                  </a:cubicBezTo>
                  <a:cubicBezTo>
                    <a:pt x="-146" y="17314"/>
                    <a:pt x="1125" y="19518"/>
                    <a:pt x="4142" y="20510"/>
                  </a:cubicBezTo>
                  <a:cubicBezTo>
                    <a:pt x="7160" y="21502"/>
                    <a:pt x="11925" y="21282"/>
                    <a:pt x="15260" y="18967"/>
                  </a:cubicBezTo>
                  <a:cubicBezTo>
                    <a:pt x="18595" y="16653"/>
                    <a:pt x="20501" y="12245"/>
                    <a:pt x="20978" y="8939"/>
                  </a:cubicBezTo>
                  <a:cubicBezTo>
                    <a:pt x="21454" y="5633"/>
                    <a:pt x="20501" y="3429"/>
                    <a:pt x="19389" y="1996"/>
                  </a:cubicBezTo>
                  <a:cubicBezTo>
                    <a:pt x="18278" y="563"/>
                    <a:pt x="17007" y="-98"/>
                    <a:pt x="15895" y="12"/>
                  </a:cubicBezTo>
                  <a:cubicBezTo>
                    <a:pt x="14783" y="122"/>
                    <a:pt x="13830" y="1004"/>
                    <a:pt x="12878" y="1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8585657" y="4002090"/>
              <a:ext cx="15335" cy="1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4819462" y="957020"/>
              <a:ext cx="925949" cy="59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61" fill="norm" stroke="1" extrusionOk="0">
                  <a:moveTo>
                    <a:pt x="18808" y="7217"/>
                  </a:moveTo>
                  <a:cubicBezTo>
                    <a:pt x="18808" y="6114"/>
                    <a:pt x="18808" y="5011"/>
                    <a:pt x="18572" y="4046"/>
                  </a:cubicBezTo>
                  <a:cubicBezTo>
                    <a:pt x="18336" y="3081"/>
                    <a:pt x="17864" y="2254"/>
                    <a:pt x="16861" y="1473"/>
                  </a:cubicBezTo>
                  <a:cubicBezTo>
                    <a:pt x="15857" y="691"/>
                    <a:pt x="14323" y="-44"/>
                    <a:pt x="12523" y="2"/>
                  </a:cubicBezTo>
                  <a:cubicBezTo>
                    <a:pt x="10723" y="48"/>
                    <a:pt x="8657" y="875"/>
                    <a:pt x="6739" y="2254"/>
                  </a:cubicBezTo>
                  <a:cubicBezTo>
                    <a:pt x="4821" y="3633"/>
                    <a:pt x="3051" y="5563"/>
                    <a:pt x="1871" y="7677"/>
                  </a:cubicBezTo>
                  <a:cubicBezTo>
                    <a:pt x="690" y="9791"/>
                    <a:pt x="100" y="12089"/>
                    <a:pt x="12" y="13973"/>
                  </a:cubicBezTo>
                  <a:cubicBezTo>
                    <a:pt x="-77" y="15857"/>
                    <a:pt x="336" y="17328"/>
                    <a:pt x="1575" y="18523"/>
                  </a:cubicBezTo>
                  <a:cubicBezTo>
                    <a:pt x="2815" y="19718"/>
                    <a:pt x="4880" y="20637"/>
                    <a:pt x="7153" y="21096"/>
                  </a:cubicBezTo>
                  <a:cubicBezTo>
                    <a:pt x="9425" y="21556"/>
                    <a:pt x="11903" y="21556"/>
                    <a:pt x="13998" y="21234"/>
                  </a:cubicBezTo>
                  <a:cubicBezTo>
                    <a:pt x="16093" y="20913"/>
                    <a:pt x="17805" y="20269"/>
                    <a:pt x="19074" y="19258"/>
                  </a:cubicBezTo>
                  <a:cubicBezTo>
                    <a:pt x="20343" y="18247"/>
                    <a:pt x="21169" y="16868"/>
                    <a:pt x="21346" y="14984"/>
                  </a:cubicBezTo>
                  <a:cubicBezTo>
                    <a:pt x="21523" y="13100"/>
                    <a:pt x="21051" y="10710"/>
                    <a:pt x="20166" y="8734"/>
                  </a:cubicBezTo>
                  <a:cubicBezTo>
                    <a:pt x="19280" y="6758"/>
                    <a:pt x="17982" y="5195"/>
                    <a:pt x="16920" y="4368"/>
                  </a:cubicBezTo>
                  <a:cubicBezTo>
                    <a:pt x="15857" y="3541"/>
                    <a:pt x="15031" y="3449"/>
                    <a:pt x="14205" y="33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340318" y="1357030"/>
              <a:ext cx="61336" cy="4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7977620" y="1246937"/>
              <a:ext cx="760854" cy="60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21" fill="norm" stroke="1" extrusionOk="0">
                  <a:moveTo>
                    <a:pt x="14181" y="2257"/>
                  </a:moveTo>
                  <a:cubicBezTo>
                    <a:pt x="14252" y="1807"/>
                    <a:pt x="14323" y="1357"/>
                    <a:pt x="14181" y="952"/>
                  </a:cubicBezTo>
                  <a:cubicBezTo>
                    <a:pt x="14038" y="547"/>
                    <a:pt x="13682" y="187"/>
                    <a:pt x="12755" y="52"/>
                  </a:cubicBezTo>
                  <a:cubicBezTo>
                    <a:pt x="11828" y="-83"/>
                    <a:pt x="10331" y="7"/>
                    <a:pt x="8549" y="772"/>
                  </a:cubicBezTo>
                  <a:cubicBezTo>
                    <a:pt x="6767" y="1537"/>
                    <a:pt x="4700" y="2977"/>
                    <a:pt x="3203" y="4687"/>
                  </a:cubicBezTo>
                  <a:cubicBezTo>
                    <a:pt x="1705" y="6397"/>
                    <a:pt x="779" y="8377"/>
                    <a:pt x="315" y="10447"/>
                  </a:cubicBezTo>
                  <a:cubicBezTo>
                    <a:pt x="-148" y="12517"/>
                    <a:pt x="-148" y="14677"/>
                    <a:pt x="636" y="16477"/>
                  </a:cubicBezTo>
                  <a:cubicBezTo>
                    <a:pt x="1420" y="18277"/>
                    <a:pt x="2989" y="19717"/>
                    <a:pt x="4806" y="20527"/>
                  </a:cubicBezTo>
                  <a:cubicBezTo>
                    <a:pt x="6624" y="21337"/>
                    <a:pt x="8692" y="21517"/>
                    <a:pt x="10973" y="21112"/>
                  </a:cubicBezTo>
                  <a:cubicBezTo>
                    <a:pt x="13254" y="20707"/>
                    <a:pt x="15749" y="19717"/>
                    <a:pt x="17567" y="18187"/>
                  </a:cubicBezTo>
                  <a:cubicBezTo>
                    <a:pt x="19385" y="16657"/>
                    <a:pt x="20525" y="14587"/>
                    <a:pt x="20989" y="12337"/>
                  </a:cubicBezTo>
                  <a:cubicBezTo>
                    <a:pt x="21452" y="10087"/>
                    <a:pt x="21238" y="7657"/>
                    <a:pt x="20276" y="6082"/>
                  </a:cubicBezTo>
                  <a:cubicBezTo>
                    <a:pt x="19313" y="4507"/>
                    <a:pt x="17602" y="3787"/>
                    <a:pt x="16212" y="3517"/>
                  </a:cubicBezTo>
                  <a:cubicBezTo>
                    <a:pt x="14822" y="3247"/>
                    <a:pt x="13753" y="3427"/>
                    <a:pt x="12684" y="36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