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1" name="Drawing"/>
          <p:cNvGrpSpPr/>
          <p:nvPr/>
        </p:nvGrpSpPr>
        <p:grpSpPr>
          <a:xfrm>
            <a:off x="680629" y="1445373"/>
            <a:ext cx="12101921" cy="7717678"/>
            <a:chOff x="0" y="0"/>
            <a:chExt cx="12101920" cy="7717676"/>
          </a:xfrm>
        </p:grpSpPr>
        <p:sp>
          <p:nvSpPr>
            <p:cNvPr id="119" name="Line"/>
            <p:cNvSpPr/>
            <p:nvPr/>
          </p:nvSpPr>
          <p:spPr>
            <a:xfrm>
              <a:off x="2240370" y="65926"/>
              <a:ext cx="25401" cy="490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0"/>
                  </a:moveTo>
                  <a:cubicBezTo>
                    <a:pt x="3600" y="3817"/>
                    <a:pt x="7200" y="7634"/>
                    <a:pt x="9900" y="11033"/>
                  </a:cubicBezTo>
                  <a:cubicBezTo>
                    <a:pt x="12600" y="14431"/>
                    <a:pt x="14400" y="17410"/>
                    <a:pt x="15300" y="19179"/>
                  </a:cubicBezTo>
                  <a:cubicBezTo>
                    <a:pt x="16200" y="20948"/>
                    <a:pt x="16200" y="21507"/>
                    <a:pt x="17100" y="21553"/>
                  </a:cubicBezTo>
                  <a:cubicBezTo>
                    <a:pt x="18000" y="21600"/>
                    <a:pt x="19800" y="21134"/>
                    <a:pt x="21600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194790" y="-1"/>
              <a:ext cx="227103" cy="30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63" fill="norm" stroke="1" extrusionOk="0">
                  <a:moveTo>
                    <a:pt x="5406" y="12153"/>
                  </a:moveTo>
                  <a:cubicBezTo>
                    <a:pt x="4621" y="10526"/>
                    <a:pt x="3835" y="8899"/>
                    <a:pt x="3835" y="7197"/>
                  </a:cubicBezTo>
                  <a:cubicBezTo>
                    <a:pt x="3835" y="5496"/>
                    <a:pt x="4621" y="3721"/>
                    <a:pt x="6683" y="2389"/>
                  </a:cubicBezTo>
                  <a:cubicBezTo>
                    <a:pt x="8744" y="1058"/>
                    <a:pt x="12083" y="170"/>
                    <a:pt x="14635" y="22"/>
                  </a:cubicBezTo>
                  <a:cubicBezTo>
                    <a:pt x="17188" y="-126"/>
                    <a:pt x="18955" y="466"/>
                    <a:pt x="20035" y="2389"/>
                  </a:cubicBezTo>
                  <a:cubicBezTo>
                    <a:pt x="21115" y="4312"/>
                    <a:pt x="21508" y="7567"/>
                    <a:pt x="20428" y="10526"/>
                  </a:cubicBezTo>
                  <a:cubicBezTo>
                    <a:pt x="19348" y="13485"/>
                    <a:pt x="16795" y="16148"/>
                    <a:pt x="13457" y="17923"/>
                  </a:cubicBezTo>
                  <a:cubicBezTo>
                    <a:pt x="10119" y="19699"/>
                    <a:pt x="5995" y="20586"/>
                    <a:pt x="3443" y="21030"/>
                  </a:cubicBezTo>
                  <a:cubicBezTo>
                    <a:pt x="890" y="21474"/>
                    <a:pt x="-92" y="21474"/>
                    <a:pt x="6" y="21030"/>
                  </a:cubicBezTo>
                  <a:cubicBezTo>
                    <a:pt x="104" y="20586"/>
                    <a:pt x="1283" y="19699"/>
                    <a:pt x="2461" y="18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415907" y="339411"/>
              <a:ext cx="186414" cy="17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059" fill="norm" stroke="1" extrusionOk="0">
                  <a:moveTo>
                    <a:pt x="259" y="3760"/>
                  </a:moveTo>
                  <a:cubicBezTo>
                    <a:pt x="17" y="5030"/>
                    <a:pt x="-226" y="6301"/>
                    <a:pt x="381" y="7318"/>
                  </a:cubicBezTo>
                  <a:cubicBezTo>
                    <a:pt x="987" y="8334"/>
                    <a:pt x="2444" y="9096"/>
                    <a:pt x="4385" y="9223"/>
                  </a:cubicBezTo>
                  <a:cubicBezTo>
                    <a:pt x="6327" y="9350"/>
                    <a:pt x="8754" y="8842"/>
                    <a:pt x="10210" y="7953"/>
                  </a:cubicBezTo>
                  <a:cubicBezTo>
                    <a:pt x="11666" y="7063"/>
                    <a:pt x="12152" y="5793"/>
                    <a:pt x="12516" y="4522"/>
                  </a:cubicBezTo>
                  <a:cubicBezTo>
                    <a:pt x="12880" y="3252"/>
                    <a:pt x="13122" y="1981"/>
                    <a:pt x="12516" y="1092"/>
                  </a:cubicBezTo>
                  <a:cubicBezTo>
                    <a:pt x="11909" y="202"/>
                    <a:pt x="10453" y="-306"/>
                    <a:pt x="8632" y="202"/>
                  </a:cubicBezTo>
                  <a:cubicBezTo>
                    <a:pt x="6812" y="710"/>
                    <a:pt x="4628" y="2235"/>
                    <a:pt x="3050" y="4903"/>
                  </a:cubicBezTo>
                  <a:cubicBezTo>
                    <a:pt x="1473" y="7572"/>
                    <a:pt x="502" y="11383"/>
                    <a:pt x="1109" y="14687"/>
                  </a:cubicBezTo>
                  <a:cubicBezTo>
                    <a:pt x="1716" y="17990"/>
                    <a:pt x="3900" y="20786"/>
                    <a:pt x="7540" y="21040"/>
                  </a:cubicBezTo>
                  <a:cubicBezTo>
                    <a:pt x="11181" y="21294"/>
                    <a:pt x="16277" y="19007"/>
                    <a:pt x="21374" y="16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621370" y="319926"/>
              <a:ext cx="177801" cy="18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0"/>
                  </a:moveTo>
                  <a:cubicBezTo>
                    <a:pt x="2829" y="4611"/>
                    <a:pt x="5657" y="9222"/>
                    <a:pt x="7071" y="12135"/>
                  </a:cubicBezTo>
                  <a:cubicBezTo>
                    <a:pt x="8486" y="15047"/>
                    <a:pt x="8486" y="16261"/>
                    <a:pt x="8486" y="17474"/>
                  </a:cubicBezTo>
                  <a:cubicBezTo>
                    <a:pt x="8486" y="18688"/>
                    <a:pt x="8486" y="19901"/>
                    <a:pt x="7843" y="20629"/>
                  </a:cubicBezTo>
                  <a:cubicBezTo>
                    <a:pt x="7200" y="21357"/>
                    <a:pt x="5914" y="21600"/>
                    <a:pt x="5143" y="21115"/>
                  </a:cubicBezTo>
                  <a:cubicBezTo>
                    <a:pt x="4371" y="20629"/>
                    <a:pt x="4114" y="19416"/>
                    <a:pt x="5143" y="16625"/>
                  </a:cubicBezTo>
                  <a:cubicBezTo>
                    <a:pt x="6171" y="13834"/>
                    <a:pt x="8486" y="9465"/>
                    <a:pt x="11443" y="6674"/>
                  </a:cubicBezTo>
                  <a:cubicBezTo>
                    <a:pt x="14400" y="3883"/>
                    <a:pt x="18000" y="2670"/>
                    <a:pt x="21600" y="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867304" y="279623"/>
              <a:ext cx="90617" cy="21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399" fill="norm" stroke="1" extrusionOk="0">
                  <a:moveTo>
                    <a:pt x="21016" y="3364"/>
                  </a:moveTo>
                  <a:cubicBezTo>
                    <a:pt x="21016" y="2316"/>
                    <a:pt x="21016" y="1267"/>
                    <a:pt x="19789" y="638"/>
                  </a:cubicBezTo>
                  <a:cubicBezTo>
                    <a:pt x="18561" y="9"/>
                    <a:pt x="16107" y="-201"/>
                    <a:pt x="13898" y="218"/>
                  </a:cubicBezTo>
                  <a:cubicBezTo>
                    <a:pt x="11689" y="638"/>
                    <a:pt x="9725" y="1686"/>
                    <a:pt x="7025" y="5042"/>
                  </a:cubicBezTo>
                  <a:cubicBezTo>
                    <a:pt x="4325" y="8397"/>
                    <a:pt x="889" y="14059"/>
                    <a:pt x="152" y="17310"/>
                  </a:cubicBezTo>
                  <a:cubicBezTo>
                    <a:pt x="-584" y="20560"/>
                    <a:pt x="1380" y="21399"/>
                    <a:pt x="5307" y="21399"/>
                  </a:cubicBezTo>
                  <a:cubicBezTo>
                    <a:pt x="9234" y="21399"/>
                    <a:pt x="15125" y="20560"/>
                    <a:pt x="21016" y="19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3024283" y="296642"/>
              <a:ext cx="155888" cy="19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039" fill="norm" stroke="1" extrusionOk="0">
                  <a:moveTo>
                    <a:pt x="1339" y="7958"/>
                  </a:moveTo>
                  <a:cubicBezTo>
                    <a:pt x="475" y="8867"/>
                    <a:pt x="-389" y="9777"/>
                    <a:pt x="187" y="10232"/>
                  </a:cubicBezTo>
                  <a:cubicBezTo>
                    <a:pt x="763" y="10686"/>
                    <a:pt x="2779" y="10686"/>
                    <a:pt x="5083" y="9777"/>
                  </a:cubicBezTo>
                  <a:cubicBezTo>
                    <a:pt x="7387" y="8867"/>
                    <a:pt x="9979" y="7048"/>
                    <a:pt x="11419" y="5571"/>
                  </a:cubicBezTo>
                  <a:cubicBezTo>
                    <a:pt x="12859" y="4093"/>
                    <a:pt x="13147" y="2956"/>
                    <a:pt x="12859" y="1933"/>
                  </a:cubicBezTo>
                  <a:cubicBezTo>
                    <a:pt x="12571" y="909"/>
                    <a:pt x="11707" y="0"/>
                    <a:pt x="9979" y="0"/>
                  </a:cubicBezTo>
                  <a:cubicBezTo>
                    <a:pt x="8251" y="0"/>
                    <a:pt x="5659" y="909"/>
                    <a:pt x="3499" y="3183"/>
                  </a:cubicBezTo>
                  <a:cubicBezTo>
                    <a:pt x="1339" y="5457"/>
                    <a:pt x="-389" y="9095"/>
                    <a:pt x="331" y="12505"/>
                  </a:cubicBezTo>
                  <a:cubicBezTo>
                    <a:pt x="1051" y="15916"/>
                    <a:pt x="4219" y="19099"/>
                    <a:pt x="7675" y="20349"/>
                  </a:cubicBezTo>
                  <a:cubicBezTo>
                    <a:pt x="11131" y="21600"/>
                    <a:pt x="14875" y="20918"/>
                    <a:pt x="17179" y="20122"/>
                  </a:cubicBezTo>
                  <a:cubicBezTo>
                    <a:pt x="19483" y="19326"/>
                    <a:pt x="20347" y="18417"/>
                    <a:pt x="21211" y="17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3193375" y="277465"/>
              <a:ext cx="177296" cy="21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12" fill="norm" stroke="1" extrusionOk="0">
                  <a:moveTo>
                    <a:pt x="3796" y="8695"/>
                  </a:moveTo>
                  <a:cubicBezTo>
                    <a:pt x="2510" y="12083"/>
                    <a:pt x="1225" y="15472"/>
                    <a:pt x="582" y="17801"/>
                  </a:cubicBezTo>
                  <a:cubicBezTo>
                    <a:pt x="-61" y="20130"/>
                    <a:pt x="-61" y="21401"/>
                    <a:pt x="68" y="21189"/>
                  </a:cubicBezTo>
                  <a:cubicBezTo>
                    <a:pt x="196" y="20977"/>
                    <a:pt x="453" y="19283"/>
                    <a:pt x="1610" y="15895"/>
                  </a:cubicBezTo>
                  <a:cubicBezTo>
                    <a:pt x="2768" y="12507"/>
                    <a:pt x="4825" y="7425"/>
                    <a:pt x="6239" y="4460"/>
                  </a:cubicBezTo>
                  <a:cubicBezTo>
                    <a:pt x="7653" y="1495"/>
                    <a:pt x="8425" y="648"/>
                    <a:pt x="9453" y="225"/>
                  </a:cubicBezTo>
                  <a:cubicBezTo>
                    <a:pt x="10482" y="-199"/>
                    <a:pt x="11768" y="-199"/>
                    <a:pt x="13182" y="1813"/>
                  </a:cubicBezTo>
                  <a:cubicBezTo>
                    <a:pt x="14596" y="3825"/>
                    <a:pt x="16139" y="7848"/>
                    <a:pt x="16910" y="10601"/>
                  </a:cubicBezTo>
                  <a:cubicBezTo>
                    <a:pt x="17682" y="13354"/>
                    <a:pt x="17682" y="14836"/>
                    <a:pt x="17553" y="16319"/>
                  </a:cubicBezTo>
                  <a:cubicBezTo>
                    <a:pt x="17425" y="17801"/>
                    <a:pt x="17168" y="19283"/>
                    <a:pt x="17425" y="19601"/>
                  </a:cubicBezTo>
                  <a:cubicBezTo>
                    <a:pt x="17682" y="19919"/>
                    <a:pt x="18453" y="19072"/>
                    <a:pt x="19225" y="17801"/>
                  </a:cubicBezTo>
                  <a:cubicBezTo>
                    <a:pt x="19996" y="16530"/>
                    <a:pt x="20768" y="14836"/>
                    <a:pt x="21539" y="13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3425385" y="62976"/>
              <a:ext cx="84986" cy="401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314" fill="norm" stroke="1" extrusionOk="0">
                  <a:moveTo>
                    <a:pt x="11669" y="2857"/>
                  </a:moveTo>
                  <a:cubicBezTo>
                    <a:pt x="12723" y="2294"/>
                    <a:pt x="13776" y="1732"/>
                    <a:pt x="14830" y="1113"/>
                  </a:cubicBezTo>
                  <a:cubicBezTo>
                    <a:pt x="15884" y="494"/>
                    <a:pt x="16937" y="-181"/>
                    <a:pt x="16674" y="44"/>
                  </a:cubicBezTo>
                  <a:cubicBezTo>
                    <a:pt x="16411" y="269"/>
                    <a:pt x="14830" y="1394"/>
                    <a:pt x="11932" y="3982"/>
                  </a:cubicBezTo>
                  <a:cubicBezTo>
                    <a:pt x="9035" y="6569"/>
                    <a:pt x="4820" y="10619"/>
                    <a:pt x="2450" y="13319"/>
                  </a:cubicBezTo>
                  <a:cubicBezTo>
                    <a:pt x="79" y="16019"/>
                    <a:pt x="-448" y="17369"/>
                    <a:pt x="342" y="18494"/>
                  </a:cubicBezTo>
                  <a:cubicBezTo>
                    <a:pt x="1132" y="19619"/>
                    <a:pt x="3240" y="20519"/>
                    <a:pt x="5611" y="20969"/>
                  </a:cubicBezTo>
                  <a:cubicBezTo>
                    <a:pt x="7981" y="21419"/>
                    <a:pt x="10615" y="21419"/>
                    <a:pt x="13250" y="21025"/>
                  </a:cubicBezTo>
                  <a:cubicBezTo>
                    <a:pt x="15884" y="20632"/>
                    <a:pt x="18518" y="19844"/>
                    <a:pt x="21152" y="19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402925" y="148476"/>
              <a:ext cx="234446" cy="21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0597" fill="norm" stroke="1" extrusionOk="0">
                  <a:moveTo>
                    <a:pt x="3425" y="15140"/>
                  </a:moveTo>
                  <a:cubicBezTo>
                    <a:pt x="1882" y="15140"/>
                    <a:pt x="340" y="15140"/>
                    <a:pt x="50" y="15140"/>
                  </a:cubicBezTo>
                  <a:cubicBezTo>
                    <a:pt x="-239" y="15140"/>
                    <a:pt x="725" y="15140"/>
                    <a:pt x="2750" y="15039"/>
                  </a:cubicBezTo>
                  <a:cubicBezTo>
                    <a:pt x="4775" y="14938"/>
                    <a:pt x="7861" y="14736"/>
                    <a:pt x="10465" y="14837"/>
                  </a:cubicBezTo>
                  <a:cubicBezTo>
                    <a:pt x="13068" y="14938"/>
                    <a:pt x="15190" y="15342"/>
                    <a:pt x="16250" y="16049"/>
                  </a:cubicBezTo>
                  <a:cubicBezTo>
                    <a:pt x="17311" y="16755"/>
                    <a:pt x="17311" y="17764"/>
                    <a:pt x="17022" y="18976"/>
                  </a:cubicBezTo>
                  <a:cubicBezTo>
                    <a:pt x="16732" y="20187"/>
                    <a:pt x="16154" y="21600"/>
                    <a:pt x="16154" y="19581"/>
                  </a:cubicBezTo>
                  <a:cubicBezTo>
                    <a:pt x="16154" y="17563"/>
                    <a:pt x="16732" y="12112"/>
                    <a:pt x="17311" y="8479"/>
                  </a:cubicBezTo>
                  <a:cubicBezTo>
                    <a:pt x="17890" y="4845"/>
                    <a:pt x="18468" y="3028"/>
                    <a:pt x="19143" y="1918"/>
                  </a:cubicBezTo>
                  <a:cubicBezTo>
                    <a:pt x="19818" y="807"/>
                    <a:pt x="20590" y="404"/>
                    <a:pt x="213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717476" y="65926"/>
              <a:ext cx="2784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271"/>
                    <a:pt x="4867" y="8542"/>
                    <a:pt x="1782" y="12142"/>
                  </a:cubicBezTo>
                  <a:cubicBezTo>
                    <a:pt x="-1304" y="15742"/>
                    <a:pt x="239" y="1867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742057" y="238699"/>
              <a:ext cx="245084" cy="23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82" fill="norm" stroke="1" extrusionOk="0">
                  <a:moveTo>
                    <a:pt x="4161" y="6135"/>
                  </a:moveTo>
                  <a:cubicBezTo>
                    <a:pt x="4346" y="5187"/>
                    <a:pt x="4530" y="4240"/>
                    <a:pt x="4161" y="4050"/>
                  </a:cubicBezTo>
                  <a:cubicBezTo>
                    <a:pt x="3792" y="3861"/>
                    <a:pt x="2869" y="4429"/>
                    <a:pt x="1946" y="5661"/>
                  </a:cubicBezTo>
                  <a:cubicBezTo>
                    <a:pt x="1023" y="6893"/>
                    <a:pt x="100" y="8787"/>
                    <a:pt x="7" y="10777"/>
                  </a:cubicBezTo>
                  <a:cubicBezTo>
                    <a:pt x="-85" y="12766"/>
                    <a:pt x="653" y="14850"/>
                    <a:pt x="2500" y="15987"/>
                  </a:cubicBezTo>
                  <a:cubicBezTo>
                    <a:pt x="4346" y="17124"/>
                    <a:pt x="7300" y="17314"/>
                    <a:pt x="10253" y="16366"/>
                  </a:cubicBezTo>
                  <a:cubicBezTo>
                    <a:pt x="13207" y="15419"/>
                    <a:pt x="16161" y="13335"/>
                    <a:pt x="18007" y="10871"/>
                  </a:cubicBezTo>
                  <a:cubicBezTo>
                    <a:pt x="19853" y="8408"/>
                    <a:pt x="20592" y="5566"/>
                    <a:pt x="20869" y="3671"/>
                  </a:cubicBezTo>
                  <a:cubicBezTo>
                    <a:pt x="21146" y="1777"/>
                    <a:pt x="20961" y="829"/>
                    <a:pt x="20407" y="356"/>
                  </a:cubicBezTo>
                  <a:cubicBezTo>
                    <a:pt x="19853" y="-118"/>
                    <a:pt x="18930" y="-118"/>
                    <a:pt x="18007" y="356"/>
                  </a:cubicBezTo>
                  <a:cubicBezTo>
                    <a:pt x="17084" y="829"/>
                    <a:pt x="16161" y="1777"/>
                    <a:pt x="16623" y="4050"/>
                  </a:cubicBezTo>
                  <a:cubicBezTo>
                    <a:pt x="17084" y="6324"/>
                    <a:pt x="18930" y="9924"/>
                    <a:pt x="20038" y="12198"/>
                  </a:cubicBezTo>
                  <a:cubicBezTo>
                    <a:pt x="21146" y="14471"/>
                    <a:pt x="21515" y="15419"/>
                    <a:pt x="21330" y="16650"/>
                  </a:cubicBezTo>
                  <a:cubicBezTo>
                    <a:pt x="21146" y="17882"/>
                    <a:pt x="20407" y="19398"/>
                    <a:pt x="19577" y="20250"/>
                  </a:cubicBezTo>
                  <a:cubicBezTo>
                    <a:pt x="18746" y="21103"/>
                    <a:pt x="17823" y="21293"/>
                    <a:pt x="1690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240370" y="561651"/>
              <a:ext cx="1587501" cy="11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1520"/>
                  </a:moveTo>
                  <a:cubicBezTo>
                    <a:pt x="806" y="19520"/>
                    <a:pt x="1613" y="17520"/>
                    <a:pt x="2549" y="15720"/>
                  </a:cubicBezTo>
                  <a:cubicBezTo>
                    <a:pt x="3485" y="13920"/>
                    <a:pt x="4550" y="12320"/>
                    <a:pt x="5645" y="10920"/>
                  </a:cubicBezTo>
                  <a:cubicBezTo>
                    <a:pt x="6739" y="9520"/>
                    <a:pt x="7862" y="8320"/>
                    <a:pt x="9014" y="7120"/>
                  </a:cubicBezTo>
                  <a:cubicBezTo>
                    <a:pt x="10166" y="5920"/>
                    <a:pt x="11347" y="4720"/>
                    <a:pt x="12485" y="3520"/>
                  </a:cubicBezTo>
                  <a:cubicBezTo>
                    <a:pt x="13622" y="2320"/>
                    <a:pt x="14717" y="1120"/>
                    <a:pt x="15955" y="520"/>
                  </a:cubicBezTo>
                  <a:cubicBezTo>
                    <a:pt x="17194" y="-80"/>
                    <a:pt x="18576" y="-80"/>
                    <a:pt x="19541" y="120"/>
                  </a:cubicBezTo>
                  <a:cubicBezTo>
                    <a:pt x="20506" y="320"/>
                    <a:pt x="21053" y="720"/>
                    <a:pt x="21600" y="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214970" y="627619"/>
              <a:ext cx="1612901" cy="143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21483"/>
                  </a:moveTo>
                  <a:cubicBezTo>
                    <a:pt x="1020" y="19577"/>
                    <a:pt x="2041" y="17671"/>
                    <a:pt x="3161" y="15924"/>
                  </a:cubicBezTo>
                  <a:cubicBezTo>
                    <a:pt x="4280" y="14177"/>
                    <a:pt x="5499" y="12589"/>
                    <a:pt x="6633" y="11318"/>
                  </a:cubicBezTo>
                  <a:cubicBezTo>
                    <a:pt x="7767" y="10048"/>
                    <a:pt x="8816" y="9095"/>
                    <a:pt x="9907" y="8142"/>
                  </a:cubicBezTo>
                  <a:cubicBezTo>
                    <a:pt x="10998" y="7189"/>
                    <a:pt x="12132" y="6236"/>
                    <a:pt x="13238" y="5124"/>
                  </a:cubicBezTo>
                  <a:cubicBezTo>
                    <a:pt x="14343" y="4012"/>
                    <a:pt x="15420" y="2742"/>
                    <a:pt x="16569" y="1789"/>
                  </a:cubicBezTo>
                  <a:cubicBezTo>
                    <a:pt x="17717" y="836"/>
                    <a:pt x="18935" y="201"/>
                    <a:pt x="19786" y="42"/>
                  </a:cubicBezTo>
                  <a:cubicBezTo>
                    <a:pt x="20636" y="-117"/>
                    <a:pt x="21118" y="201"/>
                    <a:pt x="21600" y="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245339" y="1188172"/>
              <a:ext cx="236082" cy="45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0" fill="norm" stroke="1" extrusionOk="0">
                  <a:moveTo>
                    <a:pt x="14567" y="2793"/>
                  </a:moveTo>
                  <a:cubicBezTo>
                    <a:pt x="14567" y="2291"/>
                    <a:pt x="14567" y="1789"/>
                    <a:pt x="14471" y="1287"/>
                  </a:cubicBezTo>
                  <a:cubicBezTo>
                    <a:pt x="14374" y="784"/>
                    <a:pt x="14181" y="282"/>
                    <a:pt x="13603" y="81"/>
                  </a:cubicBezTo>
                  <a:cubicBezTo>
                    <a:pt x="13024" y="-120"/>
                    <a:pt x="12060" y="-20"/>
                    <a:pt x="10035" y="1236"/>
                  </a:cubicBezTo>
                  <a:cubicBezTo>
                    <a:pt x="8010" y="2492"/>
                    <a:pt x="4924" y="4903"/>
                    <a:pt x="2899" y="7566"/>
                  </a:cubicBezTo>
                  <a:cubicBezTo>
                    <a:pt x="874" y="10228"/>
                    <a:pt x="-90" y="13141"/>
                    <a:pt x="6" y="15000"/>
                  </a:cubicBezTo>
                  <a:cubicBezTo>
                    <a:pt x="103" y="16859"/>
                    <a:pt x="1260" y="17662"/>
                    <a:pt x="3285" y="17913"/>
                  </a:cubicBezTo>
                  <a:cubicBezTo>
                    <a:pt x="5310" y="18165"/>
                    <a:pt x="8203" y="17863"/>
                    <a:pt x="10999" y="16658"/>
                  </a:cubicBezTo>
                  <a:cubicBezTo>
                    <a:pt x="13796" y="15452"/>
                    <a:pt x="16496" y="13342"/>
                    <a:pt x="18039" y="11032"/>
                  </a:cubicBezTo>
                  <a:cubicBezTo>
                    <a:pt x="19581" y="8721"/>
                    <a:pt x="19967" y="6209"/>
                    <a:pt x="19967" y="4702"/>
                  </a:cubicBezTo>
                  <a:cubicBezTo>
                    <a:pt x="19967" y="3195"/>
                    <a:pt x="19581" y="2693"/>
                    <a:pt x="19003" y="2291"/>
                  </a:cubicBezTo>
                  <a:cubicBezTo>
                    <a:pt x="18424" y="1889"/>
                    <a:pt x="17653" y="1588"/>
                    <a:pt x="16592" y="1437"/>
                  </a:cubicBezTo>
                  <a:cubicBezTo>
                    <a:pt x="15531" y="1287"/>
                    <a:pt x="14181" y="1287"/>
                    <a:pt x="12735" y="1839"/>
                  </a:cubicBezTo>
                  <a:cubicBezTo>
                    <a:pt x="11289" y="2392"/>
                    <a:pt x="9746" y="3497"/>
                    <a:pt x="9746" y="5456"/>
                  </a:cubicBezTo>
                  <a:cubicBezTo>
                    <a:pt x="9746" y="7415"/>
                    <a:pt x="11289" y="10228"/>
                    <a:pt x="13024" y="12689"/>
                  </a:cubicBezTo>
                  <a:cubicBezTo>
                    <a:pt x="14760" y="15151"/>
                    <a:pt x="16689" y="17260"/>
                    <a:pt x="18135" y="18667"/>
                  </a:cubicBezTo>
                  <a:cubicBezTo>
                    <a:pt x="19581" y="20073"/>
                    <a:pt x="20546" y="20777"/>
                    <a:pt x="2151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63970" y="1240676"/>
              <a:ext cx="7279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600" fill="norm" stroke="1" extrusionOk="0">
                  <a:moveTo>
                    <a:pt x="0" y="0"/>
                  </a:moveTo>
                  <a:cubicBezTo>
                    <a:pt x="4800" y="632"/>
                    <a:pt x="9600" y="1263"/>
                    <a:pt x="13800" y="3474"/>
                  </a:cubicBezTo>
                  <a:cubicBezTo>
                    <a:pt x="18000" y="5684"/>
                    <a:pt x="21600" y="9474"/>
                    <a:pt x="20400" y="12758"/>
                  </a:cubicBezTo>
                  <a:cubicBezTo>
                    <a:pt x="19200" y="16042"/>
                    <a:pt x="13200" y="18821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3651" y="1223514"/>
              <a:ext cx="102218" cy="36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487" fill="norm" stroke="1" extrusionOk="0">
                  <a:moveTo>
                    <a:pt x="18617" y="1782"/>
                  </a:moveTo>
                  <a:cubicBezTo>
                    <a:pt x="19913" y="1150"/>
                    <a:pt x="21209" y="519"/>
                    <a:pt x="20777" y="203"/>
                  </a:cubicBezTo>
                  <a:cubicBezTo>
                    <a:pt x="20345" y="-113"/>
                    <a:pt x="18185" y="-113"/>
                    <a:pt x="15377" y="582"/>
                  </a:cubicBezTo>
                  <a:cubicBezTo>
                    <a:pt x="12569" y="1276"/>
                    <a:pt x="9113" y="2666"/>
                    <a:pt x="5873" y="5066"/>
                  </a:cubicBezTo>
                  <a:cubicBezTo>
                    <a:pt x="2633" y="7466"/>
                    <a:pt x="-391" y="10876"/>
                    <a:pt x="41" y="13719"/>
                  </a:cubicBezTo>
                  <a:cubicBezTo>
                    <a:pt x="473" y="16561"/>
                    <a:pt x="4361" y="18834"/>
                    <a:pt x="7601" y="20034"/>
                  </a:cubicBezTo>
                  <a:cubicBezTo>
                    <a:pt x="10841" y="21234"/>
                    <a:pt x="13433" y="21361"/>
                    <a:pt x="16025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112187" y="1285126"/>
              <a:ext cx="218017" cy="33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3565" y="0"/>
                  </a:moveTo>
                  <a:cubicBezTo>
                    <a:pt x="2517" y="1744"/>
                    <a:pt x="1468" y="3488"/>
                    <a:pt x="839" y="6507"/>
                  </a:cubicBezTo>
                  <a:cubicBezTo>
                    <a:pt x="210" y="9525"/>
                    <a:pt x="0" y="13819"/>
                    <a:pt x="0" y="16301"/>
                  </a:cubicBezTo>
                  <a:cubicBezTo>
                    <a:pt x="0" y="18783"/>
                    <a:pt x="210" y="19453"/>
                    <a:pt x="629" y="20057"/>
                  </a:cubicBezTo>
                  <a:cubicBezTo>
                    <a:pt x="1049" y="20661"/>
                    <a:pt x="1678" y="21198"/>
                    <a:pt x="2517" y="21399"/>
                  </a:cubicBezTo>
                  <a:cubicBezTo>
                    <a:pt x="3355" y="21600"/>
                    <a:pt x="4404" y="21466"/>
                    <a:pt x="5348" y="20393"/>
                  </a:cubicBezTo>
                  <a:cubicBezTo>
                    <a:pt x="6291" y="19319"/>
                    <a:pt x="7130" y="17307"/>
                    <a:pt x="7759" y="15965"/>
                  </a:cubicBezTo>
                  <a:cubicBezTo>
                    <a:pt x="8388" y="14624"/>
                    <a:pt x="8808" y="13953"/>
                    <a:pt x="9017" y="13953"/>
                  </a:cubicBezTo>
                  <a:cubicBezTo>
                    <a:pt x="9227" y="13953"/>
                    <a:pt x="9227" y="14624"/>
                    <a:pt x="9542" y="15697"/>
                  </a:cubicBezTo>
                  <a:cubicBezTo>
                    <a:pt x="9856" y="16770"/>
                    <a:pt x="10485" y="18246"/>
                    <a:pt x="11534" y="19118"/>
                  </a:cubicBezTo>
                  <a:cubicBezTo>
                    <a:pt x="12583" y="19990"/>
                    <a:pt x="14050" y="20258"/>
                    <a:pt x="15728" y="19722"/>
                  </a:cubicBezTo>
                  <a:cubicBezTo>
                    <a:pt x="17406" y="19185"/>
                    <a:pt x="19293" y="17843"/>
                    <a:pt x="20342" y="15965"/>
                  </a:cubicBezTo>
                  <a:cubicBezTo>
                    <a:pt x="21390" y="14087"/>
                    <a:pt x="21600" y="11672"/>
                    <a:pt x="21600" y="10062"/>
                  </a:cubicBezTo>
                  <a:cubicBezTo>
                    <a:pt x="21600" y="8452"/>
                    <a:pt x="21390" y="7647"/>
                    <a:pt x="20761" y="7178"/>
                  </a:cubicBezTo>
                  <a:cubicBezTo>
                    <a:pt x="20132" y="6708"/>
                    <a:pt x="19083" y="6574"/>
                    <a:pt x="18035" y="6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1461437" y="1266076"/>
              <a:ext cx="143934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35" y="0"/>
                  </a:moveTo>
                  <a:cubicBezTo>
                    <a:pt x="318" y="3391"/>
                    <a:pt x="0" y="6781"/>
                    <a:pt x="0" y="10172"/>
                  </a:cubicBezTo>
                  <a:cubicBezTo>
                    <a:pt x="0" y="13563"/>
                    <a:pt x="318" y="16953"/>
                    <a:pt x="476" y="18963"/>
                  </a:cubicBezTo>
                  <a:cubicBezTo>
                    <a:pt x="635" y="20972"/>
                    <a:pt x="635" y="21600"/>
                    <a:pt x="635" y="21600"/>
                  </a:cubicBezTo>
                  <a:cubicBezTo>
                    <a:pt x="635" y="21600"/>
                    <a:pt x="635" y="20972"/>
                    <a:pt x="1429" y="19528"/>
                  </a:cubicBezTo>
                  <a:cubicBezTo>
                    <a:pt x="2224" y="18084"/>
                    <a:pt x="3812" y="15823"/>
                    <a:pt x="5241" y="14442"/>
                  </a:cubicBezTo>
                  <a:cubicBezTo>
                    <a:pt x="6671" y="13060"/>
                    <a:pt x="7941" y="12558"/>
                    <a:pt x="9371" y="12244"/>
                  </a:cubicBezTo>
                  <a:cubicBezTo>
                    <a:pt x="10800" y="11930"/>
                    <a:pt x="12388" y="11805"/>
                    <a:pt x="13659" y="12495"/>
                  </a:cubicBezTo>
                  <a:cubicBezTo>
                    <a:pt x="14929" y="13186"/>
                    <a:pt x="15882" y="14693"/>
                    <a:pt x="17153" y="16263"/>
                  </a:cubicBezTo>
                  <a:cubicBezTo>
                    <a:pt x="18424" y="17833"/>
                    <a:pt x="20012" y="19465"/>
                    <a:pt x="2160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676807" y="1272426"/>
              <a:ext cx="303214" cy="37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44" fill="norm" stroke="1" extrusionOk="0">
                  <a:moveTo>
                    <a:pt x="5737" y="13255"/>
                  </a:moveTo>
                  <a:cubicBezTo>
                    <a:pt x="5437" y="12641"/>
                    <a:pt x="5137" y="12027"/>
                    <a:pt x="4612" y="11843"/>
                  </a:cubicBezTo>
                  <a:cubicBezTo>
                    <a:pt x="4087" y="11659"/>
                    <a:pt x="3337" y="11905"/>
                    <a:pt x="2512" y="12641"/>
                  </a:cubicBezTo>
                  <a:cubicBezTo>
                    <a:pt x="1687" y="13377"/>
                    <a:pt x="787" y="14605"/>
                    <a:pt x="337" y="15648"/>
                  </a:cubicBezTo>
                  <a:cubicBezTo>
                    <a:pt x="-113" y="16691"/>
                    <a:pt x="-113" y="17550"/>
                    <a:pt x="337" y="17857"/>
                  </a:cubicBezTo>
                  <a:cubicBezTo>
                    <a:pt x="787" y="18164"/>
                    <a:pt x="1687" y="17918"/>
                    <a:pt x="2362" y="17550"/>
                  </a:cubicBezTo>
                  <a:cubicBezTo>
                    <a:pt x="3037" y="17182"/>
                    <a:pt x="3487" y="16691"/>
                    <a:pt x="3862" y="16139"/>
                  </a:cubicBezTo>
                  <a:cubicBezTo>
                    <a:pt x="4237" y="15586"/>
                    <a:pt x="4537" y="14973"/>
                    <a:pt x="4837" y="14973"/>
                  </a:cubicBezTo>
                  <a:cubicBezTo>
                    <a:pt x="5137" y="14973"/>
                    <a:pt x="5437" y="15586"/>
                    <a:pt x="5962" y="16568"/>
                  </a:cubicBezTo>
                  <a:cubicBezTo>
                    <a:pt x="6487" y="17550"/>
                    <a:pt x="7237" y="18900"/>
                    <a:pt x="7987" y="19636"/>
                  </a:cubicBezTo>
                  <a:cubicBezTo>
                    <a:pt x="8737" y="20373"/>
                    <a:pt x="9487" y="20495"/>
                    <a:pt x="10012" y="20250"/>
                  </a:cubicBezTo>
                  <a:cubicBezTo>
                    <a:pt x="10537" y="20005"/>
                    <a:pt x="10837" y="19391"/>
                    <a:pt x="11662" y="16998"/>
                  </a:cubicBezTo>
                  <a:cubicBezTo>
                    <a:pt x="12487" y="14605"/>
                    <a:pt x="13837" y="10432"/>
                    <a:pt x="14812" y="7548"/>
                  </a:cubicBezTo>
                  <a:cubicBezTo>
                    <a:pt x="15787" y="4664"/>
                    <a:pt x="16387" y="3068"/>
                    <a:pt x="16762" y="1902"/>
                  </a:cubicBezTo>
                  <a:cubicBezTo>
                    <a:pt x="17137" y="736"/>
                    <a:pt x="17287" y="0"/>
                    <a:pt x="17137" y="0"/>
                  </a:cubicBezTo>
                  <a:cubicBezTo>
                    <a:pt x="16987" y="0"/>
                    <a:pt x="16537" y="736"/>
                    <a:pt x="16087" y="3191"/>
                  </a:cubicBezTo>
                  <a:cubicBezTo>
                    <a:pt x="15637" y="5645"/>
                    <a:pt x="15187" y="9818"/>
                    <a:pt x="15112" y="12948"/>
                  </a:cubicBezTo>
                  <a:cubicBezTo>
                    <a:pt x="15037" y="16077"/>
                    <a:pt x="15337" y="18164"/>
                    <a:pt x="15787" y="19514"/>
                  </a:cubicBezTo>
                  <a:cubicBezTo>
                    <a:pt x="16237" y="20864"/>
                    <a:pt x="16837" y="21477"/>
                    <a:pt x="17812" y="21539"/>
                  </a:cubicBezTo>
                  <a:cubicBezTo>
                    <a:pt x="18787" y="21600"/>
                    <a:pt x="20137" y="21109"/>
                    <a:pt x="21487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1821270" y="1443876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7600"/>
                    <a:pt x="993" y="13600"/>
                    <a:pt x="4593" y="10000"/>
                  </a:cubicBezTo>
                  <a:cubicBezTo>
                    <a:pt x="8193" y="6400"/>
                    <a:pt x="1489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640420" y="1475626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634070" y="1386726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709561" y="1400267"/>
              <a:ext cx="115282" cy="21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177" fill="norm" stroke="1" extrusionOk="0">
                  <a:moveTo>
                    <a:pt x="18316" y="3622"/>
                  </a:moveTo>
                  <a:cubicBezTo>
                    <a:pt x="14148" y="2182"/>
                    <a:pt x="9980" y="742"/>
                    <a:pt x="6948" y="227"/>
                  </a:cubicBezTo>
                  <a:cubicBezTo>
                    <a:pt x="3916" y="-287"/>
                    <a:pt x="2022" y="124"/>
                    <a:pt x="885" y="947"/>
                  </a:cubicBezTo>
                  <a:cubicBezTo>
                    <a:pt x="-252" y="1770"/>
                    <a:pt x="-631" y="3004"/>
                    <a:pt x="1832" y="4753"/>
                  </a:cubicBezTo>
                  <a:cubicBezTo>
                    <a:pt x="4295" y="6502"/>
                    <a:pt x="9601" y="8764"/>
                    <a:pt x="13580" y="10513"/>
                  </a:cubicBezTo>
                  <a:cubicBezTo>
                    <a:pt x="17558" y="12262"/>
                    <a:pt x="20211" y="13496"/>
                    <a:pt x="20590" y="15142"/>
                  </a:cubicBezTo>
                  <a:cubicBezTo>
                    <a:pt x="20969" y="16787"/>
                    <a:pt x="19074" y="18844"/>
                    <a:pt x="16990" y="19976"/>
                  </a:cubicBezTo>
                  <a:cubicBezTo>
                    <a:pt x="14906" y="21107"/>
                    <a:pt x="12632" y="21313"/>
                    <a:pt x="10737" y="21107"/>
                  </a:cubicBezTo>
                  <a:cubicBezTo>
                    <a:pt x="8843" y="20902"/>
                    <a:pt x="7327" y="20284"/>
                    <a:pt x="5811" y="19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328557" y="1250147"/>
              <a:ext cx="543764" cy="417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97" fill="norm" stroke="1" extrusionOk="0">
                  <a:moveTo>
                    <a:pt x="4680" y="821"/>
                  </a:moveTo>
                  <a:cubicBezTo>
                    <a:pt x="4178" y="3548"/>
                    <a:pt x="3675" y="6275"/>
                    <a:pt x="3424" y="9166"/>
                  </a:cubicBezTo>
                  <a:cubicBezTo>
                    <a:pt x="3173" y="12057"/>
                    <a:pt x="3173" y="15112"/>
                    <a:pt x="3173" y="17021"/>
                  </a:cubicBezTo>
                  <a:cubicBezTo>
                    <a:pt x="3173" y="18930"/>
                    <a:pt x="3173" y="19693"/>
                    <a:pt x="3299" y="20348"/>
                  </a:cubicBezTo>
                  <a:cubicBezTo>
                    <a:pt x="3424" y="21003"/>
                    <a:pt x="3675" y="21548"/>
                    <a:pt x="3843" y="21493"/>
                  </a:cubicBezTo>
                  <a:cubicBezTo>
                    <a:pt x="4010" y="21439"/>
                    <a:pt x="4094" y="20784"/>
                    <a:pt x="3675" y="19584"/>
                  </a:cubicBezTo>
                  <a:cubicBezTo>
                    <a:pt x="3257" y="18384"/>
                    <a:pt x="2336" y="16639"/>
                    <a:pt x="1708" y="15603"/>
                  </a:cubicBezTo>
                  <a:cubicBezTo>
                    <a:pt x="1080" y="14566"/>
                    <a:pt x="745" y="14239"/>
                    <a:pt x="452" y="13857"/>
                  </a:cubicBezTo>
                  <a:cubicBezTo>
                    <a:pt x="159" y="13475"/>
                    <a:pt x="-92" y="13039"/>
                    <a:pt x="34" y="12548"/>
                  </a:cubicBezTo>
                  <a:cubicBezTo>
                    <a:pt x="159" y="12057"/>
                    <a:pt x="661" y="11512"/>
                    <a:pt x="1792" y="10203"/>
                  </a:cubicBezTo>
                  <a:cubicBezTo>
                    <a:pt x="2922" y="8893"/>
                    <a:pt x="4680" y="6821"/>
                    <a:pt x="5810" y="5239"/>
                  </a:cubicBezTo>
                  <a:cubicBezTo>
                    <a:pt x="6941" y="3657"/>
                    <a:pt x="7443" y="2566"/>
                    <a:pt x="7861" y="1639"/>
                  </a:cubicBezTo>
                  <a:cubicBezTo>
                    <a:pt x="8280" y="712"/>
                    <a:pt x="8615" y="-52"/>
                    <a:pt x="8699" y="3"/>
                  </a:cubicBezTo>
                  <a:cubicBezTo>
                    <a:pt x="8782" y="57"/>
                    <a:pt x="8615" y="930"/>
                    <a:pt x="8448" y="3384"/>
                  </a:cubicBezTo>
                  <a:cubicBezTo>
                    <a:pt x="8280" y="5839"/>
                    <a:pt x="8113" y="9875"/>
                    <a:pt x="8029" y="12766"/>
                  </a:cubicBezTo>
                  <a:cubicBezTo>
                    <a:pt x="7945" y="15657"/>
                    <a:pt x="7945" y="17403"/>
                    <a:pt x="7945" y="18548"/>
                  </a:cubicBezTo>
                  <a:cubicBezTo>
                    <a:pt x="7945" y="19693"/>
                    <a:pt x="7945" y="20239"/>
                    <a:pt x="7945" y="20239"/>
                  </a:cubicBezTo>
                  <a:cubicBezTo>
                    <a:pt x="7945" y="20239"/>
                    <a:pt x="7945" y="19693"/>
                    <a:pt x="8113" y="18603"/>
                  </a:cubicBezTo>
                  <a:cubicBezTo>
                    <a:pt x="8280" y="17512"/>
                    <a:pt x="8615" y="15875"/>
                    <a:pt x="8908" y="14784"/>
                  </a:cubicBezTo>
                  <a:cubicBezTo>
                    <a:pt x="9201" y="13693"/>
                    <a:pt x="9452" y="13148"/>
                    <a:pt x="9787" y="13093"/>
                  </a:cubicBezTo>
                  <a:cubicBezTo>
                    <a:pt x="10122" y="13039"/>
                    <a:pt x="10541" y="13475"/>
                    <a:pt x="10792" y="14239"/>
                  </a:cubicBezTo>
                  <a:cubicBezTo>
                    <a:pt x="11043" y="15003"/>
                    <a:pt x="11127" y="16093"/>
                    <a:pt x="11210" y="17021"/>
                  </a:cubicBezTo>
                  <a:cubicBezTo>
                    <a:pt x="11294" y="17948"/>
                    <a:pt x="11378" y="18712"/>
                    <a:pt x="11545" y="19312"/>
                  </a:cubicBezTo>
                  <a:cubicBezTo>
                    <a:pt x="11713" y="19912"/>
                    <a:pt x="11964" y="20348"/>
                    <a:pt x="12299" y="20403"/>
                  </a:cubicBezTo>
                  <a:cubicBezTo>
                    <a:pt x="12634" y="20457"/>
                    <a:pt x="13052" y="20130"/>
                    <a:pt x="13638" y="19148"/>
                  </a:cubicBezTo>
                  <a:cubicBezTo>
                    <a:pt x="14224" y="18166"/>
                    <a:pt x="14978" y="16530"/>
                    <a:pt x="15480" y="15330"/>
                  </a:cubicBezTo>
                  <a:cubicBezTo>
                    <a:pt x="15982" y="14130"/>
                    <a:pt x="16234" y="13366"/>
                    <a:pt x="16150" y="13148"/>
                  </a:cubicBezTo>
                  <a:cubicBezTo>
                    <a:pt x="16066" y="12930"/>
                    <a:pt x="15648" y="13257"/>
                    <a:pt x="15229" y="14239"/>
                  </a:cubicBezTo>
                  <a:cubicBezTo>
                    <a:pt x="14810" y="15221"/>
                    <a:pt x="14392" y="16857"/>
                    <a:pt x="14350" y="18221"/>
                  </a:cubicBezTo>
                  <a:cubicBezTo>
                    <a:pt x="14308" y="19584"/>
                    <a:pt x="14643" y="20675"/>
                    <a:pt x="15899" y="21112"/>
                  </a:cubicBezTo>
                  <a:cubicBezTo>
                    <a:pt x="17155" y="21548"/>
                    <a:pt x="19331" y="21330"/>
                    <a:pt x="21508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487212" y="1302118"/>
              <a:ext cx="147109" cy="35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037" fill="norm" stroke="1" extrusionOk="0">
                  <a:moveTo>
                    <a:pt x="21144" y="3136"/>
                  </a:moveTo>
                  <a:cubicBezTo>
                    <a:pt x="20840" y="2257"/>
                    <a:pt x="20536" y="1378"/>
                    <a:pt x="18558" y="687"/>
                  </a:cubicBezTo>
                  <a:cubicBezTo>
                    <a:pt x="16581" y="-4"/>
                    <a:pt x="12930" y="-506"/>
                    <a:pt x="9431" y="875"/>
                  </a:cubicBezTo>
                  <a:cubicBezTo>
                    <a:pt x="5933" y="2257"/>
                    <a:pt x="2586" y="5522"/>
                    <a:pt x="1065" y="7531"/>
                  </a:cubicBezTo>
                  <a:cubicBezTo>
                    <a:pt x="-456" y="9541"/>
                    <a:pt x="-152" y="10294"/>
                    <a:pt x="761" y="10734"/>
                  </a:cubicBezTo>
                  <a:cubicBezTo>
                    <a:pt x="1674" y="11173"/>
                    <a:pt x="3195" y="11299"/>
                    <a:pt x="5324" y="10859"/>
                  </a:cubicBezTo>
                  <a:cubicBezTo>
                    <a:pt x="7454" y="10420"/>
                    <a:pt x="10192" y="9415"/>
                    <a:pt x="12169" y="8347"/>
                  </a:cubicBezTo>
                  <a:cubicBezTo>
                    <a:pt x="14147" y="7280"/>
                    <a:pt x="15364" y="6150"/>
                    <a:pt x="16276" y="5271"/>
                  </a:cubicBezTo>
                  <a:cubicBezTo>
                    <a:pt x="17189" y="4392"/>
                    <a:pt x="17798" y="3764"/>
                    <a:pt x="18254" y="3827"/>
                  </a:cubicBezTo>
                  <a:cubicBezTo>
                    <a:pt x="18710" y="3889"/>
                    <a:pt x="19014" y="4643"/>
                    <a:pt x="18406" y="7092"/>
                  </a:cubicBezTo>
                  <a:cubicBezTo>
                    <a:pt x="17798" y="9541"/>
                    <a:pt x="16276" y="13685"/>
                    <a:pt x="15516" y="16071"/>
                  </a:cubicBezTo>
                  <a:cubicBezTo>
                    <a:pt x="14755" y="18457"/>
                    <a:pt x="14755" y="19085"/>
                    <a:pt x="14755" y="19713"/>
                  </a:cubicBezTo>
                  <a:cubicBezTo>
                    <a:pt x="14755" y="20341"/>
                    <a:pt x="14755" y="20968"/>
                    <a:pt x="15364" y="21031"/>
                  </a:cubicBezTo>
                  <a:cubicBezTo>
                    <a:pt x="15972" y="21094"/>
                    <a:pt x="17189" y="20592"/>
                    <a:pt x="18406" y="2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4675842" y="1380376"/>
              <a:ext cx="109936" cy="309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90" fill="norm" stroke="1" extrusionOk="0">
                  <a:moveTo>
                    <a:pt x="17681" y="0"/>
                  </a:moveTo>
                  <a:cubicBezTo>
                    <a:pt x="15643" y="0"/>
                    <a:pt x="13606" y="0"/>
                    <a:pt x="11160" y="1029"/>
                  </a:cubicBezTo>
                  <a:cubicBezTo>
                    <a:pt x="8715" y="2057"/>
                    <a:pt x="5862" y="4114"/>
                    <a:pt x="3824" y="6980"/>
                  </a:cubicBezTo>
                  <a:cubicBezTo>
                    <a:pt x="1787" y="9845"/>
                    <a:pt x="564" y="13518"/>
                    <a:pt x="157" y="15796"/>
                  </a:cubicBezTo>
                  <a:cubicBezTo>
                    <a:pt x="-251" y="18073"/>
                    <a:pt x="157" y="18955"/>
                    <a:pt x="1175" y="19690"/>
                  </a:cubicBezTo>
                  <a:cubicBezTo>
                    <a:pt x="2194" y="20424"/>
                    <a:pt x="3824" y="21012"/>
                    <a:pt x="5658" y="21306"/>
                  </a:cubicBezTo>
                  <a:cubicBezTo>
                    <a:pt x="7492" y="21600"/>
                    <a:pt x="9530" y="21600"/>
                    <a:pt x="11568" y="20865"/>
                  </a:cubicBezTo>
                  <a:cubicBezTo>
                    <a:pt x="13606" y="20131"/>
                    <a:pt x="15643" y="18661"/>
                    <a:pt x="17477" y="15796"/>
                  </a:cubicBezTo>
                  <a:cubicBezTo>
                    <a:pt x="19311" y="12931"/>
                    <a:pt x="20941" y="8669"/>
                    <a:pt x="21145" y="6024"/>
                  </a:cubicBezTo>
                  <a:cubicBezTo>
                    <a:pt x="21349" y="3380"/>
                    <a:pt x="20126" y="2351"/>
                    <a:pt x="18292" y="1910"/>
                  </a:cubicBezTo>
                  <a:cubicBezTo>
                    <a:pt x="16458" y="1469"/>
                    <a:pt x="14013" y="1616"/>
                    <a:pt x="11568" y="1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865250" y="1145426"/>
              <a:ext cx="191627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9602" y="0"/>
                  </a:moveTo>
                  <a:cubicBezTo>
                    <a:pt x="8193" y="1838"/>
                    <a:pt x="6784" y="3677"/>
                    <a:pt x="5845" y="6051"/>
                  </a:cubicBezTo>
                  <a:cubicBezTo>
                    <a:pt x="4906" y="8426"/>
                    <a:pt x="4437" y="11336"/>
                    <a:pt x="4202" y="13251"/>
                  </a:cubicBezTo>
                  <a:cubicBezTo>
                    <a:pt x="3967" y="15166"/>
                    <a:pt x="3967" y="16085"/>
                    <a:pt x="3850" y="16085"/>
                  </a:cubicBezTo>
                  <a:cubicBezTo>
                    <a:pt x="3732" y="16085"/>
                    <a:pt x="3498" y="15166"/>
                    <a:pt x="3028" y="14323"/>
                  </a:cubicBezTo>
                  <a:cubicBezTo>
                    <a:pt x="2558" y="13481"/>
                    <a:pt x="1854" y="12715"/>
                    <a:pt x="1150" y="12026"/>
                  </a:cubicBezTo>
                  <a:cubicBezTo>
                    <a:pt x="445" y="11336"/>
                    <a:pt x="-259" y="10723"/>
                    <a:pt x="93" y="10111"/>
                  </a:cubicBezTo>
                  <a:cubicBezTo>
                    <a:pt x="445" y="9498"/>
                    <a:pt x="1854" y="8885"/>
                    <a:pt x="3732" y="7813"/>
                  </a:cubicBezTo>
                  <a:cubicBezTo>
                    <a:pt x="5611" y="6740"/>
                    <a:pt x="7958" y="5209"/>
                    <a:pt x="9719" y="3906"/>
                  </a:cubicBezTo>
                  <a:cubicBezTo>
                    <a:pt x="11480" y="2604"/>
                    <a:pt x="12654" y="1532"/>
                    <a:pt x="13476" y="1379"/>
                  </a:cubicBezTo>
                  <a:cubicBezTo>
                    <a:pt x="14298" y="1226"/>
                    <a:pt x="14767" y="1991"/>
                    <a:pt x="14532" y="3983"/>
                  </a:cubicBezTo>
                  <a:cubicBezTo>
                    <a:pt x="14298" y="5974"/>
                    <a:pt x="13358" y="9191"/>
                    <a:pt x="12654" y="11489"/>
                  </a:cubicBezTo>
                  <a:cubicBezTo>
                    <a:pt x="11950" y="13787"/>
                    <a:pt x="11480" y="15166"/>
                    <a:pt x="11480" y="15472"/>
                  </a:cubicBezTo>
                  <a:cubicBezTo>
                    <a:pt x="11480" y="15779"/>
                    <a:pt x="11950" y="15013"/>
                    <a:pt x="12537" y="14323"/>
                  </a:cubicBezTo>
                  <a:cubicBezTo>
                    <a:pt x="13124" y="13634"/>
                    <a:pt x="13828" y="13021"/>
                    <a:pt x="15119" y="12255"/>
                  </a:cubicBezTo>
                  <a:cubicBezTo>
                    <a:pt x="16411" y="11489"/>
                    <a:pt x="18289" y="10570"/>
                    <a:pt x="19463" y="10723"/>
                  </a:cubicBezTo>
                  <a:cubicBezTo>
                    <a:pt x="20637" y="10877"/>
                    <a:pt x="21106" y="12102"/>
                    <a:pt x="21224" y="14094"/>
                  </a:cubicBezTo>
                  <a:cubicBezTo>
                    <a:pt x="21341" y="16085"/>
                    <a:pt x="21106" y="18843"/>
                    <a:pt x="208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5449237" y="1470221"/>
              <a:ext cx="91414" cy="46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00" fill="norm" stroke="1" extrusionOk="0">
                  <a:moveTo>
                    <a:pt x="3927" y="7320"/>
                  </a:moveTo>
                  <a:cubicBezTo>
                    <a:pt x="3927" y="10363"/>
                    <a:pt x="3927" y="13407"/>
                    <a:pt x="4173" y="15420"/>
                  </a:cubicBezTo>
                  <a:cubicBezTo>
                    <a:pt x="4418" y="17432"/>
                    <a:pt x="4909" y="18414"/>
                    <a:pt x="4664" y="19347"/>
                  </a:cubicBezTo>
                  <a:cubicBezTo>
                    <a:pt x="4418" y="20280"/>
                    <a:pt x="3436" y="21163"/>
                    <a:pt x="2700" y="21360"/>
                  </a:cubicBezTo>
                  <a:cubicBezTo>
                    <a:pt x="1964" y="21556"/>
                    <a:pt x="1473" y="21065"/>
                    <a:pt x="982" y="19052"/>
                  </a:cubicBezTo>
                  <a:cubicBezTo>
                    <a:pt x="491" y="17040"/>
                    <a:pt x="0" y="13505"/>
                    <a:pt x="0" y="10511"/>
                  </a:cubicBezTo>
                  <a:cubicBezTo>
                    <a:pt x="0" y="7516"/>
                    <a:pt x="491" y="5061"/>
                    <a:pt x="1227" y="3540"/>
                  </a:cubicBezTo>
                  <a:cubicBezTo>
                    <a:pt x="1964" y="2018"/>
                    <a:pt x="2945" y="1429"/>
                    <a:pt x="4418" y="938"/>
                  </a:cubicBezTo>
                  <a:cubicBezTo>
                    <a:pt x="5891" y="447"/>
                    <a:pt x="7855" y="54"/>
                    <a:pt x="9818" y="5"/>
                  </a:cubicBezTo>
                  <a:cubicBezTo>
                    <a:pt x="11782" y="-44"/>
                    <a:pt x="13745" y="251"/>
                    <a:pt x="15955" y="938"/>
                  </a:cubicBezTo>
                  <a:cubicBezTo>
                    <a:pt x="18164" y="1625"/>
                    <a:pt x="20618" y="2705"/>
                    <a:pt x="21109" y="3981"/>
                  </a:cubicBezTo>
                  <a:cubicBezTo>
                    <a:pt x="21600" y="5258"/>
                    <a:pt x="20127" y="6731"/>
                    <a:pt x="16691" y="7614"/>
                  </a:cubicBezTo>
                  <a:cubicBezTo>
                    <a:pt x="13255" y="8498"/>
                    <a:pt x="7855" y="8792"/>
                    <a:pt x="2455" y="9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599520" y="1485062"/>
              <a:ext cx="69851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8516"/>
                  </a:moveTo>
                  <a:cubicBezTo>
                    <a:pt x="3273" y="8516"/>
                    <a:pt x="6545" y="8516"/>
                    <a:pt x="10145" y="7571"/>
                  </a:cubicBezTo>
                  <a:cubicBezTo>
                    <a:pt x="13745" y="6626"/>
                    <a:pt x="17673" y="4736"/>
                    <a:pt x="19636" y="3116"/>
                  </a:cubicBezTo>
                  <a:cubicBezTo>
                    <a:pt x="21600" y="1496"/>
                    <a:pt x="21600" y="146"/>
                    <a:pt x="19309" y="11"/>
                  </a:cubicBezTo>
                  <a:cubicBezTo>
                    <a:pt x="17018" y="-124"/>
                    <a:pt x="12436" y="956"/>
                    <a:pt x="8836" y="3116"/>
                  </a:cubicBezTo>
                  <a:cubicBezTo>
                    <a:pt x="5236" y="5276"/>
                    <a:pt x="2618" y="8516"/>
                    <a:pt x="3273" y="11756"/>
                  </a:cubicBezTo>
                  <a:cubicBezTo>
                    <a:pt x="3927" y="14996"/>
                    <a:pt x="7855" y="18236"/>
                    <a:pt x="11455" y="19856"/>
                  </a:cubicBezTo>
                  <a:cubicBezTo>
                    <a:pt x="15055" y="21476"/>
                    <a:pt x="18327" y="2147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737997" y="1456576"/>
              <a:ext cx="121874" cy="16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84" fill="norm" stroke="1" extrusionOk="0">
                  <a:moveTo>
                    <a:pt x="1333" y="5600"/>
                  </a:moveTo>
                  <a:cubicBezTo>
                    <a:pt x="588" y="4267"/>
                    <a:pt x="-157" y="2933"/>
                    <a:pt x="29" y="2800"/>
                  </a:cubicBezTo>
                  <a:cubicBezTo>
                    <a:pt x="215" y="2667"/>
                    <a:pt x="1333" y="3733"/>
                    <a:pt x="3009" y="6533"/>
                  </a:cubicBezTo>
                  <a:cubicBezTo>
                    <a:pt x="4684" y="9333"/>
                    <a:pt x="6919" y="13867"/>
                    <a:pt x="7664" y="16800"/>
                  </a:cubicBezTo>
                  <a:cubicBezTo>
                    <a:pt x="8409" y="19733"/>
                    <a:pt x="7664" y="21067"/>
                    <a:pt x="6546" y="21333"/>
                  </a:cubicBezTo>
                  <a:cubicBezTo>
                    <a:pt x="5429" y="21600"/>
                    <a:pt x="3940" y="20800"/>
                    <a:pt x="3195" y="19067"/>
                  </a:cubicBezTo>
                  <a:cubicBezTo>
                    <a:pt x="2450" y="17333"/>
                    <a:pt x="2450" y="14667"/>
                    <a:pt x="5615" y="11333"/>
                  </a:cubicBezTo>
                  <a:cubicBezTo>
                    <a:pt x="8781" y="8000"/>
                    <a:pt x="15112" y="40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848210" y="1483713"/>
              <a:ext cx="297411" cy="151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877" fill="norm" stroke="1" extrusionOk="0">
                  <a:moveTo>
                    <a:pt x="4521" y="2387"/>
                  </a:moveTo>
                  <a:cubicBezTo>
                    <a:pt x="3755" y="1803"/>
                    <a:pt x="2989" y="1219"/>
                    <a:pt x="2376" y="1657"/>
                  </a:cubicBezTo>
                  <a:cubicBezTo>
                    <a:pt x="1763" y="2095"/>
                    <a:pt x="1304" y="3555"/>
                    <a:pt x="921" y="5452"/>
                  </a:cubicBezTo>
                  <a:cubicBezTo>
                    <a:pt x="538" y="7349"/>
                    <a:pt x="231" y="9684"/>
                    <a:pt x="78" y="12019"/>
                  </a:cubicBezTo>
                  <a:cubicBezTo>
                    <a:pt x="-75" y="14355"/>
                    <a:pt x="-75" y="16690"/>
                    <a:pt x="768" y="17565"/>
                  </a:cubicBezTo>
                  <a:cubicBezTo>
                    <a:pt x="1610" y="18441"/>
                    <a:pt x="3295" y="17857"/>
                    <a:pt x="5134" y="16106"/>
                  </a:cubicBezTo>
                  <a:cubicBezTo>
                    <a:pt x="6972" y="14355"/>
                    <a:pt x="8963" y="11436"/>
                    <a:pt x="10112" y="9246"/>
                  </a:cubicBezTo>
                  <a:cubicBezTo>
                    <a:pt x="11261" y="7057"/>
                    <a:pt x="11568" y="5598"/>
                    <a:pt x="11721" y="4138"/>
                  </a:cubicBezTo>
                  <a:cubicBezTo>
                    <a:pt x="11874" y="2679"/>
                    <a:pt x="11874" y="1219"/>
                    <a:pt x="11491" y="490"/>
                  </a:cubicBezTo>
                  <a:cubicBezTo>
                    <a:pt x="11108" y="-240"/>
                    <a:pt x="10342" y="-240"/>
                    <a:pt x="9499" y="1074"/>
                  </a:cubicBezTo>
                  <a:cubicBezTo>
                    <a:pt x="8657" y="2387"/>
                    <a:pt x="7738" y="5014"/>
                    <a:pt x="7125" y="8079"/>
                  </a:cubicBezTo>
                  <a:cubicBezTo>
                    <a:pt x="6512" y="11144"/>
                    <a:pt x="6206" y="14646"/>
                    <a:pt x="6359" y="16836"/>
                  </a:cubicBezTo>
                  <a:cubicBezTo>
                    <a:pt x="6512" y="19025"/>
                    <a:pt x="7125" y="19901"/>
                    <a:pt x="8427" y="19171"/>
                  </a:cubicBezTo>
                  <a:cubicBezTo>
                    <a:pt x="9729" y="18441"/>
                    <a:pt x="11721" y="16106"/>
                    <a:pt x="12946" y="14209"/>
                  </a:cubicBezTo>
                  <a:cubicBezTo>
                    <a:pt x="14172" y="12311"/>
                    <a:pt x="14631" y="10852"/>
                    <a:pt x="15091" y="9392"/>
                  </a:cubicBezTo>
                  <a:cubicBezTo>
                    <a:pt x="15551" y="7933"/>
                    <a:pt x="16010" y="6474"/>
                    <a:pt x="16010" y="6328"/>
                  </a:cubicBezTo>
                  <a:cubicBezTo>
                    <a:pt x="16010" y="6182"/>
                    <a:pt x="15551" y="7349"/>
                    <a:pt x="15014" y="9392"/>
                  </a:cubicBezTo>
                  <a:cubicBezTo>
                    <a:pt x="14478" y="11436"/>
                    <a:pt x="13865" y="14355"/>
                    <a:pt x="13482" y="16836"/>
                  </a:cubicBezTo>
                  <a:cubicBezTo>
                    <a:pt x="13099" y="19317"/>
                    <a:pt x="12946" y="21360"/>
                    <a:pt x="13099" y="20776"/>
                  </a:cubicBezTo>
                  <a:cubicBezTo>
                    <a:pt x="13253" y="20192"/>
                    <a:pt x="13712" y="16982"/>
                    <a:pt x="14631" y="13333"/>
                  </a:cubicBezTo>
                  <a:cubicBezTo>
                    <a:pt x="15551" y="9684"/>
                    <a:pt x="16929" y="5598"/>
                    <a:pt x="18002" y="3263"/>
                  </a:cubicBezTo>
                  <a:cubicBezTo>
                    <a:pt x="19074" y="928"/>
                    <a:pt x="19840" y="344"/>
                    <a:pt x="20453" y="636"/>
                  </a:cubicBezTo>
                  <a:cubicBezTo>
                    <a:pt x="21065" y="928"/>
                    <a:pt x="21525" y="2095"/>
                    <a:pt x="21525" y="5452"/>
                  </a:cubicBezTo>
                  <a:cubicBezTo>
                    <a:pt x="21525" y="8809"/>
                    <a:pt x="21065" y="14355"/>
                    <a:pt x="20606" y="19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210062" y="1239544"/>
              <a:ext cx="392759" cy="394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99" fill="norm" stroke="1" extrusionOk="0">
                  <a:moveTo>
                    <a:pt x="5174" y="1785"/>
                  </a:moveTo>
                  <a:cubicBezTo>
                    <a:pt x="3896" y="5117"/>
                    <a:pt x="2619" y="8449"/>
                    <a:pt x="1864" y="11436"/>
                  </a:cubicBezTo>
                  <a:cubicBezTo>
                    <a:pt x="1109" y="14424"/>
                    <a:pt x="877" y="17066"/>
                    <a:pt x="819" y="18675"/>
                  </a:cubicBezTo>
                  <a:cubicBezTo>
                    <a:pt x="761" y="20283"/>
                    <a:pt x="877" y="20858"/>
                    <a:pt x="1051" y="20858"/>
                  </a:cubicBezTo>
                  <a:cubicBezTo>
                    <a:pt x="1225" y="20858"/>
                    <a:pt x="1458" y="20283"/>
                    <a:pt x="1400" y="19364"/>
                  </a:cubicBezTo>
                  <a:cubicBezTo>
                    <a:pt x="1342" y="18445"/>
                    <a:pt x="993" y="17181"/>
                    <a:pt x="645" y="16319"/>
                  </a:cubicBezTo>
                  <a:cubicBezTo>
                    <a:pt x="296" y="15458"/>
                    <a:pt x="-52" y="14998"/>
                    <a:pt x="6" y="14596"/>
                  </a:cubicBezTo>
                  <a:cubicBezTo>
                    <a:pt x="64" y="14194"/>
                    <a:pt x="529" y="13849"/>
                    <a:pt x="1400" y="13907"/>
                  </a:cubicBezTo>
                  <a:cubicBezTo>
                    <a:pt x="2271" y="13964"/>
                    <a:pt x="3548" y="14424"/>
                    <a:pt x="4477" y="15170"/>
                  </a:cubicBezTo>
                  <a:cubicBezTo>
                    <a:pt x="5406" y="15917"/>
                    <a:pt x="5987" y="16951"/>
                    <a:pt x="6277" y="17756"/>
                  </a:cubicBezTo>
                  <a:cubicBezTo>
                    <a:pt x="6567" y="18560"/>
                    <a:pt x="6567" y="19134"/>
                    <a:pt x="6567" y="19134"/>
                  </a:cubicBezTo>
                  <a:cubicBezTo>
                    <a:pt x="6567" y="19134"/>
                    <a:pt x="6567" y="18560"/>
                    <a:pt x="6858" y="16664"/>
                  </a:cubicBezTo>
                  <a:cubicBezTo>
                    <a:pt x="7148" y="14768"/>
                    <a:pt x="7729" y="11551"/>
                    <a:pt x="8367" y="9024"/>
                  </a:cubicBezTo>
                  <a:cubicBezTo>
                    <a:pt x="9006" y="6496"/>
                    <a:pt x="9703" y="4658"/>
                    <a:pt x="10225" y="3451"/>
                  </a:cubicBezTo>
                  <a:cubicBezTo>
                    <a:pt x="10748" y="2245"/>
                    <a:pt x="11096" y="1670"/>
                    <a:pt x="11561" y="1096"/>
                  </a:cubicBezTo>
                  <a:cubicBezTo>
                    <a:pt x="12025" y="521"/>
                    <a:pt x="12606" y="-53"/>
                    <a:pt x="12954" y="4"/>
                  </a:cubicBezTo>
                  <a:cubicBezTo>
                    <a:pt x="13303" y="62"/>
                    <a:pt x="13419" y="751"/>
                    <a:pt x="12954" y="2762"/>
                  </a:cubicBezTo>
                  <a:cubicBezTo>
                    <a:pt x="12490" y="4773"/>
                    <a:pt x="11445" y="8104"/>
                    <a:pt x="10748" y="11149"/>
                  </a:cubicBezTo>
                  <a:cubicBezTo>
                    <a:pt x="10051" y="14194"/>
                    <a:pt x="9703" y="16951"/>
                    <a:pt x="9529" y="18675"/>
                  </a:cubicBezTo>
                  <a:cubicBezTo>
                    <a:pt x="9354" y="20398"/>
                    <a:pt x="9354" y="21087"/>
                    <a:pt x="9703" y="21317"/>
                  </a:cubicBezTo>
                  <a:cubicBezTo>
                    <a:pt x="10051" y="21547"/>
                    <a:pt x="10748" y="21317"/>
                    <a:pt x="11851" y="20341"/>
                  </a:cubicBezTo>
                  <a:cubicBezTo>
                    <a:pt x="12954" y="19364"/>
                    <a:pt x="14464" y="17641"/>
                    <a:pt x="15451" y="16319"/>
                  </a:cubicBezTo>
                  <a:cubicBezTo>
                    <a:pt x="16438" y="14998"/>
                    <a:pt x="16903" y="14079"/>
                    <a:pt x="17193" y="13332"/>
                  </a:cubicBezTo>
                  <a:cubicBezTo>
                    <a:pt x="17483" y="12585"/>
                    <a:pt x="17600" y="12011"/>
                    <a:pt x="17367" y="11781"/>
                  </a:cubicBezTo>
                  <a:cubicBezTo>
                    <a:pt x="17135" y="11551"/>
                    <a:pt x="16554" y="11666"/>
                    <a:pt x="15916" y="12241"/>
                  </a:cubicBezTo>
                  <a:cubicBezTo>
                    <a:pt x="15277" y="12815"/>
                    <a:pt x="14580" y="13849"/>
                    <a:pt x="14116" y="15170"/>
                  </a:cubicBezTo>
                  <a:cubicBezTo>
                    <a:pt x="13651" y="16492"/>
                    <a:pt x="13419" y="18100"/>
                    <a:pt x="13651" y="19077"/>
                  </a:cubicBezTo>
                  <a:cubicBezTo>
                    <a:pt x="13883" y="20053"/>
                    <a:pt x="14580" y="20398"/>
                    <a:pt x="15974" y="20398"/>
                  </a:cubicBezTo>
                  <a:cubicBezTo>
                    <a:pt x="17367" y="20398"/>
                    <a:pt x="19458" y="20053"/>
                    <a:pt x="21548" y="19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7011596" y="1323969"/>
              <a:ext cx="334175" cy="61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40" fill="norm" stroke="1" extrusionOk="0">
                  <a:moveTo>
                    <a:pt x="10036" y="7519"/>
                  </a:moveTo>
                  <a:cubicBezTo>
                    <a:pt x="10172" y="7149"/>
                    <a:pt x="10307" y="6779"/>
                    <a:pt x="10036" y="6558"/>
                  </a:cubicBezTo>
                  <a:cubicBezTo>
                    <a:pt x="9764" y="6336"/>
                    <a:pt x="9085" y="6262"/>
                    <a:pt x="7658" y="6484"/>
                  </a:cubicBezTo>
                  <a:cubicBezTo>
                    <a:pt x="6232" y="6705"/>
                    <a:pt x="4058" y="7223"/>
                    <a:pt x="2564" y="7852"/>
                  </a:cubicBezTo>
                  <a:cubicBezTo>
                    <a:pt x="1070" y="8481"/>
                    <a:pt x="255" y="9221"/>
                    <a:pt x="51" y="9738"/>
                  </a:cubicBezTo>
                  <a:cubicBezTo>
                    <a:pt x="-153" y="10256"/>
                    <a:pt x="255" y="10552"/>
                    <a:pt x="1205" y="10700"/>
                  </a:cubicBezTo>
                  <a:cubicBezTo>
                    <a:pt x="2156" y="10848"/>
                    <a:pt x="3651" y="10848"/>
                    <a:pt x="5009" y="10145"/>
                  </a:cubicBezTo>
                  <a:cubicBezTo>
                    <a:pt x="6368" y="9442"/>
                    <a:pt x="7590" y="8037"/>
                    <a:pt x="8270" y="6742"/>
                  </a:cubicBezTo>
                  <a:cubicBezTo>
                    <a:pt x="8949" y="5448"/>
                    <a:pt x="9085" y="4264"/>
                    <a:pt x="9221" y="3488"/>
                  </a:cubicBezTo>
                  <a:cubicBezTo>
                    <a:pt x="9356" y="2711"/>
                    <a:pt x="9492" y="2341"/>
                    <a:pt x="10239" y="1971"/>
                  </a:cubicBezTo>
                  <a:cubicBezTo>
                    <a:pt x="10987" y="1601"/>
                    <a:pt x="12345" y="1232"/>
                    <a:pt x="13432" y="936"/>
                  </a:cubicBezTo>
                  <a:cubicBezTo>
                    <a:pt x="14519" y="640"/>
                    <a:pt x="15334" y="418"/>
                    <a:pt x="16217" y="233"/>
                  </a:cubicBezTo>
                  <a:cubicBezTo>
                    <a:pt x="17100" y="48"/>
                    <a:pt x="18051" y="-100"/>
                    <a:pt x="18526" y="85"/>
                  </a:cubicBezTo>
                  <a:cubicBezTo>
                    <a:pt x="19002" y="270"/>
                    <a:pt x="19002" y="788"/>
                    <a:pt x="17983" y="2193"/>
                  </a:cubicBezTo>
                  <a:cubicBezTo>
                    <a:pt x="16964" y="3599"/>
                    <a:pt x="14926" y="5892"/>
                    <a:pt x="13160" y="8074"/>
                  </a:cubicBezTo>
                  <a:cubicBezTo>
                    <a:pt x="11394" y="10256"/>
                    <a:pt x="9900" y="12327"/>
                    <a:pt x="8813" y="14214"/>
                  </a:cubicBezTo>
                  <a:cubicBezTo>
                    <a:pt x="7726" y="16100"/>
                    <a:pt x="7047" y="17801"/>
                    <a:pt x="6707" y="18911"/>
                  </a:cubicBezTo>
                  <a:cubicBezTo>
                    <a:pt x="6368" y="20021"/>
                    <a:pt x="6368" y="20538"/>
                    <a:pt x="6707" y="20908"/>
                  </a:cubicBezTo>
                  <a:cubicBezTo>
                    <a:pt x="7047" y="21278"/>
                    <a:pt x="7726" y="21500"/>
                    <a:pt x="8405" y="21426"/>
                  </a:cubicBezTo>
                  <a:cubicBezTo>
                    <a:pt x="9085" y="21352"/>
                    <a:pt x="9764" y="20982"/>
                    <a:pt x="10851" y="20058"/>
                  </a:cubicBezTo>
                  <a:cubicBezTo>
                    <a:pt x="11938" y="19133"/>
                    <a:pt x="13432" y="17653"/>
                    <a:pt x="14247" y="16692"/>
                  </a:cubicBezTo>
                  <a:cubicBezTo>
                    <a:pt x="15062" y="15730"/>
                    <a:pt x="15198" y="15286"/>
                    <a:pt x="15062" y="14916"/>
                  </a:cubicBezTo>
                  <a:cubicBezTo>
                    <a:pt x="14926" y="14547"/>
                    <a:pt x="14519" y="14251"/>
                    <a:pt x="13975" y="14029"/>
                  </a:cubicBezTo>
                  <a:cubicBezTo>
                    <a:pt x="13432" y="13807"/>
                    <a:pt x="12753" y="13659"/>
                    <a:pt x="12753" y="13511"/>
                  </a:cubicBezTo>
                  <a:cubicBezTo>
                    <a:pt x="12753" y="13363"/>
                    <a:pt x="13432" y="13215"/>
                    <a:pt x="14994" y="12956"/>
                  </a:cubicBezTo>
                  <a:cubicBezTo>
                    <a:pt x="16556" y="12697"/>
                    <a:pt x="19002" y="12327"/>
                    <a:pt x="21447" y="11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7987120" y="1390959"/>
              <a:ext cx="16934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13"/>
                  </a:moveTo>
                  <a:cubicBezTo>
                    <a:pt x="5400" y="607"/>
                    <a:pt x="10800" y="0"/>
                    <a:pt x="14850" y="0"/>
                  </a:cubicBezTo>
                  <a:cubicBezTo>
                    <a:pt x="18900" y="0"/>
                    <a:pt x="21600" y="607"/>
                    <a:pt x="21600" y="3216"/>
                  </a:cubicBezTo>
                  <a:cubicBezTo>
                    <a:pt x="21600" y="5825"/>
                    <a:pt x="18900" y="10436"/>
                    <a:pt x="14850" y="13834"/>
                  </a:cubicBezTo>
                  <a:cubicBezTo>
                    <a:pt x="10800" y="17231"/>
                    <a:pt x="5400" y="19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7944371" y="1347582"/>
              <a:ext cx="200483" cy="42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02" fill="norm" stroke="1" extrusionOk="0">
                  <a:moveTo>
                    <a:pt x="5219" y="6690"/>
                  </a:moveTo>
                  <a:cubicBezTo>
                    <a:pt x="5219" y="4688"/>
                    <a:pt x="5219" y="2686"/>
                    <a:pt x="5669" y="1474"/>
                  </a:cubicBezTo>
                  <a:cubicBezTo>
                    <a:pt x="6119" y="262"/>
                    <a:pt x="7019" y="-159"/>
                    <a:pt x="8932" y="52"/>
                  </a:cubicBezTo>
                  <a:cubicBezTo>
                    <a:pt x="10844" y="262"/>
                    <a:pt x="13769" y="1105"/>
                    <a:pt x="16356" y="3107"/>
                  </a:cubicBezTo>
                  <a:cubicBezTo>
                    <a:pt x="18944" y="5109"/>
                    <a:pt x="21194" y="8270"/>
                    <a:pt x="21307" y="11115"/>
                  </a:cubicBezTo>
                  <a:cubicBezTo>
                    <a:pt x="21419" y="13960"/>
                    <a:pt x="19394" y="16489"/>
                    <a:pt x="15907" y="18175"/>
                  </a:cubicBezTo>
                  <a:cubicBezTo>
                    <a:pt x="12419" y="19861"/>
                    <a:pt x="7469" y="20703"/>
                    <a:pt x="4432" y="21072"/>
                  </a:cubicBezTo>
                  <a:cubicBezTo>
                    <a:pt x="1394" y="21441"/>
                    <a:pt x="269" y="21336"/>
                    <a:pt x="44" y="20967"/>
                  </a:cubicBezTo>
                  <a:cubicBezTo>
                    <a:pt x="-181" y="20598"/>
                    <a:pt x="494" y="19966"/>
                    <a:pt x="1169" y="19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8247470" y="175502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014820" y="2529726"/>
              <a:ext cx="476251" cy="3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14400"/>
                  </a:moveTo>
                  <a:cubicBezTo>
                    <a:pt x="1344" y="18000"/>
                    <a:pt x="2688" y="21600"/>
                    <a:pt x="5040" y="21000"/>
                  </a:cubicBezTo>
                  <a:cubicBezTo>
                    <a:pt x="7392" y="20400"/>
                    <a:pt x="10752" y="15600"/>
                    <a:pt x="13680" y="11400"/>
                  </a:cubicBezTo>
                  <a:cubicBezTo>
                    <a:pt x="16608" y="7200"/>
                    <a:pt x="1910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1394689" y="2426009"/>
              <a:ext cx="128615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380" fill="norm" stroke="1" extrusionOk="0">
                  <a:moveTo>
                    <a:pt x="4297" y="2866"/>
                  </a:moveTo>
                  <a:cubicBezTo>
                    <a:pt x="2240" y="1764"/>
                    <a:pt x="183" y="662"/>
                    <a:pt x="11" y="221"/>
                  </a:cubicBezTo>
                  <a:cubicBezTo>
                    <a:pt x="-160" y="-220"/>
                    <a:pt x="1554" y="0"/>
                    <a:pt x="4983" y="882"/>
                  </a:cubicBezTo>
                  <a:cubicBezTo>
                    <a:pt x="8411" y="1764"/>
                    <a:pt x="13554" y="3307"/>
                    <a:pt x="16811" y="5951"/>
                  </a:cubicBezTo>
                  <a:cubicBezTo>
                    <a:pt x="20069" y="8596"/>
                    <a:pt x="21440" y="12343"/>
                    <a:pt x="20583" y="15098"/>
                  </a:cubicBezTo>
                  <a:cubicBezTo>
                    <a:pt x="19726" y="17853"/>
                    <a:pt x="16640" y="19617"/>
                    <a:pt x="13554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955563" y="2404009"/>
              <a:ext cx="130584" cy="28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372" fill="norm" stroke="1" extrusionOk="0">
                  <a:moveTo>
                    <a:pt x="15276" y="2803"/>
                  </a:moveTo>
                  <a:cubicBezTo>
                    <a:pt x="12533" y="1836"/>
                    <a:pt x="9790" y="869"/>
                    <a:pt x="7561" y="386"/>
                  </a:cubicBezTo>
                  <a:cubicBezTo>
                    <a:pt x="5333" y="-98"/>
                    <a:pt x="3618" y="-98"/>
                    <a:pt x="2247" y="224"/>
                  </a:cubicBezTo>
                  <a:cubicBezTo>
                    <a:pt x="876" y="547"/>
                    <a:pt x="-153" y="1192"/>
                    <a:pt x="18" y="2642"/>
                  </a:cubicBezTo>
                  <a:cubicBezTo>
                    <a:pt x="190" y="4093"/>
                    <a:pt x="1561" y="6350"/>
                    <a:pt x="4304" y="8284"/>
                  </a:cubicBezTo>
                  <a:cubicBezTo>
                    <a:pt x="7047" y="10218"/>
                    <a:pt x="11161" y="11830"/>
                    <a:pt x="14247" y="13201"/>
                  </a:cubicBezTo>
                  <a:cubicBezTo>
                    <a:pt x="17333" y="14571"/>
                    <a:pt x="19390" y="15699"/>
                    <a:pt x="20418" y="16747"/>
                  </a:cubicBezTo>
                  <a:cubicBezTo>
                    <a:pt x="21447" y="17795"/>
                    <a:pt x="21447" y="18762"/>
                    <a:pt x="20076" y="19568"/>
                  </a:cubicBezTo>
                  <a:cubicBezTo>
                    <a:pt x="18704" y="20374"/>
                    <a:pt x="15961" y="21018"/>
                    <a:pt x="13218" y="21260"/>
                  </a:cubicBezTo>
                  <a:cubicBezTo>
                    <a:pt x="10476" y="21502"/>
                    <a:pt x="7733" y="21341"/>
                    <a:pt x="6190" y="20857"/>
                  </a:cubicBezTo>
                  <a:cubicBezTo>
                    <a:pt x="4647" y="20374"/>
                    <a:pt x="4304" y="19568"/>
                    <a:pt x="5333" y="18842"/>
                  </a:cubicBezTo>
                  <a:cubicBezTo>
                    <a:pt x="6361" y="18117"/>
                    <a:pt x="8761" y="17472"/>
                    <a:pt x="11161" y="1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221320" y="2466226"/>
              <a:ext cx="203201" cy="210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225" y="6480"/>
                    <a:pt x="450" y="12960"/>
                    <a:pt x="450" y="16740"/>
                  </a:cubicBezTo>
                  <a:cubicBezTo>
                    <a:pt x="450" y="20520"/>
                    <a:pt x="225" y="21600"/>
                    <a:pt x="113" y="21492"/>
                  </a:cubicBezTo>
                  <a:cubicBezTo>
                    <a:pt x="0" y="21384"/>
                    <a:pt x="0" y="20088"/>
                    <a:pt x="450" y="17280"/>
                  </a:cubicBezTo>
                  <a:cubicBezTo>
                    <a:pt x="900" y="14472"/>
                    <a:pt x="1800" y="10152"/>
                    <a:pt x="2475" y="7452"/>
                  </a:cubicBezTo>
                  <a:cubicBezTo>
                    <a:pt x="3150" y="4752"/>
                    <a:pt x="3600" y="3672"/>
                    <a:pt x="4275" y="2808"/>
                  </a:cubicBezTo>
                  <a:cubicBezTo>
                    <a:pt x="4950" y="1944"/>
                    <a:pt x="5850" y="1296"/>
                    <a:pt x="6525" y="1728"/>
                  </a:cubicBezTo>
                  <a:cubicBezTo>
                    <a:pt x="7200" y="2160"/>
                    <a:pt x="7650" y="3672"/>
                    <a:pt x="7875" y="5076"/>
                  </a:cubicBezTo>
                  <a:cubicBezTo>
                    <a:pt x="8100" y="6480"/>
                    <a:pt x="8100" y="7776"/>
                    <a:pt x="8100" y="8964"/>
                  </a:cubicBezTo>
                  <a:cubicBezTo>
                    <a:pt x="8100" y="10152"/>
                    <a:pt x="8100" y="11232"/>
                    <a:pt x="8438" y="11232"/>
                  </a:cubicBezTo>
                  <a:cubicBezTo>
                    <a:pt x="8775" y="11232"/>
                    <a:pt x="9450" y="10152"/>
                    <a:pt x="10575" y="8424"/>
                  </a:cubicBezTo>
                  <a:cubicBezTo>
                    <a:pt x="11700" y="6696"/>
                    <a:pt x="13275" y="4320"/>
                    <a:pt x="14625" y="2808"/>
                  </a:cubicBezTo>
                  <a:cubicBezTo>
                    <a:pt x="15975" y="1296"/>
                    <a:pt x="17100" y="648"/>
                    <a:pt x="18113" y="648"/>
                  </a:cubicBezTo>
                  <a:cubicBezTo>
                    <a:pt x="19125" y="648"/>
                    <a:pt x="20025" y="1296"/>
                    <a:pt x="20475" y="3780"/>
                  </a:cubicBezTo>
                  <a:cubicBezTo>
                    <a:pt x="20925" y="6264"/>
                    <a:pt x="20925" y="10584"/>
                    <a:pt x="21037" y="13284"/>
                  </a:cubicBezTo>
                  <a:cubicBezTo>
                    <a:pt x="21150" y="15984"/>
                    <a:pt x="21375" y="17064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2482248" y="2503267"/>
              <a:ext cx="151823" cy="13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842" fill="norm" stroke="1" extrusionOk="0">
                  <a:moveTo>
                    <a:pt x="14318" y="5151"/>
                  </a:moveTo>
                  <a:cubicBezTo>
                    <a:pt x="13418" y="3490"/>
                    <a:pt x="12518" y="1828"/>
                    <a:pt x="11318" y="831"/>
                  </a:cubicBezTo>
                  <a:cubicBezTo>
                    <a:pt x="10118" y="-166"/>
                    <a:pt x="8618" y="-498"/>
                    <a:pt x="6668" y="1164"/>
                  </a:cubicBezTo>
                  <a:cubicBezTo>
                    <a:pt x="4718" y="2825"/>
                    <a:pt x="2318" y="6480"/>
                    <a:pt x="1118" y="9305"/>
                  </a:cubicBezTo>
                  <a:cubicBezTo>
                    <a:pt x="-82" y="12130"/>
                    <a:pt x="-82" y="14124"/>
                    <a:pt x="68" y="15951"/>
                  </a:cubicBezTo>
                  <a:cubicBezTo>
                    <a:pt x="218" y="17779"/>
                    <a:pt x="518" y="19440"/>
                    <a:pt x="1418" y="20271"/>
                  </a:cubicBezTo>
                  <a:cubicBezTo>
                    <a:pt x="2318" y="21102"/>
                    <a:pt x="3818" y="21102"/>
                    <a:pt x="5618" y="19773"/>
                  </a:cubicBezTo>
                  <a:cubicBezTo>
                    <a:pt x="7418" y="18444"/>
                    <a:pt x="9518" y="15785"/>
                    <a:pt x="11168" y="13459"/>
                  </a:cubicBezTo>
                  <a:cubicBezTo>
                    <a:pt x="12818" y="11133"/>
                    <a:pt x="14018" y="9139"/>
                    <a:pt x="14768" y="9139"/>
                  </a:cubicBezTo>
                  <a:cubicBezTo>
                    <a:pt x="15518" y="9139"/>
                    <a:pt x="15818" y="11133"/>
                    <a:pt x="16118" y="12960"/>
                  </a:cubicBezTo>
                  <a:cubicBezTo>
                    <a:pt x="16418" y="14788"/>
                    <a:pt x="16718" y="16450"/>
                    <a:pt x="17468" y="17779"/>
                  </a:cubicBezTo>
                  <a:cubicBezTo>
                    <a:pt x="18218" y="19108"/>
                    <a:pt x="19418" y="20105"/>
                    <a:pt x="20168" y="20437"/>
                  </a:cubicBezTo>
                  <a:cubicBezTo>
                    <a:pt x="20918" y="20770"/>
                    <a:pt x="21218" y="20437"/>
                    <a:pt x="21518" y="20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725885" y="2288426"/>
              <a:ext cx="3518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21121" y="0"/>
                  </a:moveTo>
                  <a:cubicBezTo>
                    <a:pt x="14768" y="3086"/>
                    <a:pt x="8415" y="6171"/>
                    <a:pt x="4603" y="9143"/>
                  </a:cubicBezTo>
                  <a:cubicBezTo>
                    <a:pt x="792" y="12114"/>
                    <a:pt x="-479" y="14971"/>
                    <a:pt x="156" y="17029"/>
                  </a:cubicBezTo>
                  <a:cubicBezTo>
                    <a:pt x="792" y="19086"/>
                    <a:pt x="3333" y="20343"/>
                    <a:pt x="58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2830920" y="2313826"/>
              <a:ext cx="25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228"/>
                    <a:pt x="14400" y="6455"/>
                    <a:pt x="10800" y="10055"/>
                  </a:cubicBezTo>
                  <a:cubicBezTo>
                    <a:pt x="7200" y="13655"/>
                    <a:pt x="3600" y="176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902586" y="2495137"/>
              <a:ext cx="118835" cy="167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896" fill="norm" stroke="1" extrusionOk="0">
                  <a:moveTo>
                    <a:pt x="812" y="5095"/>
                  </a:moveTo>
                  <a:cubicBezTo>
                    <a:pt x="2707" y="5095"/>
                    <a:pt x="4601" y="5095"/>
                    <a:pt x="6117" y="4041"/>
                  </a:cubicBezTo>
                  <a:cubicBezTo>
                    <a:pt x="7633" y="2987"/>
                    <a:pt x="8770" y="880"/>
                    <a:pt x="8580" y="222"/>
                  </a:cubicBezTo>
                  <a:cubicBezTo>
                    <a:pt x="8391" y="-437"/>
                    <a:pt x="6875" y="353"/>
                    <a:pt x="5170" y="2856"/>
                  </a:cubicBezTo>
                  <a:cubicBezTo>
                    <a:pt x="3464" y="5358"/>
                    <a:pt x="1570" y="9573"/>
                    <a:pt x="622" y="12734"/>
                  </a:cubicBezTo>
                  <a:cubicBezTo>
                    <a:pt x="-325" y="15895"/>
                    <a:pt x="-325" y="18002"/>
                    <a:pt x="1570" y="19319"/>
                  </a:cubicBezTo>
                  <a:cubicBezTo>
                    <a:pt x="3464" y="20636"/>
                    <a:pt x="7254" y="21163"/>
                    <a:pt x="10854" y="20768"/>
                  </a:cubicBezTo>
                  <a:cubicBezTo>
                    <a:pt x="14454" y="20373"/>
                    <a:pt x="17864" y="19056"/>
                    <a:pt x="21275" y="17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3060803" y="2466226"/>
              <a:ext cx="5550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9" h="21600" fill="norm" stroke="1" extrusionOk="0">
                  <a:moveTo>
                    <a:pt x="13418" y="0"/>
                  </a:moveTo>
                  <a:cubicBezTo>
                    <a:pt x="8789" y="0"/>
                    <a:pt x="4161" y="0"/>
                    <a:pt x="1846" y="581"/>
                  </a:cubicBezTo>
                  <a:cubicBezTo>
                    <a:pt x="-468" y="1161"/>
                    <a:pt x="-468" y="2323"/>
                    <a:pt x="1075" y="4181"/>
                  </a:cubicBezTo>
                  <a:cubicBezTo>
                    <a:pt x="2618" y="6039"/>
                    <a:pt x="5703" y="8594"/>
                    <a:pt x="9561" y="11032"/>
                  </a:cubicBezTo>
                  <a:cubicBezTo>
                    <a:pt x="13418" y="13471"/>
                    <a:pt x="18046" y="15794"/>
                    <a:pt x="19589" y="17535"/>
                  </a:cubicBezTo>
                  <a:cubicBezTo>
                    <a:pt x="21132" y="19277"/>
                    <a:pt x="19589" y="20439"/>
                    <a:pt x="180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233087" y="2269376"/>
              <a:ext cx="55034" cy="445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16615" y="0"/>
                  </a:moveTo>
                  <a:cubicBezTo>
                    <a:pt x="11631" y="3173"/>
                    <a:pt x="6646" y="6347"/>
                    <a:pt x="3738" y="9572"/>
                  </a:cubicBezTo>
                  <a:cubicBezTo>
                    <a:pt x="831" y="12796"/>
                    <a:pt x="0" y="16072"/>
                    <a:pt x="0" y="18017"/>
                  </a:cubicBezTo>
                  <a:cubicBezTo>
                    <a:pt x="0" y="19962"/>
                    <a:pt x="831" y="20576"/>
                    <a:pt x="3323" y="20986"/>
                  </a:cubicBezTo>
                  <a:cubicBezTo>
                    <a:pt x="5815" y="21395"/>
                    <a:pt x="9969" y="21600"/>
                    <a:pt x="13292" y="21498"/>
                  </a:cubicBezTo>
                  <a:cubicBezTo>
                    <a:pt x="16615" y="21395"/>
                    <a:pt x="19108" y="20986"/>
                    <a:pt x="21600" y="20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224620" y="2478926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893996" y="2483444"/>
              <a:ext cx="149775" cy="194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904" fill="norm" stroke="1" extrusionOk="0">
                  <a:moveTo>
                    <a:pt x="2328" y="9064"/>
                  </a:moveTo>
                  <a:cubicBezTo>
                    <a:pt x="5028" y="7927"/>
                    <a:pt x="7728" y="6790"/>
                    <a:pt x="9528" y="5767"/>
                  </a:cubicBezTo>
                  <a:cubicBezTo>
                    <a:pt x="11328" y="4744"/>
                    <a:pt x="12228" y="3835"/>
                    <a:pt x="12828" y="2811"/>
                  </a:cubicBezTo>
                  <a:cubicBezTo>
                    <a:pt x="13428" y="1788"/>
                    <a:pt x="13728" y="651"/>
                    <a:pt x="13128" y="197"/>
                  </a:cubicBezTo>
                  <a:cubicBezTo>
                    <a:pt x="12528" y="-258"/>
                    <a:pt x="11028" y="-31"/>
                    <a:pt x="8628" y="2016"/>
                  </a:cubicBezTo>
                  <a:cubicBezTo>
                    <a:pt x="6228" y="4062"/>
                    <a:pt x="2928" y="7927"/>
                    <a:pt x="1278" y="10997"/>
                  </a:cubicBezTo>
                  <a:cubicBezTo>
                    <a:pt x="-372" y="14066"/>
                    <a:pt x="-372" y="16340"/>
                    <a:pt x="978" y="18159"/>
                  </a:cubicBezTo>
                  <a:cubicBezTo>
                    <a:pt x="2328" y="19978"/>
                    <a:pt x="5028" y="21342"/>
                    <a:pt x="8628" y="20774"/>
                  </a:cubicBezTo>
                  <a:cubicBezTo>
                    <a:pt x="12228" y="20205"/>
                    <a:pt x="16728" y="17704"/>
                    <a:pt x="21228" y="15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107270" y="2288426"/>
              <a:ext cx="44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855"/>
                    <a:pt x="7200" y="5710"/>
                    <a:pt x="3600" y="9310"/>
                  </a:cubicBezTo>
                  <a:cubicBezTo>
                    <a:pt x="0" y="12910"/>
                    <a:pt x="0" y="172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4183470" y="2483323"/>
              <a:ext cx="80900" cy="17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29" fill="norm" stroke="1" extrusionOk="0">
                  <a:moveTo>
                    <a:pt x="0" y="10027"/>
                  </a:moveTo>
                  <a:cubicBezTo>
                    <a:pt x="2769" y="10278"/>
                    <a:pt x="5538" y="10529"/>
                    <a:pt x="9138" y="9399"/>
                  </a:cubicBezTo>
                  <a:cubicBezTo>
                    <a:pt x="12738" y="8269"/>
                    <a:pt x="17169" y="5757"/>
                    <a:pt x="19385" y="3873"/>
                  </a:cubicBezTo>
                  <a:cubicBezTo>
                    <a:pt x="21600" y="1989"/>
                    <a:pt x="21600" y="734"/>
                    <a:pt x="20215" y="231"/>
                  </a:cubicBezTo>
                  <a:cubicBezTo>
                    <a:pt x="18831" y="-271"/>
                    <a:pt x="16062" y="-20"/>
                    <a:pt x="13015" y="1613"/>
                  </a:cubicBezTo>
                  <a:cubicBezTo>
                    <a:pt x="9969" y="3245"/>
                    <a:pt x="6646" y="6259"/>
                    <a:pt x="4985" y="9022"/>
                  </a:cubicBezTo>
                  <a:cubicBezTo>
                    <a:pt x="3323" y="11785"/>
                    <a:pt x="3323" y="14296"/>
                    <a:pt x="5262" y="16306"/>
                  </a:cubicBezTo>
                  <a:cubicBezTo>
                    <a:pt x="7200" y="18315"/>
                    <a:pt x="11077" y="19822"/>
                    <a:pt x="14954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317377" y="2510654"/>
              <a:ext cx="193374" cy="177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48" fill="norm" stroke="1" extrusionOk="0">
                  <a:moveTo>
                    <a:pt x="4868" y="3052"/>
                  </a:moveTo>
                  <a:cubicBezTo>
                    <a:pt x="3460" y="7626"/>
                    <a:pt x="2051" y="12200"/>
                    <a:pt x="1229" y="15376"/>
                  </a:cubicBezTo>
                  <a:cubicBezTo>
                    <a:pt x="408" y="18553"/>
                    <a:pt x="173" y="20332"/>
                    <a:pt x="55" y="20459"/>
                  </a:cubicBezTo>
                  <a:cubicBezTo>
                    <a:pt x="-62" y="20586"/>
                    <a:pt x="-62" y="19061"/>
                    <a:pt x="760" y="16012"/>
                  </a:cubicBezTo>
                  <a:cubicBezTo>
                    <a:pt x="1581" y="12962"/>
                    <a:pt x="3225" y="8388"/>
                    <a:pt x="4399" y="5593"/>
                  </a:cubicBezTo>
                  <a:cubicBezTo>
                    <a:pt x="5573" y="2797"/>
                    <a:pt x="6277" y="1781"/>
                    <a:pt x="7216" y="1019"/>
                  </a:cubicBezTo>
                  <a:cubicBezTo>
                    <a:pt x="8155" y="256"/>
                    <a:pt x="9329" y="-252"/>
                    <a:pt x="10151" y="129"/>
                  </a:cubicBezTo>
                  <a:cubicBezTo>
                    <a:pt x="10973" y="510"/>
                    <a:pt x="11442" y="1781"/>
                    <a:pt x="11560" y="4449"/>
                  </a:cubicBezTo>
                  <a:cubicBezTo>
                    <a:pt x="11677" y="7117"/>
                    <a:pt x="11442" y="11183"/>
                    <a:pt x="10973" y="13724"/>
                  </a:cubicBezTo>
                  <a:cubicBezTo>
                    <a:pt x="10503" y="16266"/>
                    <a:pt x="9799" y="17282"/>
                    <a:pt x="9681" y="17028"/>
                  </a:cubicBezTo>
                  <a:cubicBezTo>
                    <a:pt x="9564" y="16774"/>
                    <a:pt x="10034" y="15249"/>
                    <a:pt x="11325" y="13089"/>
                  </a:cubicBezTo>
                  <a:cubicBezTo>
                    <a:pt x="12616" y="10929"/>
                    <a:pt x="14729" y="8134"/>
                    <a:pt x="16490" y="6609"/>
                  </a:cubicBezTo>
                  <a:cubicBezTo>
                    <a:pt x="18251" y="5084"/>
                    <a:pt x="19660" y="4830"/>
                    <a:pt x="20481" y="5339"/>
                  </a:cubicBezTo>
                  <a:cubicBezTo>
                    <a:pt x="21303" y="5847"/>
                    <a:pt x="21538" y="7117"/>
                    <a:pt x="21421" y="9150"/>
                  </a:cubicBezTo>
                  <a:cubicBezTo>
                    <a:pt x="21303" y="11183"/>
                    <a:pt x="20834" y="13979"/>
                    <a:pt x="20716" y="16139"/>
                  </a:cubicBezTo>
                  <a:cubicBezTo>
                    <a:pt x="20599" y="18299"/>
                    <a:pt x="20834" y="19823"/>
                    <a:pt x="21068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563950" y="2509103"/>
              <a:ext cx="97783" cy="17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061" fill="norm" stroke="1" extrusionOk="0">
                  <a:moveTo>
                    <a:pt x="6860" y="11904"/>
                  </a:moveTo>
                  <a:cubicBezTo>
                    <a:pt x="11360" y="9302"/>
                    <a:pt x="15860" y="6700"/>
                    <a:pt x="18335" y="4618"/>
                  </a:cubicBezTo>
                  <a:cubicBezTo>
                    <a:pt x="20810" y="2536"/>
                    <a:pt x="21260" y="974"/>
                    <a:pt x="20360" y="324"/>
                  </a:cubicBezTo>
                  <a:cubicBezTo>
                    <a:pt x="19460" y="-327"/>
                    <a:pt x="17210" y="-67"/>
                    <a:pt x="13835" y="1755"/>
                  </a:cubicBezTo>
                  <a:cubicBezTo>
                    <a:pt x="10460" y="3577"/>
                    <a:pt x="5960" y="6960"/>
                    <a:pt x="3260" y="10213"/>
                  </a:cubicBezTo>
                  <a:cubicBezTo>
                    <a:pt x="560" y="13466"/>
                    <a:pt x="-340" y="16589"/>
                    <a:pt x="110" y="18540"/>
                  </a:cubicBezTo>
                  <a:cubicBezTo>
                    <a:pt x="560" y="20492"/>
                    <a:pt x="2360" y="21273"/>
                    <a:pt x="5960" y="21013"/>
                  </a:cubicBezTo>
                  <a:cubicBezTo>
                    <a:pt x="9560" y="20753"/>
                    <a:pt x="14960" y="19451"/>
                    <a:pt x="20360" y="18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689353" y="2504434"/>
              <a:ext cx="137585" cy="19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50" fill="norm" stroke="1" extrusionOk="0">
                  <a:moveTo>
                    <a:pt x="7200" y="4972"/>
                  </a:moveTo>
                  <a:cubicBezTo>
                    <a:pt x="4909" y="8295"/>
                    <a:pt x="2618" y="11618"/>
                    <a:pt x="1309" y="14110"/>
                  </a:cubicBezTo>
                  <a:cubicBezTo>
                    <a:pt x="0" y="16603"/>
                    <a:pt x="-327" y="18264"/>
                    <a:pt x="328" y="17908"/>
                  </a:cubicBezTo>
                  <a:cubicBezTo>
                    <a:pt x="982" y="17552"/>
                    <a:pt x="2618" y="15179"/>
                    <a:pt x="5237" y="11974"/>
                  </a:cubicBezTo>
                  <a:cubicBezTo>
                    <a:pt x="7855" y="8770"/>
                    <a:pt x="11455" y="4735"/>
                    <a:pt x="14073" y="2480"/>
                  </a:cubicBezTo>
                  <a:cubicBezTo>
                    <a:pt x="16691" y="225"/>
                    <a:pt x="18328" y="-250"/>
                    <a:pt x="19473" y="106"/>
                  </a:cubicBezTo>
                  <a:cubicBezTo>
                    <a:pt x="20618" y="462"/>
                    <a:pt x="21273" y="1649"/>
                    <a:pt x="21273" y="4260"/>
                  </a:cubicBezTo>
                  <a:cubicBezTo>
                    <a:pt x="21273" y="6871"/>
                    <a:pt x="20618" y="10906"/>
                    <a:pt x="19800" y="13992"/>
                  </a:cubicBezTo>
                  <a:cubicBezTo>
                    <a:pt x="18982" y="17077"/>
                    <a:pt x="18000" y="19214"/>
                    <a:pt x="17018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4933859" y="2294776"/>
              <a:ext cx="87812" cy="40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56" fill="norm" stroke="1" extrusionOk="0">
                  <a:moveTo>
                    <a:pt x="21335" y="0"/>
                  </a:moveTo>
                  <a:cubicBezTo>
                    <a:pt x="15678" y="4231"/>
                    <a:pt x="10021" y="8462"/>
                    <a:pt x="6421" y="11635"/>
                  </a:cubicBezTo>
                  <a:cubicBezTo>
                    <a:pt x="2821" y="14808"/>
                    <a:pt x="1278" y="16924"/>
                    <a:pt x="506" y="18538"/>
                  </a:cubicBezTo>
                  <a:cubicBezTo>
                    <a:pt x="-265" y="20153"/>
                    <a:pt x="-265" y="21266"/>
                    <a:pt x="1278" y="21433"/>
                  </a:cubicBezTo>
                  <a:cubicBezTo>
                    <a:pt x="2821" y="21600"/>
                    <a:pt x="5906" y="20821"/>
                    <a:pt x="8992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4901020" y="2523376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5516970" y="2324080"/>
              <a:ext cx="330201" cy="65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34" fill="norm" stroke="1" extrusionOk="0">
                  <a:moveTo>
                    <a:pt x="8668" y="7557"/>
                  </a:moveTo>
                  <a:cubicBezTo>
                    <a:pt x="8392" y="7142"/>
                    <a:pt x="8117" y="6727"/>
                    <a:pt x="7567" y="6519"/>
                  </a:cubicBezTo>
                  <a:cubicBezTo>
                    <a:pt x="7017" y="6311"/>
                    <a:pt x="6191" y="6311"/>
                    <a:pt x="5022" y="6796"/>
                  </a:cubicBezTo>
                  <a:cubicBezTo>
                    <a:pt x="3852" y="7280"/>
                    <a:pt x="2339" y="8250"/>
                    <a:pt x="1376" y="9184"/>
                  </a:cubicBezTo>
                  <a:cubicBezTo>
                    <a:pt x="413" y="10119"/>
                    <a:pt x="0" y="11019"/>
                    <a:pt x="0" y="11607"/>
                  </a:cubicBezTo>
                  <a:cubicBezTo>
                    <a:pt x="0" y="12196"/>
                    <a:pt x="413" y="12473"/>
                    <a:pt x="1445" y="12369"/>
                  </a:cubicBezTo>
                  <a:cubicBezTo>
                    <a:pt x="2476" y="12265"/>
                    <a:pt x="4127" y="11780"/>
                    <a:pt x="5022" y="10915"/>
                  </a:cubicBezTo>
                  <a:cubicBezTo>
                    <a:pt x="5916" y="10050"/>
                    <a:pt x="6054" y="8804"/>
                    <a:pt x="6741" y="7800"/>
                  </a:cubicBezTo>
                  <a:cubicBezTo>
                    <a:pt x="7429" y="6796"/>
                    <a:pt x="8668" y="6034"/>
                    <a:pt x="10731" y="4996"/>
                  </a:cubicBezTo>
                  <a:cubicBezTo>
                    <a:pt x="12795" y="3957"/>
                    <a:pt x="15684" y="2642"/>
                    <a:pt x="17335" y="1846"/>
                  </a:cubicBezTo>
                  <a:cubicBezTo>
                    <a:pt x="18986" y="1050"/>
                    <a:pt x="19399" y="773"/>
                    <a:pt x="19949" y="496"/>
                  </a:cubicBezTo>
                  <a:cubicBezTo>
                    <a:pt x="20499" y="219"/>
                    <a:pt x="21187" y="-58"/>
                    <a:pt x="21394" y="11"/>
                  </a:cubicBezTo>
                  <a:cubicBezTo>
                    <a:pt x="21600" y="80"/>
                    <a:pt x="21325" y="496"/>
                    <a:pt x="20018" y="1777"/>
                  </a:cubicBezTo>
                  <a:cubicBezTo>
                    <a:pt x="18711" y="3057"/>
                    <a:pt x="16372" y="5204"/>
                    <a:pt x="14377" y="7246"/>
                  </a:cubicBezTo>
                  <a:cubicBezTo>
                    <a:pt x="12382" y="9288"/>
                    <a:pt x="10731" y="11227"/>
                    <a:pt x="9424" y="13373"/>
                  </a:cubicBezTo>
                  <a:cubicBezTo>
                    <a:pt x="8117" y="15519"/>
                    <a:pt x="7154" y="17873"/>
                    <a:pt x="6673" y="19292"/>
                  </a:cubicBezTo>
                  <a:cubicBezTo>
                    <a:pt x="6191" y="20711"/>
                    <a:pt x="6191" y="21196"/>
                    <a:pt x="6535" y="21369"/>
                  </a:cubicBezTo>
                  <a:cubicBezTo>
                    <a:pt x="6879" y="21542"/>
                    <a:pt x="7567" y="21404"/>
                    <a:pt x="8805" y="20607"/>
                  </a:cubicBezTo>
                  <a:cubicBezTo>
                    <a:pt x="10043" y="19811"/>
                    <a:pt x="11832" y="18357"/>
                    <a:pt x="12795" y="17284"/>
                  </a:cubicBezTo>
                  <a:cubicBezTo>
                    <a:pt x="13758" y="16211"/>
                    <a:pt x="13896" y="15519"/>
                    <a:pt x="13620" y="14965"/>
                  </a:cubicBezTo>
                  <a:cubicBezTo>
                    <a:pt x="13345" y="14411"/>
                    <a:pt x="12657" y="13996"/>
                    <a:pt x="12657" y="13719"/>
                  </a:cubicBezTo>
                  <a:cubicBezTo>
                    <a:pt x="12657" y="13442"/>
                    <a:pt x="13345" y="13304"/>
                    <a:pt x="14927" y="13027"/>
                  </a:cubicBezTo>
                  <a:cubicBezTo>
                    <a:pt x="16510" y="12750"/>
                    <a:pt x="18986" y="12334"/>
                    <a:pt x="21462" y="11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6323783" y="2382213"/>
              <a:ext cx="187743" cy="39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232" fill="norm" stroke="1" extrusionOk="0">
                  <a:moveTo>
                    <a:pt x="1383" y="5907"/>
                  </a:moveTo>
                  <a:cubicBezTo>
                    <a:pt x="1383" y="9564"/>
                    <a:pt x="1383" y="13221"/>
                    <a:pt x="1383" y="15336"/>
                  </a:cubicBezTo>
                  <a:cubicBezTo>
                    <a:pt x="1383" y="17450"/>
                    <a:pt x="1383" y="18021"/>
                    <a:pt x="1146" y="18879"/>
                  </a:cubicBezTo>
                  <a:cubicBezTo>
                    <a:pt x="908" y="19736"/>
                    <a:pt x="434" y="20879"/>
                    <a:pt x="196" y="21164"/>
                  </a:cubicBezTo>
                  <a:cubicBezTo>
                    <a:pt x="-41" y="21450"/>
                    <a:pt x="-41" y="20879"/>
                    <a:pt x="78" y="18421"/>
                  </a:cubicBezTo>
                  <a:cubicBezTo>
                    <a:pt x="196" y="15964"/>
                    <a:pt x="434" y="11621"/>
                    <a:pt x="1027" y="8479"/>
                  </a:cubicBezTo>
                  <a:cubicBezTo>
                    <a:pt x="1621" y="5336"/>
                    <a:pt x="2570" y="3393"/>
                    <a:pt x="3401" y="2193"/>
                  </a:cubicBezTo>
                  <a:cubicBezTo>
                    <a:pt x="4232" y="993"/>
                    <a:pt x="4944" y="536"/>
                    <a:pt x="5893" y="250"/>
                  </a:cubicBezTo>
                  <a:cubicBezTo>
                    <a:pt x="6843" y="-36"/>
                    <a:pt x="8029" y="-150"/>
                    <a:pt x="9572" y="307"/>
                  </a:cubicBezTo>
                  <a:cubicBezTo>
                    <a:pt x="11115" y="764"/>
                    <a:pt x="13014" y="1793"/>
                    <a:pt x="15269" y="3679"/>
                  </a:cubicBezTo>
                  <a:cubicBezTo>
                    <a:pt x="17524" y="5564"/>
                    <a:pt x="20135" y="8307"/>
                    <a:pt x="20847" y="10707"/>
                  </a:cubicBezTo>
                  <a:cubicBezTo>
                    <a:pt x="21559" y="13107"/>
                    <a:pt x="20372" y="15164"/>
                    <a:pt x="18117" y="16764"/>
                  </a:cubicBezTo>
                  <a:cubicBezTo>
                    <a:pt x="15862" y="18364"/>
                    <a:pt x="12539" y="19507"/>
                    <a:pt x="9454" y="19907"/>
                  </a:cubicBezTo>
                  <a:cubicBezTo>
                    <a:pt x="6368" y="20307"/>
                    <a:pt x="3519" y="19964"/>
                    <a:pt x="671" y="19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6875317" y="2567281"/>
              <a:ext cx="108504" cy="232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31" fill="norm" stroke="1" extrusionOk="0">
                  <a:moveTo>
                    <a:pt x="20891" y="3552"/>
                  </a:moveTo>
                  <a:cubicBezTo>
                    <a:pt x="20891" y="2579"/>
                    <a:pt x="20891" y="1606"/>
                    <a:pt x="19872" y="925"/>
                  </a:cubicBezTo>
                  <a:cubicBezTo>
                    <a:pt x="18853" y="244"/>
                    <a:pt x="16816" y="-145"/>
                    <a:pt x="13351" y="50"/>
                  </a:cubicBezTo>
                  <a:cubicBezTo>
                    <a:pt x="9887" y="244"/>
                    <a:pt x="4997" y="1023"/>
                    <a:pt x="2348" y="2482"/>
                  </a:cubicBezTo>
                  <a:cubicBezTo>
                    <a:pt x="-301" y="3941"/>
                    <a:pt x="-709" y="6082"/>
                    <a:pt x="1125" y="8320"/>
                  </a:cubicBezTo>
                  <a:cubicBezTo>
                    <a:pt x="2959" y="10558"/>
                    <a:pt x="7034" y="12893"/>
                    <a:pt x="9276" y="14839"/>
                  </a:cubicBezTo>
                  <a:cubicBezTo>
                    <a:pt x="11517" y="16785"/>
                    <a:pt x="11925" y="18341"/>
                    <a:pt x="11110" y="19412"/>
                  </a:cubicBezTo>
                  <a:cubicBezTo>
                    <a:pt x="10295" y="20482"/>
                    <a:pt x="8257" y="21066"/>
                    <a:pt x="6219" y="21260"/>
                  </a:cubicBezTo>
                  <a:cubicBezTo>
                    <a:pt x="4182" y="21455"/>
                    <a:pt x="2144" y="21260"/>
                    <a:pt x="1533" y="20482"/>
                  </a:cubicBezTo>
                  <a:cubicBezTo>
                    <a:pt x="921" y="19704"/>
                    <a:pt x="1736" y="18341"/>
                    <a:pt x="2551" y="16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7024830" y="2624976"/>
              <a:ext cx="11774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61" fill="norm" stroke="1" extrusionOk="0">
                  <a:moveTo>
                    <a:pt x="1784" y="0"/>
                  </a:moveTo>
                  <a:cubicBezTo>
                    <a:pt x="1012" y="6085"/>
                    <a:pt x="241" y="12169"/>
                    <a:pt x="48" y="15972"/>
                  </a:cubicBezTo>
                  <a:cubicBezTo>
                    <a:pt x="-145" y="19775"/>
                    <a:pt x="241" y="21296"/>
                    <a:pt x="1205" y="21448"/>
                  </a:cubicBezTo>
                  <a:cubicBezTo>
                    <a:pt x="2169" y="21600"/>
                    <a:pt x="3712" y="20383"/>
                    <a:pt x="5641" y="18101"/>
                  </a:cubicBezTo>
                  <a:cubicBezTo>
                    <a:pt x="7569" y="15820"/>
                    <a:pt x="9884" y="12473"/>
                    <a:pt x="11619" y="10192"/>
                  </a:cubicBezTo>
                  <a:cubicBezTo>
                    <a:pt x="13355" y="7910"/>
                    <a:pt x="14512" y="6693"/>
                    <a:pt x="15476" y="7454"/>
                  </a:cubicBezTo>
                  <a:cubicBezTo>
                    <a:pt x="16441" y="8214"/>
                    <a:pt x="17212" y="10952"/>
                    <a:pt x="18176" y="12930"/>
                  </a:cubicBezTo>
                  <a:cubicBezTo>
                    <a:pt x="19141" y="14907"/>
                    <a:pt x="20298" y="16124"/>
                    <a:pt x="21455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199720" y="2639377"/>
              <a:ext cx="63501" cy="158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4" fill="norm" stroke="1" extrusionOk="0">
                  <a:moveTo>
                    <a:pt x="21600" y="1458"/>
                  </a:moveTo>
                  <a:cubicBezTo>
                    <a:pt x="18000" y="617"/>
                    <a:pt x="14400" y="-225"/>
                    <a:pt x="11520" y="56"/>
                  </a:cubicBezTo>
                  <a:cubicBezTo>
                    <a:pt x="8640" y="336"/>
                    <a:pt x="6480" y="1739"/>
                    <a:pt x="4320" y="4263"/>
                  </a:cubicBezTo>
                  <a:cubicBezTo>
                    <a:pt x="2160" y="6788"/>
                    <a:pt x="0" y="10435"/>
                    <a:pt x="0" y="13520"/>
                  </a:cubicBezTo>
                  <a:cubicBezTo>
                    <a:pt x="0" y="16606"/>
                    <a:pt x="2160" y="19131"/>
                    <a:pt x="6120" y="20253"/>
                  </a:cubicBezTo>
                  <a:cubicBezTo>
                    <a:pt x="10080" y="21375"/>
                    <a:pt x="15840" y="21094"/>
                    <a:pt x="21600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7330160" y="2454758"/>
              <a:ext cx="124779" cy="35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98" fill="norm" stroke="1" extrusionOk="0">
                  <a:moveTo>
                    <a:pt x="15615" y="2610"/>
                  </a:moveTo>
                  <a:cubicBezTo>
                    <a:pt x="15975" y="1460"/>
                    <a:pt x="16335" y="309"/>
                    <a:pt x="15975" y="54"/>
                  </a:cubicBezTo>
                  <a:cubicBezTo>
                    <a:pt x="15615" y="-202"/>
                    <a:pt x="14535" y="437"/>
                    <a:pt x="12735" y="2482"/>
                  </a:cubicBezTo>
                  <a:cubicBezTo>
                    <a:pt x="10935" y="4527"/>
                    <a:pt x="8415" y="7978"/>
                    <a:pt x="6255" y="10854"/>
                  </a:cubicBezTo>
                  <a:cubicBezTo>
                    <a:pt x="4095" y="13729"/>
                    <a:pt x="2295" y="16030"/>
                    <a:pt x="1215" y="17755"/>
                  </a:cubicBezTo>
                  <a:cubicBezTo>
                    <a:pt x="135" y="19481"/>
                    <a:pt x="-225" y="20631"/>
                    <a:pt x="135" y="20951"/>
                  </a:cubicBezTo>
                  <a:cubicBezTo>
                    <a:pt x="495" y="21270"/>
                    <a:pt x="1575" y="20759"/>
                    <a:pt x="3915" y="19609"/>
                  </a:cubicBezTo>
                  <a:cubicBezTo>
                    <a:pt x="6255" y="18458"/>
                    <a:pt x="9855" y="16669"/>
                    <a:pt x="12735" y="15647"/>
                  </a:cubicBezTo>
                  <a:cubicBezTo>
                    <a:pt x="15615" y="14624"/>
                    <a:pt x="17775" y="14368"/>
                    <a:pt x="19215" y="14560"/>
                  </a:cubicBezTo>
                  <a:cubicBezTo>
                    <a:pt x="20655" y="14752"/>
                    <a:pt x="21375" y="15391"/>
                    <a:pt x="21195" y="16605"/>
                  </a:cubicBezTo>
                  <a:cubicBezTo>
                    <a:pt x="21015" y="17819"/>
                    <a:pt x="19935" y="19609"/>
                    <a:pt x="18855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8114483" y="2447176"/>
              <a:ext cx="82188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1505" y="0"/>
                  </a:moveTo>
                  <a:cubicBezTo>
                    <a:pt x="14859" y="2465"/>
                    <a:pt x="8213" y="4930"/>
                    <a:pt x="4613" y="7983"/>
                  </a:cubicBezTo>
                  <a:cubicBezTo>
                    <a:pt x="1013" y="11035"/>
                    <a:pt x="459" y="14674"/>
                    <a:pt x="182" y="16846"/>
                  </a:cubicBezTo>
                  <a:cubicBezTo>
                    <a:pt x="-95" y="19017"/>
                    <a:pt x="-95" y="19722"/>
                    <a:pt x="459" y="20367"/>
                  </a:cubicBezTo>
                  <a:cubicBezTo>
                    <a:pt x="1013" y="21013"/>
                    <a:pt x="2120" y="21600"/>
                    <a:pt x="2674" y="21600"/>
                  </a:cubicBezTo>
                  <a:cubicBezTo>
                    <a:pt x="3228" y="21600"/>
                    <a:pt x="3228" y="21013"/>
                    <a:pt x="3228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8036885" y="2451090"/>
              <a:ext cx="267736" cy="351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90" fill="norm" stroke="1" extrusionOk="0">
                  <a:moveTo>
                    <a:pt x="3120" y="16834"/>
                  </a:moveTo>
                  <a:cubicBezTo>
                    <a:pt x="1770" y="16187"/>
                    <a:pt x="420" y="15540"/>
                    <a:pt x="82" y="15023"/>
                  </a:cubicBezTo>
                  <a:cubicBezTo>
                    <a:pt x="-255" y="14506"/>
                    <a:pt x="420" y="14118"/>
                    <a:pt x="2529" y="12630"/>
                  </a:cubicBezTo>
                  <a:cubicBezTo>
                    <a:pt x="4639" y="11143"/>
                    <a:pt x="8182" y="8556"/>
                    <a:pt x="10629" y="6422"/>
                  </a:cubicBezTo>
                  <a:cubicBezTo>
                    <a:pt x="13076" y="4288"/>
                    <a:pt x="14426" y="2606"/>
                    <a:pt x="15354" y="1507"/>
                  </a:cubicBezTo>
                  <a:cubicBezTo>
                    <a:pt x="16283" y="407"/>
                    <a:pt x="16789" y="-110"/>
                    <a:pt x="17042" y="19"/>
                  </a:cubicBezTo>
                  <a:cubicBezTo>
                    <a:pt x="17295" y="149"/>
                    <a:pt x="17295" y="925"/>
                    <a:pt x="17042" y="3318"/>
                  </a:cubicBezTo>
                  <a:cubicBezTo>
                    <a:pt x="16789" y="5710"/>
                    <a:pt x="16283" y="9720"/>
                    <a:pt x="15608" y="12501"/>
                  </a:cubicBezTo>
                  <a:cubicBezTo>
                    <a:pt x="14932" y="15282"/>
                    <a:pt x="14089" y="16834"/>
                    <a:pt x="13414" y="17868"/>
                  </a:cubicBezTo>
                  <a:cubicBezTo>
                    <a:pt x="12739" y="18903"/>
                    <a:pt x="12232" y="19421"/>
                    <a:pt x="12064" y="19227"/>
                  </a:cubicBezTo>
                  <a:cubicBezTo>
                    <a:pt x="11895" y="19033"/>
                    <a:pt x="12064" y="18127"/>
                    <a:pt x="12486" y="17286"/>
                  </a:cubicBezTo>
                  <a:cubicBezTo>
                    <a:pt x="12907" y="16446"/>
                    <a:pt x="13583" y="15670"/>
                    <a:pt x="14257" y="15088"/>
                  </a:cubicBezTo>
                  <a:cubicBezTo>
                    <a:pt x="14932" y="14506"/>
                    <a:pt x="15608" y="14118"/>
                    <a:pt x="16367" y="14118"/>
                  </a:cubicBezTo>
                  <a:cubicBezTo>
                    <a:pt x="17126" y="14118"/>
                    <a:pt x="17970" y="14506"/>
                    <a:pt x="18814" y="15799"/>
                  </a:cubicBezTo>
                  <a:cubicBezTo>
                    <a:pt x="19657" y="17092"/>
                    <a:pt x="20501" y="19291"/>
                    <a:pt x="2134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8359253" y="2462965"/>
              <a:ext cx="280738" cy="35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17" fill="norm" stroke="1" extrusionOk="0">
                  <a:moveTo>
                    <a:pt x="5994" y="15333"/>
                  </a:moveTo>
                  <a:cubicBezTo>
                    <a:pt x="5350" y="14815"/>
                    <a:pt x="4705" y="14298"/>
                    <a:pt x="3979" y="14104"/>
                  </a:cubicBezTo>
                  <a:cubicBezTo>
                    <a:pt x="3254" y="13910"/>
                    <a:pt x="2448" y="14039"/>
                    <a:pt x="1723" y="14686"/>
                  </a:cubicBezTo>
                  <a:cubicBezTo>
                    <a:pt x="997" y="15333"/>
                    <a:pt x="353" y="16497"/>
                    <a:pt x="111" y="17402"/>
                  </a:cubicBezTo>
                  <a:cubicBezTo>
                    <a:pt x="-131" y="18307"/>
                    <a:pt x="30" y="18954"/>
                    <a:pt x="514" y="19084"/>
                  </a:cubicBezTo>
                  <a:cubicBezTo>
                    <a:pt x="997" y="19213"/>
                    <a:pt x="1803" y="18825"/>
                    <a:pt x="2448" y="18307"/>
                  </a:cubicBezTo>
                  <a:cubicBezTo>
                    <a:pt x="3093" y="17790"/>
                    <a:pt x="3576" y="17143"/>
                    <a:pt x="3899" y="17337"/>
                  </a:cubicBezTo>
                  <a:cubicBezTo>
                    <a:pt x="4221" y="17531"/>
                    <a:pt x="4382" y="18566"/>
                    <a:pt x="4624" y="19407"/>
                  </a:cubicBezTo>
                  <a:cubicBezTo>
                    <a:pt x="4866" y="20248"/>
                    <a:pt x="5188" y="20894"/>
                    <a:pt x="5833" y="21218"/>
                  </a:cubicBezTo>
                  <a:cubicBezTo>
                    <a:pt x="6478" y="21541"/>
                    <a:pt x="7445" y="21541"/>
                    <a:pt x="8735" y="20700"/>
                  </a:cubicBezTo>
                  <a:cubicBezTo>
                    <a:pt x="10024" y="19860"/>
                    <a:pt x="11636" y="18178"/>
                    <a:pt x="13409" y="15721"/>
                  </a:cubicBezTo>
                  <a:cubicBezTo>
                    <a:pt x="15182" y="13263"/>
                    <a:pt x="17117" y="10030"/>
                    <a:pt x="18487" y="7507"/>
                  </a:cubicBezTo>
                  <a:cubicBezTo>
                    <a:pt x="19857" y="4985"/>
                    <a:pt x="20663" y="3175"/>
                    <a:pt x="21066" y="1946"/>
                  </a:cubicBezTo>
                  <a:cubicBezTo>
                    <a:pt x="21469" y="717"/>
                    <a:pt x="21469" y="70"/>
                    <a:pt x="21147" y="6"/>
                  </a:cubicBezTo>
                  <a:cubicBezTo>
                    <a:pt x="20824" y="-59"/>
                    <a:pt x="20179" y="458"/>
                    <a:pt x="18890" y="2528"/>
                  </a:cubicBezTo>
                  <a:cubicBezTo>
                    <a:pt x="17600" y="4597"/>
                    <a:pt x="15666" y="8219"/>
                    <a:pt x="14538" y="11258"/>
                  </a:cubicBezTo>
                  <a:cubicBezTo>
                    <a:pt x="13409" y="14298"/>
                    <a:pt x="13087" y="16755"/>
                    <a:pt x="13006" y="18307"/>
                  </a:cubicBezTo>
                  <a:cubicBezTo>
                    <a:pt x="12926" y="19860"/>
                    <a:pt x="13087" y="20506"/>
                    <a:pt x="13570" y="20894"/>
                  </a:cubicBezTo>
                  <a:cubicBezTo>
                    <a:pt x="14054" y="21282"/>
                    <a:pt x="14860" y="21412"/>
                    <a:pt x="15666" y="21153"/>
                  </a:cubicBezTo>
                  <a:cubicBezTo>
                    <a:pt x="16472" y="20894"/>
                    <a:pt x="17278" y="20248"/>
                    <a:pt x="18084" y="1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8507820" y="2624976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6800"/>
                    <a:pt x="2274" y="12000"/>
                    <a:pt x="5874" y="8400"/>
                  </a:cubicBezTo>
                  <a:cubicBezTo>
                    <a:pt x="9474" y="4800"/>
                    <a:pt x="1553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9214787" y="2401047"/>
              <a:ext cx="144865" cy="45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79" fill="norm" stroke="1" extrusionOk="0">
                  <a:moveTo>
                    <a:pt x="5246" y="6679"/>
                  </a:moveTo>
                  <a:cubicBezTo>
                    <a:pt x="4320" y="9879"/>
                    <a:pt x="3394" y="13079"/>
                    <a:pt x="2623" y="15379"/>
                  </a:cubicBezTo>
                  <a:cubicBezTo>
                    <a:pt x="1851" y="17679"/>
                    <a:pt x="1234" y="19079"/>
                    <a:pt x="771" y="20029"/>
                  </a:cubicBezTo>
                  <a:cubicBezTo>
                    <a:pt x="309" y="20979"/>
                    <a:pt x="0" y="21479"/>
                    <a:pt x="0" y="21479"/>
                  </a:cubicBezTo>
                  <a:cubicBezTo>
                    <a:pt x="0" y="21479"/>
                    <a:pt x="309" y="20979"/>
                    <a:pt x="1851" y="18779"/>
                  </a:cubicBezTo>
                  <a:cubicBezTo>
                    <a:pt x="3394" y="16579"/>
                    <a:pt x="6171" y="12679"/>
                    <a:pt x="8486" y="9379"/>
                  </a:cubicBezTo>
                  <a:cubicBezTo>
                    <a:pt x="10800" y="6079"/>
                    <a:pt x="12651" y="3379"/>
                    <a:pt x="14194" y="1829"/>
                  </a:cubicBezTo>
                  <a:cubicBezTo>
                    <a:pt x="15737" y="279"/>
                    <a:pt x="16971" y="-121"/>
                    <a:pt x="18051" y="29"/>
                  </a:cubicBezTo>
                  <a:cubicBezTo>
                    <a:pt x="19131" y="179"/>
                    <a:pt x="20057" y="879"/>
                    <a:pt x="20674" y="2179"/>
                  </a:cubicBezTo>
                  <a:cubicBezTo>
                    <a:pt x="21291" y="3479"/>
                    <a:pt x="21600" y="5379"/>
                    <a:pt x="19286" y="7229"/>
                  </a:cubicBezTo>
                  <a:cubicBezTo>
                    <a:pt x="16971" y="9079"/>
                    <a:pt x="12034" y="10879"/>
                    <a:pt x="7097" y="12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9326970" y="2631326"/>
              <a:ext cx="127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"/>
                  </a:moveTo>
                  <a:cubicBezTo>
                    <a:pt x="3960" y="3840"/>
                    <a:pt x="7920" y="5520"/>
                    <a:pt x="10620" y="7800"/>
                  </a:cubicBezTo>
                  <a:cubicBezTo>
                    <a:pt x="13320" y="10080"/>
                    <a:pt x="14760" y="12960"/>
                    <a:pt x="15300" y="15120"/>
                  </a:cubicBezTo>
                  <a:cubicBezTo>
                    <a:pt x="15840" y="17280"/>
                    <a:pt x="15480" y="18720"/>
                    <a:pt x="14580" y="19800"/>
                  </a:cubicBezTo>
                  <a:cubicBezTo>
                    <a:pt x="13680" y="20880"/>
                    <a:pt x="12240" y="21600"/>
                    <a:pt x="10800" y="21600"/>
                  </a:cubicBezTo>
                  <a:cubicBezTo>
                    <a:pt x="9360" y="21600"/>
                    <a:pt x="7920" y="20880"/>
                    <a:pt x="7920" y="17880"/>
                  </a:cubicBezTo>
                  <a:cubicBezTo>
                    <a:pt x="7920" y="14880"/>
                    <a:pt x="9360" y="9600"/>
                    <a:pt x="11880" y="6240"/>
                  </a:cubicBezTo>
                  <a:cubicBezTo>
                    <a:pt x="14400" y="2880"/>
                    <a:pt x="18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9616569" y="2452175"/>
              <a:ext cx="161252" cy="34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21" fill="norm" stroke="1" extrusionOk="0">
                  <a:moveTo>
                    <a:pt x="21096" y="2060"/>
                  </a:moveTo>
                  <a:cubicBezTo>
                    <a:pt x="20542" y="1401"/>
                    <a:pt x="19988" y="743"/>
                    <a:pt x="18881" y="348"/>
                  </a:cubicBezTo>
                  <a:cubicBezTo>
                    <a:pt x="17773" y="-47"/>
                    <a:pt x="16111" y="-179"/>
                    <a:pt x="14450" y="348"/>
                  </a:cubicBezTo>
                  <a:cubicBezTo>
                    <a:pt x="12788" y="875"/>
                    <a:pt x="11127" y="2060"/>
                    <a:pt x="8634" y="4628"/>
                  </a:cubicBezTo>
                  <a:cubicBezTo>
                    <a:pt x="6142" y="7197"/>
                    <a:pt x="2819" y="11148"/>
                    <a:pt x="1158" y="13914"/>
                  </a:cubicBezTo>
                  <a:cubicBezTo>
                    <a:pt x="-504" y="16680"/>
                    <a:pt x="-504" y="18260"/>
                    <a:pt x="1988" y="19314"/>
                  </a:cubicBezTo>
                  <a:cubicBezTo>
                    <a:pt x="4481" y="20367"/>
                    <a:pt x="9465" y="20894"/>
                    <a:pt x="1445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9939463" y="2555126"/>
              <a:ext cx="980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000"/>
                    <a:pt x="-1585" y="12000"/>
                    <a:pt x="575" y="15600"/>
                  </a:cubicBezTo>
                  <a:cubicBezTo>
                    <a:pt x="2735" y="19200"/>
                    <a:pt x="11375" y="204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9912820" y="2486226"/>
              <a:ext cx="178348" cy="33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408" fill="norm" stroke="1" extrusionOk="0">
                  <a:moveTo>
                    <a:pt x="3491" y="10002"/>
                  </a:moveTo>
                  <a:cubicBezTo>
                    <a:pt x="3245" y="7051"/>
                    <a:pt x="3000" y="4099"/>
                    <a:pt x="3245" y="2355"/>
                  </a:cubicBezTo>
                  <a:cubicBezTo>
                    <a:pt x="3491" y="611"/>
                    <a:pt x="4227" y="74"/>
                    <a:pt x="6682" y="7"/>
                  </a:cubicBezTo>
                  <a:cubicBezTo>
                    <a:pt x="9136" y="-60"/>
                    <a:pt x="13309" y="342"/>
                    <a:pt x="16377" y="2154"/>
                  </a:cubicBezTo>
                  <a:cubicBezTo>
                    <a:pt x="19445" y="3965"/>
                    <a:pt x="21409" y="7185"/>
                    <a:pt x="20427" y="10203"/>
                  </a:cubicBezTo>
                  <a:cubicBezTo>
                    <a:pt x="19445" y="13222"/>
                    <a:pt x="15518" y="16039"/>
                    <a:pt x="12204" y="17851"/>
                  </a:cubicBezTo>
                  <a:cubicBezTo>
                    <a:pt x="8891" y="19662"/>
                    <a:pt x="6191" y="20467"/>
                    <a:pt x="4227" y="20936"/>
                  </a:cubicBezTo>
                  <a:cubicBezTo>
                    <a:pt x="2264" y="21406"/>
                    <a:pt x="1036" y="21540"/>
                    <a:pt x="423" y="21272"/>
                  </a:cubicBezTo>
                  <a:cubicBezTo>
                    <a:pt x="-191" y="21003"/>
                    <a:pt x="-191" y="20333"/>
                    <a:pt x="791" y="19460"/>
                  </a:cubicBezTo>
                  <a:cubicBezTo>
                    <a:pt x="1773" y="18588"/>
                    <a:pt x="3736" y="17515"/>
                    <a:pt x="5700" y="1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10283512" y="2587264"/>
              <a:ext cx="164730" cy="16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276" fill="norm" stroke="1" extrusionOk="0">
                  <a:moveTo>
                    <a:pt x="14874" y="3230"/>
                  </a:moveTo>
                  <a:cubicBezTo>
                    <a:pt x="15954" y="2410"/>
                    <a:pt x="17034" y="1590"/>
                    <a:pt x="18384" y="906"/>
                  </a:cubicBezTo>
                  <a:cubicBezTo>
                    <a:pt x="19734" y="223"/>
                    <a:pt x="21354" y="-324"/>
                    <a:pt x="20949" y="223"/>
                  </a:cubicBezTo>
                  <a:cubicBezTo>
                    <a:pt x="20544" y="770"/>
                    <a:pt x="18114" y="2410"/>
                    <a:pt x="14739" y="4324"/>
                  </a:cubicBezTo>
                  <a:cubicBezTo>
                    <a:pt x="11364" y="6238"/>
                    <a:pt x="7044" y="8425"/>
                    <a:pt x="4479" y="10066"/>
                  </a:cubicBezTo>
                  <a:cubicBezTo>
                    <a:pt x="1914" y="11706"/>
                    <a:pt x="1104" y="12800"/>
                    <a:pt x="564" y="14030"/>
                  </a:cubicBezTo>
                  <a:cubicBezTo>
                    <a:pt x="24" y="15261"/>
                    <a:pt x="-246" y="16628"/>
                    <a:pt x="294" y="17448"/>
                  </a:cubicBezTo>
                  <a:cubicBezTo>
                    <a:pt x="834" y="18268"/>
                    <a:pt x="2184" y="18542"/>
                    <a:pt x="5154" y="19089"/>
                  </a:cubicBezTo>
                  <a:cubicBezTo>
                    <a:pt x="8124" y="19635"/>
                    <a:pt x="12714" y="20456"/>
                    <a:pt x="17304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0235020" y="2821826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10577920" y="2578721"/>
              <a:ext cx="196851" cy="17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216"/>
                  </a:moveTo>
                  <a:cubicBezTo>
                    <a:pt x="1161" y="-38"/>
                    <a:pt x="2323" y="-292"/>
                    <a:pt x="3716" y="852"/>
                  </a:cubicBezTo>
                  <a:cubicBezTo>
                    <a:pt x="5110" y="1995"/>
                    <a:pt x="6735" y="4536"/>
                    <a:pt x="7316" y="7459"/>
                  </a:cubicBezTo>
                  <a:cubicBezTo>
                    <a:pt x="7897" y="10381"/>
                    <a:pt x="7432" y="13684"/>
                    <a:pt x="6735" y="15844"/>
                  </a:cubicBezTo>
                  <a:cubicBezTo>
                    <a:pt x="6039" y="18004"/>
                    <a:pt x="5110" y="19021"/>
                    <a:pt x="3948" y="19783"/>
                  </a:cubicBezTo>
                  <a:cubicBezTo>
                    <a:pt x="2787" y="20546"/>
                    <a:pt x="1394" y="21054"/>
                    <a:pt x="697" y="20546"/>
                  </a:cubicBezTo>
                  <a:cubicBezTo>
                    <a:pt x="0" y="20037"/>
                    <a:pt x="0" y="18513"/>
                    <a:pt x="1510" y="16099"/>
                  </a:cubicBezTo>
                  <a:cubicBezTo>
                    <a:pt x="3019" y="13684"/>
                    <a:pt x="6039" y="10381"/>
                    <a:pt x="8594" y="8094"/>
                  </a:cubicBezTo>
                  <a:cubicBezTo>
                    <a:pt x="11148" y="5807"/>
                    <a:pt x="13239" y="4536"/>
                    <a:pt x="14865" y="3520"/>
                  </a:cubicBezTo>
                  <a:cubicBezTo>
                    <a:pt x="16490" y="2503"/>
                    <a:pt x="17652" y="1741"/>
                    <a:pt x="18116" y="2122"/>
                  </a:cubicBezTo>
                  <a:cubicBezTo>
                    <a:pt x="18581" y="2503"/>
                    <a:pt x="18348" y="4028"/>
                    <a:pt x="17419" y="6188"/>
                  </a:cubicBezTo>
                  <a:cubicBezTo>
                    <a:pt x="16490" y="8348"/>
                    <a:pt x="14865" y="11143"/>
                    <a:pt x="14052" y="13430"/>
                  </a:cubicBezTo>
                  <a:cubicBezTo>
                    <a:pt x="13239" y="15717"/>
                    <a:pt x="13239" y="17496"/>
                    <a:pt x="13703" y="18767"/>
                  </a:cubicBezTo>
                  <a:cubicBezTo>
                    <a:pt x="14168" y="20037"/>
                    <a:pt x="15097" y="20800"/>
                    <a:pt x="16490" y="21054"/>
                  </a:cubicBezTo>
                  <a:cubicBezTo>
                    <a:pt x="17884" y="21308"/>
                    <a:pt x="19742" y="21054"/>
                    <a:pt x="2160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0901770" y="2466226"/>
              <a:ext cx="73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21600" fill="norm" stroke="1" extrusionOk="0">
                  <a:moveTo>
                    <a:pt x="1751" y="0"/>
                  </a:moveTo>
                  <a:cubicBezTo>
                    <a:pt x="7589" y="3120"/>
                    <a:pt x="13427" y="6240"/>
                    <a:pt x="16930" y="9120"/>
                  </a:cubicBezTo>
                  <a:cubicBezTo>
                    <a:pt x="20432" y="12000"/>
                    <a:pt x="21600" y="14640"/>
                    <a:pt x="18389" y="16680"/>
                  </a:cubicBezTo>
                  <a:cubicBezTo>
                    <a:pt x="15178" y="18720"/>
                    <a:pt x="7589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1193870" y="2656726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1168470" y="2802776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1443637" y="2675776"/>
              <a:ext cx="13123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8" y="0"/>
                    <a:pt x="13935" y="0"/>
                    <a:pt x="10452" y="2483"/>
                  </a:cubicBezTo>
                  <a:cubicBezTo>
                    <a:pt x="6968" y="4966"/>
                    <a:pt x="3832" y="9931"/>
                    <a:pt x="2090" y="13034"/>
                  </a:cubicBezTo>
                  <a:cubicBezTo>
                    <a:pt x="348" y="16138"/>
                    <a:pt x="0" y="17379"/>
                    <a:pt x="0" y="18745"/>
                  </a:cubicBezTo>
                  <a:cubicBezTo>
                    <a:pt x="0" y="20110"/>
                    <a:pt x="348" y="21600"/>
                    <a:pt x="3484" y="21600"/>
                  </a:cubicBezTo>
                  <a:cubicBezTo>
                    <a:pt x="6619" y="21600"/>
                    <a:pt x="12542" y="20110"/>
                    <a:pt x="15852" y="17379"/>
                  </a:cubicBezTo>
                  <a:cubicBezTo>
                    <a:pt x="19161" y="14648"/>
                    <a:pt x="19858" y="10676"/>
                    <a:pt x="19161" y="7945"/>
                  </a:cubicBezTo>
                  <a:cubicBezTo>
                    <a:pt x="18465" y="5214"/>
                    <a:pt x="16374" y="3724"/>
                    <a:pt x="14284" y="2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1663770" y="2815476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1757143" y="2634280"/>
              <a:ext cx="158740" cy="428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52" fill="norm" stroke="1" extrusionOk="0">
                  <a:moveTo>
                    <a:pt x="17922" y="4299"/>
                  </a:moveTo>
                  <a:cubicBezTo>
                    <a:pt x="17641" y="3028"/>
                    <a:pt x="17361" y="1758"/>
                    <a:pt x="16519" y="964"/>
                  </a:cubicBezTo>
                  <a:cubicBezTo>
                    <a:pt x="15678" y="170"/>
                    <a:pt x="14275" y="-148"/>
                    <a:pt x="11470" y="64"/>
                  </a:cubicBezTo>
                  <a:cubicBezTo>
                    <a:pt x="8665" y="276"/>
                    <a:pt x="4457" y="1017"/>
                    <a:pt x="2213" y="1917"/>
                  </a:cubicBezTo>
                  <a:cubicBezTo>
                    <a:pt x="-31" y="2817"/>
                    <a:pt x="-312" y="3876"/>
                    <a:pt x="249" y="4617"/>
                  </a:cubicBezTo>
                  <a:cubicBezTo>
                    <a:pt x="810" y="5358"/>
                    <a:pt x="2213" y="5781"/>
                    <a:pt x="5158" y="5993"/>
                  </a:cubicBezTo>
                  <a:cubicBezTo>
                    <a:pt x="8104" y="6205"/>
                    <a:pt x="12592" y="6205"/>
                    <a:pt x="15537" y="6205"/>
                  </a:cubicBezTo>
                  <a:cubicBezTo>
                    <a:pt x="18483" y="6205"/>
                    <a:pt x="19885" y="6205"/>
                    <a:pt x="20587" y="6470"/>
                  </a:cubicBezTo>
                  <a:cubicBezTo>
                    <a:pt x="21288" y="6734"/>
                    <a:pt x="21288" y="7264"/>
                    <a:pt x="19745" y="9064"/>
                  </a:cubicBezTo>
                  <a:cubicBezTo>
                    <a:pt x="18202" y="10864"/>
                    <a:pt x="15117" y="13934"/>
                    <a:pt x="13153" y="15840"/>
                  </a:cubicBezTo>
                  <a:cubicBezTo>
                    <a:pt x="11189" y="17746"/>
                    <a:pt x="10348" y="18487"/>
                    <a:pt x="9787" y="19176"/>
                  </a:cubicBezTo>
                  <a:cubicBezTo>
                    <a:pt x="9226" y="19864"/>
                    <a:pt x="8945" y="20499"/>
                    <a:pt x="8945" y="20870"/>
                  </a:cubicBezTo>
                  <a:cubicBezTo>
                    <a:pt x="8945" y="21240"/>
                    <a:pt x="9226" y="21346"/>
                    <a:pt x="9506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995770" y="3539376"/>
              <a:ext cx="425451" cy="5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1290" y="16200"/>
                  </a:moveTo>
                  <a:cubicBezTo>
                    <a:pt x="645" y="18000"/>
                    <a:pt x="0" y="19800"/>
                    <a:pt x="0" y="20700"/>
                  </a:cubicBezTo>
                  <a:cubicBezTo>
                    <a:pt x="0" y="21600"/>
                    <a:pt x="645" y="21600"/>
                    <a:pt x="2257" y="20250"/>
                  </a:cubicBezTo>
                  <a:cubicBezTo>
                    <a:pt x="3869" y="18900"/>
                    <a:pt x="6448" y="16200"/>
                    <a:pt x="9510" y="13950"/>
                  </a:cubicBezTo>
                  <a:cubicBezTo>
                    <a:pt x="12573" y="11700"/>
                    <a:pt x="16119" y="9900"/>
                    <a:pt x="18215" y="7650"/>
                  </a:cubicBezTo>
                  <a:cubicBezTo>
                    <a:pt x="20310" y="5400"/>
                    <a:pt x="2095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284608" y="3475876"/>
              <a:ext cx="14633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600" fill="norm" stroke="1" extrusionOk="0">
                  <a:moveTo>
                    <a:pt x="12162" y="0"/>
                  </a:moveTo>
                  <a:cubicBezTo>
                    <a:pt x="9162" y="424"/>
                    <a:pt x="6162" y="847"/>
                    <a:pt x="3912" y="1271"/>
                  </a:cubicBezTo>
                  <a:cubicBezTo>
                    <a:pt x="1662" y="1694"/>
                    <a:pt x="162" y="2118"/>
                    <a:pt x="12" y="2647"/>
                  </a:cubicBezTo>
                  <a:cubicBezTo>
                    <a:pt x="-138" y="3176"/>
                    <a:pt x="1062" y="3812"/>
                    <a:pt x="4662" y="5188"/>
                  </a:cubicBezTo>
                  <a:cubicBezTo>
                    <a:pt x="8262" y="6565"/>
                    <a:pt x="14262" y="8682"/>
                    <a:pt x="17562" y="10376"/>
                  </a:cubicBezTo>
                  <a:cubicBezTo>
                    <a:pt x="20862" y="12071"/>
                    <a:pt x="21462" y="13341"/>
                    <a:pt x="19962" y="15141"/>
                  </a:cubicBezTo>
                  <a:cubicBezTo>
                    <a:pt x="18462" y="16941"/>
                    <a:pt x="14862" y="19271"/>
                    <a:pt x="112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758496" y="3507151"/>
              <a:ext cx="113575" cy="222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42" fill="norm" stroke="1" extrusionOk="0">
                  <a:moveTo>
                    <a:pt x="1063" y="4325"/>
                  </a:moveTo>
                  <a:cubicBezTo>
                    <a:pt x="1463" y="8808"/>
                    <a:pt x="1863" y="13291"/>
                    <a:pt x="1663" y="16348"/>
                  </a:cubicBezTo>
                  <a:cubicBezTo>
                    <a:pt x="1463" y="19404"/>
                    <a:pt x="663" y="21034"/>
                    <a:pt x="263" y="21238"/>
                  </a:cubicBezTo>
                  <a:cubicBezTo>
                    <a:pt x="-137" y="21442"/>
                    <a:pt x="-137" y="20219"/>
                    <a:pt x="663" y="16755"/>
                  </a:cubicBezTo>
                  <a:cubicBezTo>
                    <a:pt x="1463" y="13291"/>
                    <a:pt x="3063" y="7585"/>
                    <a:pt x="4463" y="4325"/>
                  </a:cubicBezTo>
                  <a:cubicBezTo>
                    <a:pt x="5863" y="1065"/>
                    <a:pt x="7063" y="250"/>
                    <a:pt x="9663" y="46"/>
                  </a:cubicBezTo>
                  <a:cubicBezTo>
                    <a:pt x="12263" y="-158"/>
                    <a:pt x="16263" y="250"/>
                    <a:pt x="18463" y="2695"/>
                  </a:cubicBezTo>
                  <a:cubicBezTo>
                    <a:pt x="20663" y="5140"/>
                    <a:pt x="21063" y="9623"/>
                    <a:pt x="21263" y="13087"/>
                  </a:cubicBezTo>
                  <a:cubicBezTo>
                    <a:pt x="21463" y="16551"/>
                    <a:pt x="21463" y="18997"/>
                    <a:pt x="21463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946153" y="3520326"/>
              <a:ext cx="135468" cy="18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6412" y="0"/>
                  </a:moveTo>
                  <a:cubicBezTo>
                    <a:pt x="4725" y="0"/>
                    <a:pt x="3037" y="0"/>
                    <a:pt x="1856" y="628"/>
                  </a:cubicBezTo>
                  <a:cubicBezTo>
                    <a:pt x="675" y="1256"/>
                    <a:pt x="0" y="2512"/>
                    <a:pt x="0" y="5777"/>
                  </a:cubicBezTo>
                  <a:cubicBezTo>
                    <a:pt x="0" y="9042"/>
                    <a:pt x="675" y="14316"/>
                    <a:pt x="1519" y="17456"/>
                  </a:cubicBezTo>
                  <a:cubicBezTo>
                    <a:pt x="2362" y="20595"/>
                    <a:pt x="3375" y="21600"/>
                    <a:pt x="4556" y="21474"/>
                  </a:cubicBezTo>
                  <a:cubicBezTo>
                    <a:pt x="5737" y="21349"/>
                    <a:pt x="7087" y="20093"/>
                    <a:pt x="8606" y="17205"/>
                  </a:cubicBezTo>
                  <a:cubicBezTo>
                    <a:pt x="10125" y="14316"/>
                    <a:pt x="11812" y="9795"/>
                    <a:pt x="12825" y="6907"/>
                  </a:cubicBezTo>
                  <a:cubicBezTo>
                    <a:pt x="13838" y="4019"/>
                    <a:pt x="14175" y="2763"/>
                    <a:pt x="14512" y="2763"/>
                  </a:cubicBezTo>
                  <a:cubicBezTo>
                    <a:pt x="14850" y="2763"/>
                    <a:pt x="15187" y="4019"/>
                    <a:pt x="15694" y="6153"/>
                  </a:cubicBezTo>
                  <a:cubicBezTo>
                    <a:pt x="16200" y="8288"/>
                    <a:pt x="16875" y="11302"/>
                    <a:pt x="17887" y="13312"/>
                  </a:cubicBezTo>
                  <a:cubicBezTo>
                    <a:pt x="18900" y="15321"/>
                    <a:pt x="20250" y="16326"/>
                    <a:pt x="21600" y="1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158325" y="3507626"/>
              <a:ext cx="16459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765" y="0"/>
                  </a:moveTo>
                  <a:cubicBezTo>
                    <a:pt x="765" y="5914"/>
                    <a:pt x="765" y="11829"/>
                    <a:pt x="626" y="15429"/>
                  </a:cubicBezTo>
                  <a:cubicBezTo>
                    <a:pt x="488" y="19029"/>
                    <a:pt x="211" y="20314"/>
                    <a:pt x="72" y="20186"/>
                  </a:cubicBezTo>
                  <a:cubicBezTo>
                    <a:pt x="-66" y="20057"/>
                    <a:pt x="-66" y="18514"/>
                    <a:pt x="626" y="15686"/>
                  </a:cubicBezTo>
                  <a:cubicBezTo>
                    <a:pt x="1319" y="12857"/>
                    <a:pt x="2703" y="8743"/>
                    <a:pt x="3949" y="6300"/>
                  </a:cubicBezTo>
                  <a:cubicBezTo>
                    <a:pt x="5196" y="3857"/>
                    <a:pt x="6303" y="3086"/>
                    <a:pt x="7272" y="3343"/>
                  </a:cubicBezTo>
                  <a:cubicBezTo>
                    <a:pt x="8242" y="3600"/>
                    <a:pt x="9072" y="4886"/>
                    <a:pt x="9765" y="6814"/>
                  </a:cubicBezTo>
                  <a:cubicBezTo>
                    <a:pt x="10457" y="8743"/>
                    <a:pt x="11011" y="11314"/>
                    <a:pt x="11426" y="11829"/>
                  </a:cubicBezTo>
                  <a:cubicBezTo>
                    <a:pt x="11842" y="12343"/>
                    <a:pt x="12119" y="10800"/>
                    <a:pt x="12672" y="9386"/>
                  </a:cubicBezTo>
                  <a:cubicBezTo>
                    <a:pt x="13226" y="7971"/>
                    <a:pt x="14057" y="6686"/>
                    <a:pt x="15026" y="5529"/>
                  </a:cubicBezTo>
                  <a:cubicBezTo>
                    <a:pt x="15996" y="4371"/>
                    <a:pt x="17103" y="3343"/>
                    <a:pt x="18072" y="3343"/>
                  </a:cubicBezTo>
                  <a:cubicBezTo>
                    <a:pt x="19042" y="3343"/>
                    <a:pt x="19872" y="4371"/>
                    <a:pt x="20426" y="7586"/>
                  </a:cubicBezTo>
                  <a:cubicBezTo>
                    <a:pt x="20980" y="10800"/>
                    <a:pt x="21257" y="16200"/>
                    <a:pt x="215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401237" y="3542904"/>
              <a:ext cx="121527" cy="37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20" fill="norm" stroke="1" extrusionOk="0">
                  <a:moveTo>
                    <a:pt x="732" y="3040"/>
                  </a:moveTo>
                  <a:cubicBezTo>
                    <a:pt x="366" y="6280"/>
                    <a:pt x="0" y="9520"/>
                    <a:pt x="0" y="12400"/>
                  </a:cubicBezTo>
                  <a:cubicBezTo>
                    <a:pt x="0" y="15280"/>
                    <a:pt x="366" y="17800"/>
                    <a:pt x="549" y="19360"/>
                  </a:cubicBezTo>
                  <a:cubicBezTo>
                    <a:pt x="732" y="20920"/>
                    <a:pt x="732" y="21520"/>
                    <a:pt x="732" y="21520"/>
                  </a:cubicBezTo>
                  <a:cubicBezTo>
                    <a:pt x="732" y="21520"/>
                    <a:pt x="732" y="20920"/>
                    <a:pt x="732" y="18760"/>
                  </a:cubicBezTo>
                  <a:cubicBezTo>
                    <a:pt x="732" y="16600"/>
                    <a:pt x="732" y="12880"/>
                    <a:pt x="1831" y="9940"/>
                  </a:cubicBezTo>
                  <a:cubicBezTo>
                    <a:pt x="2929" y="7000"/>
                    <a:pt x="5125" y="4840"/>
                    <a:pt x="6590" y="3460"/>
                  </a:cubicBezTo>
                  <a:cubicBezTo>
                    <a:pt x="8054" y="2080"/>
                    <a:pt x="8786" y="1480"/>
                    <a:pt x="9885" y="1000"/>
                  </a:cubicBezTo>
                  <a:cubicBezTo>
                    <a:pt x="10983" y="520"/>
                    <a:pt x="12447" y="160"/>
                    <a:pt x="14095" y="40"/>
                  </a:cubicBezTo>
                  <a:cubicBezTo>
                    <a:pt x="15742" y="-80"/>
                    <a:pt x="17573" y="40"/>
                    <a:pt x="19037" y="820"/>
                  </a:cubicBezTo>
                  <a:cubicBezTo>
                    <a:pt x="20502" y="1600"/>
                    <a:pt x="21600" y="3040"/>
                    <a:pt x="20685" y="4300"/>
                  </a:cubicBezTo>
                  <a:cubicBezTo>
                    <a:pt x="19769" y="5560"/>
                    <a:pt x="16841" y="6640"/>
                    <a:pt x="14461" y="7180"/>
                  </a:cubicBezTo>
                  <a:cubicBezTo>
                    <a:pt x="12081" y="7720"/>
                    <a:pt x="10251" y="7720"/>
                    <a:pt x="8420" y="7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589620" y="3552076"/>
              <a:ext cx="130451" cy="36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98" fill="norm" stroke="1" extrusionOk="0">
                  <a:moveTo>
                    <a:pt x="0" y="0"/>
                  </a:moveTo>
                  <a:cubicBezTo>
                    <a:pt x="348" y="1389"/>
                    <a:pt x="697" y="2779"/>
                    <a:pt x="871" y="3789"/>
                  </a:cubicBezTo>
                  <a:cubicBezTo>
                    <a:pt x="1045" y="4800"/>
                    <a:pt x="1045" y="5432"/>
                    <a:pt x="2090" y="5811"/>
                  </a:cubicBezTo>
                  <a:cubicBezTo>
                    <a:pt x="3135" y="6189"/>
                    <a:pt x="5226" y="6316"/>
                    <a:pt x="7490" y="6000"/>
                  </a:cubicBezTo>
                  <a:cubicBezTo>
                    <a:pt x="9755" y="5684"/>
                    <a:pt x="12194" y="4926"/>
                    <a:pt x="14284" y="3979"/>
                  </a:cubicBezTo>
                  <a:cubicBezTo>
                    <a:pt x="16374" y="3032"/>
                    <a:pt x="18116" y="1895"/>
                    <a:pt x="18813" y="1958"/>
                  </a:cubicBezTo>
                  <a:cubicBezTo>
                    <a:pt x="19510" y="2021"/>
                    <a:pt x="19161" y="3284"/>
                    <a:pt x="19335" y="5874"/>
                  </a:cubicBezTo>
                  <a:cubicBezTo>
                    <a:pt x="19510" y="8463"/>
                    <a:pt x="20206" y="12379"/>
                    <a:pt x="20729" y="14968"/>
                  </a:cubicBezTo>
                  <a:cubicBezTo>
                    <a:pt x="21252" y="17558"/>
                    <a:pt x="21600" y="18821"/>
                    <a:pt x="21426" y="19768"/>
                  </a:cubicBezTo>
                  <a:cubicBezTo>
                    <a:pt x="21252" y="20716"/>
                    <a:pt x="20555" y="21347"/>
                    <a:pt x="18116" y="21474"/>
                  </a:cubicBezTo>
                  <a:cubicBezTo>
                    <a:pt x="15677" y="21600"/>
                    <a:pt x="11497" y="21221"/>
                    <a:pt x="8884" y="20653"/>
                  </a:cubicBezTo>
                  <a:cubicBezTo>
                    <a:pt x="6271" y="20084"/>
                    <a:pt x="5226" y="19326"/>
                    <a:pt x="4181" y="18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836635" y="369812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3110320" y="3540822"/>
              <a:ext cx="134814" cy="413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25" fill="norm" stroke="1" extrusionOk="0">
                  <a:moveTo>
                    <a:pt x="0" y="4223"/>
                  </a:moveTo>
                  <a:cubicBezTo>
                    <a:pt x="332" y="7860"/>
                    <a:pt x="665" y="11496"/>
                    <a:pt x="831" y="14086"/>
                  </a:cubicBezTo>
                  <a:cubicBezTo>
                    <a:pt x="997" y="16676"/>
                    <a:pt x="997" y="18219"/>
                    <a:pt x="831" y="19431"/>
                  </a:cubicBezTo>
                  <a:cubicBezTo>
                    <a:pt x="665" y="20643"/>
                    <a:pt x="332" y="21525"/>
                    <a:pt x="166" y="21525"/>
                  </a:cubicBezTo>
                  <a:cubicBezTo>
                    <a:pt x="0" y="21525"/>
                    <a:pt x="0" y="20643"/>
                    <a:pt x="498" y="18384"/>
                  </a:cubicBezTo>
                  <a:cubicBezTo>
                    <a:pt x="997" y="16125"/>
                    <a:pt x="1994" y="12488"/>
                    <a:pt x="3489" y="9513"/>
                  </a:cubicBezTo>
                  <a:cubicBezTo>
                    <a:pt x="4985" y="6537"/>
                    <a:pt x="6978" y="4223"/>
                    <a:pt x="8640" y="2735"/>
                  </a:cubicBezTo>
                  <a:cubicBezTo>
                    <a:pt x="10302" y="1247"/>
                    <a:pt x="11631" y="586"/>
                    <a:pt x="13126" y="256"/>
                  </a:cubicBezTo>
                  <a:cubicBezTo>
                    <a:pt x="14622" y="-75"/>
                    <a:pt x="16283" y="-75"/>
                    <a:pt x="17612" y="201"/>
                  </a:cubicBezTo>
                  <a:cubicBezTo>
                    <a:pt x="18942" y="476"/>
                    <a:pt x="19938" y="1027"/>
                    <a:pt x="20603" y="1964"/>
                  </a:cubicBezTo>
                  <a:cubicBezTo>
                    <a:pt x="21268" y="2901"/>
                    <a:pt x="21600" y="4223"/>
                    <a:pt x="20105" y="5215"/>
                  </a:cubicBezTo>
                  <a:cubicBezTo>
                    <a:pt x="18609" y="6207"/>
                    <a:pt x="15286" y="6868"/>
                    <a:pt x="11963" y="7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3297096" y="3559498"/>
              <a:ext cx="92625" cy="19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152" fill="norm" stroke="1" extrusionOk="0">
                  <a:moveTo>
                    <a:pt x="5165" y="7467"/>
                  </a:moveTo>
                  <a:cubicBezTo>
                    <a:pt x="7565" y="7237"/>
                    <a:pt x="9965" y="7007"/>
                    <a:pt x="11885" y="6433"/>
                  </a:cubicBezTo>
                  <a:cubicBezTo>
                    <a:pt x="13805" y="5858"/>
                    <a:pt x="15245" y="4939"/>
                    <a:pt x="16445" y="3675"/>
                  </a:cubicBezTo>
                  <a:cubicBezTo>
                    <a:pt x="17645" y="2411"/>
                    <a:pt x="18605" y="803"/>
                    <a:pt x="17885" y="228"/>
                  </a:cubicBezTo>
                  <a:cubicBezTo>
                    <a:pt x="17165" y="-346"/>
                    <a:pt x="14765" y="114"/>
                    <a:pt x="11405" y="2182"/>
                  </a:cubicBezTo>
                  <a:cubicBezTo>
                    <a:pt x="8045" y="4250"/>
                    <a:pt x="3725" y="7926"/>
                    <a:pt x="1565" y="11028"/>
                  </a:cubicBezTo>
                  <a:cubicBezTo>
                    <a:pt x="-595" y="14131"/>
                    <a:pt x="-595" y="16658"/>
                    <a:pt x="2045" y="18382"/>
                  </a:cubicBezTo>
                  <a:cubicBezTo>
                    <a:pt x="4685" y="20105"/>
                    <a:pt x="9965" y="21024"/>
                    <a:pt x="13565" y="21139"/>
                  </a:cubicBezTo>
                  <a:cubicBezTo>
                    <a:pt x="17165" y="21254"/>
                    <a:pt x="19085" y="20565"/>
                    <a:pt x="21005" y="19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3446870" y="3583826"/>
              <a:ext cx="101601" cy="14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0"/>
                  </a:moveTo>
                  <a:cubicBezTo>
                    <a:pt x="2700" y="4259"/>
                    <a:pt x="5400" y="8518"/>
                    <a:pt x="6750" y="11713"/>
                  </a:cubicBezTo>
                  <a:cubicBezTo>
                    <a:pt x="8100" y="14907"/>
                    <a:pt x="8100" y="17037"/>
                    <a:pt x="7425" y="18710"/>
                  </a:cubicBezTo>
                  <a:cubicBezTo>
                    <a:pt x="6750" y="20383"/>
                    <a:pt x="5400" y="21600"/>
                    <a:pt x="4500" y="21296"/>
                  </a:cubicBezTo>
                  <a:cubicBezTo>
                    <a:pt x="3600" y="20992"/>
                    <a:pt x="3150" y="19166"/>
                    <a:pt x="4050" y="15820"/>
                  </a:cubicBezTo>
                  <a:cubicBezTo>
                    <a:pt x="4950" y="12473"/>
                    <a:pt x="7200" y="7606"/>
                    <a:pt x="10350" y="4715"/>
                  </a:cubicBezTo>
                  <a:cubicBezTo>
                    <a:pt x="13500" y="1825"/>
                    <a:pt x="17550" y="9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3608128" y="3571755"/>
              <a:ext cx="92743" cy="16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254" fill="norm" stroke="1" extrusionOk="0">
                  <a:moveTo>
                    <a:pt x="15271" y="7921"/>
                  </a:moveTo>
                  <a:cubicBezTo>
                    <a:pt x="15751" y="6587"/>
                    <a:pt x="16231" y="5254"/>
                    <a:pt x="17191" y="3787"/>
                  </a:cubicBezTo>
                  <a:cubicBezTo>
                    <a:pt x="18151" y="2321"/>
                    <a:pt x="19591" y="721"/>
                    <a:pt x="19111" y="187"/>
                  </a:cubicBezTo>
                  <a:cubicBezTo>
                    <a:pt x="18631" y="-346"/>
                    <a:pt x="16231" y="187"/>
                    <a:pt x="12631" y="2721"/>
                  </a:cubicBezTo>
                  <a:cubicBezTo>
                    <a:pt x="9031" y="5254"/>
                    <a:pt x="4231" y="9787"/>
                    <a:pt x="1831" y="12854"/>
                  </a:cubicBezTo>
                  <a:cubicBezTo>
                    <a:pt x="-569" y="15921"/>
                    <a:pt x="-569" y="17521"/>
                    <a:pt x="1591" y="18854"/>
                  </a:cubicBezTo>
                  <a:cubicBezTo>
                    <a:pt x="3751" y="20187"/>
                    <a:pt x="8071" y="21254"/>
                    <a:pt x="11671" y="21254"/>
                  </a:cubicBezTo>
                  <a:cubicBezTo>
                    <a:pt x="15271" y="21254"/>
                    <a:pt x="18151" y="20187"/>
                    <a:pt x="21031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743162" y="3576269"/>
              <a:ext cx="237159" cy="15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0914" fill="norm" stroke="1" extrusionOk="0">
                  <a:moveTo>
                    <a:pt x="1898" y="10674"/>
                  </a:moveTo>
                  <a:cubicBezTo>
                    <a:pt x="2467" y="9506"/>
                    <a:pt x="3035" y="8339"/>
                    <a:pt x="3698" y="6588"/>
                  </a:cubicBezTo>
                  <a:cubicBezTo>
                    <a:pt x="4361" y="4836"/>
                    <a:pt x="5119" y="2501"/>
                    <a:pt x="4930" y="1771"/>
                  </a:cubicBezTo>
                  <a:cubicBezTo>
                    <a:pt x="4740" y="1042"/>
                    <a:pt x="3603" y="1917"/>
                    <a:pt x="2561" y="3815"/>
                  </a:cubicBezTo>
                  <a:cubicBezTo>
                    <a:pt x="1519" y="5712"/>
                    <a:pt x="572" y="8631"/>
                    <a:pt x="193" y="11550"/>
                  </a:cubicBezTo>
                  <a:cubicBezTo>
                    <a:pt x="-186" y="14469"/>
                    <a:pt x="3" y="17388"/>
                    <a:pt x="667" y="19139"/>
                  </a:cubicBezTo>
                  <a:cubicBezTo>
                    <a:pt x="1330" y="20890"/>
                    <a:pt x="2467" y="21474"/>
                    <a:pt x="4172" y="20306"/>
                  </a:cubicBezTo>
                  <a:cubicBezTo>
                    <a:pt x="5877" y="19139"/>
                    <a:pt x="8151" y="16220"/>
                    <a:pt x="9572" y="13885"/>
                  </a:cubicBezTo>
                  <a:cubicBezTo>
                    <a:pt x="10993" y="11550"/>
                    <a:pt x="11561" y="9798"/>
                    <a:pt x="11372" y="10528"/>
                  </a:cubicBezTo>
                  <a:cubicBezTo>
                    <a:pt x="11182" y="11258"/>
                    <a:pt x="10235" y="14469"/>
                    <a:pt x="9761" y="16804"/>
                  </a:cubicBezTo>
                  <a:cubicBezTo>
                    <a:pt x="9288" y="19139"/>
                    <a:pt x="9288" y="20598"/>
                    <a:pt x="9288" y="20598"/>
                  </a:cubicBezTo>
                  <a:cubicBezTo>
                    <a:pt x="9288" y="20598"/>
                    <a:pt x="9288" y="19139"/>
                    <a:pt x="10425" y="15782"/>
                  </a:cubicBezTo>
                  <a:cubicBezTo>
                    <a:pt x="11561" y="12425"/>
                    <a:pt x="13835" y="7171"/>
                    <a:pt x="15446" y="4106"/>
                  </a:cubicBezTo>
                  <a:cubicBezTo>
                    <a:pt x="17056" y="1042"/>
                    <a:pt x="18003" y="166"/>
                    <a:pt x="18951" y="20"/>
                  </a:cubicBezTo>
                  <a:cubicBezTo>
                    <a:pt x="19898" y="-126"/>
                    <a:pt x="20846" y="458"/>
                    <a:pt x="21130" y="3523"/>
                  </a:cubicBezTo>
                  <a:cubicBezTo>
                    <a:pt x="21414" y="6588"/>
                    <a:pt x="21035" y="12133"/>
                    <a:pt x="20656" y="17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4031556" y="3367926"/>
              <a:ext cx="183665" cy="33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536" fill="norm" stroke="1" extrusionOk="0">
                  <a:moveTo>
                    <a:pt x="13198" y="0"/>
                  </a:moveTo>
                  <a:cubicBezTo>
                    <a:pt x="10498" y="4127"/>
                    <a:pt x="7798" y="8255"/>
                    <a:pt x="6325" y="11625"/>
                  </a:cubicBezTo>
                  <a:cubicBezTo>
                    <a:pt x="4853" y="14996"/>
                    <a:pt x="4607" y="17610"/>
                    <a:pt x="4484" y="19261"/>
                  </a:cubicBezTo>
                  <a:cubicBezTo>
                    <a:pt x="4362" y="20912"/>
                    <a:pt x="4362" y="21600"/>
                    <a:pt x="4607" y="21531"/>
                  </a:cubicBezTo>
                  <a:cubicBezTo>
                    <a:pt x="4853" y="21462"/>
                    <a:pt x="5343" y="20637"/>
                    <a:pt x="4975" y="19605"/>
                  </a:cubicBezTo>
                  <a:cubicBezTo>
                    <a:pt x="4607" y="18573"/>
                    <a:pt x="3380" y="17335"/>
                    <a:pt x="2153" y="16647"/>
                  </a:cubicBezTo>
                  <a:cubicBezTo>
                    <a:pt x="925" y="15959"/>
                    <a:pt x="-302" y="15822"/>
                    <a:pt x="66" y="15753"/>
                  </a:cubicBezTo>
                  <a:cubicBezTo>
                    <a:pt x="434" y="15684"/>
                    <a:pt x="2398" y="15684"/>
                    <a:pt x="4607" y="15753"/>
                  </a:cubicBezTo>
                  <a:cubicBezTo>
                    <a:pt x="6816" y="15822"/>
                    <a:pt x="9271" y="15959"/>
                    <a:pt x="10989" y="16234"/>
                  </a:cubicBezTo>
                  <a:cubicBezTo>
                    <a:pt x="12707" y="16510"/>
                    <a:pt x="13689" y="16922"/>
                    <a:pt x="14303" y="17473"/>
                  </a:cubicBezTo>
                  <a:cubicBezTo>
                    <a:pt x="14916" y="18023"/>
                    <a:pt x="15162" y="18711"/>
                    <a:pt x="15284" y="19536"/>
                  </a:cubicBezTo>
                  <a:cubicBezTo>
                    <a:pt x="15407" y="20362"/>
                    <a:pt x="15407" y="21325"/>
                    <a:pt x="15530" y="21325"/>
                  </a:cubicBezTo>
                  <a:cubicBezTo>
                    <a:pt x="15653" y="21325"/>
                    <a:pt x="15898" y="20362"/>
                    <a:pt x="16880" y="18367"/>
                  </a:cubicBezTo>
                  <a:cubicBezTo>
                    <a:pt x="17862" y="16372"/>
                    <a:pt x="19580" y="13345"/>
                    <a:pt x="21298" y="10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4251313" y="3374276"/>
              <a:ext cx="230608" cy="359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60" fill="norm" stroke="1" extrusionOk="0">
                  <a:moveTo>
                    <a:pt x="7255" y="0"/>
                  </a:moveTo>
                  <a:cubicBezTo>
                    <a:pt x="5684" y="3537"/>
                    <a:pt x="4113" y="7074"/>
                    <a:pt x="2935" y="10042"/>
                  </a:cubicBezTo>
                  <a:cubicBezTo>
                    <a:pt x="1757" y="13011"/>
                    <a:pt x="971" y="15411"/>
                    <a:pt x="480" y="17179"/>
                  </a:cubicBezTo>
                  <a:cubicBezTo>
                    <a:pt x="-11" y="18947"/>
                    <a:pt x="-207" y="20084"/>
                    <a:pt x="284" y="20653"/>
                  </a:cubicBezTo>
                  <a:cubicBezTo>
                    <a:pt x="775" y="21221"/>
                    <a:pt x="1953" y="21221"/>
                    <a:pt x="3818" y="20400"/>
                  </a:cubicBezTo>
                  <a:cubicBezTo>
                    <a:pt x="5684" y="19579"/>
                    <a:pt x="8237" y="17937"/>
                    <a:pt x="9808" y="16737"/>
                  </a:cubicBezTo>
                  <a:cubicBezTo>
                    <a:pt x="11378" y="15537"/>
                    <a:pt x="11968" y="14779"/>
                    <a:pt x="12360" y="14084"/>
                  </a:cubicBezTo>
                  <a:cubicBezTo>
                    <a:pt x="12753" y="13389"/>
                    <a:pt x="12949" y="12758"/>
                    <a:pt x="12458" y="12568"/>
                  </a:cubicBezTo>
                  <a:cubicBezTo>
                    <a:pt x="11968" y="12379"/>
                    <a:pt x="10789" y="12632"/>
                    <a:pt x="9513" y="13705"/>
                  </a:cubicBezTo>
                  <a:cubicBezTo>
                    <a:pt x="8237" y="14779"/>
                    <a:pt x="6862" y="16674"/>
                    <a:pt x="6175" y="18000"/>
                  </a:cubicBezTo>
                  <a:cubicBezTo>
                    <a:pt x="5488" y="19326"/>
                    <a:pt x="5488" y="20084"/>
                    <a:pt x="5978" y="20653"/>
                  </a:cubicBezTo>
                  <a:cubicBezTo>
                    <a:pt x="6469" y="21221"/>
                    <a:pt x="7451" y="21600"/>
                    <a:pt x="10102" y="21411"/>
                  </a:cubicBezTo>
                  <a:cubicBezTo>
                    <a:pt x="12753" y="21221"/>
                    <a:pt x="17073" y="20463"/>
                    <a:pt x="21393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4537939" y="3440638"/>
              <a:ext cx="121782" cy="255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16" fill="norm" stroke="1" extrusionOk="0">
                  <a:moveTo>
                    <a:pt x="16957" y="809"/>
                  </a:moveTo>
                  <a:cubicBezTo>
                    <a:pt x="15467" y="287"/>
                    <a:pt x="13978" y="-236"/>
                    <a:pt x="11929" y="112"/>
                  </a:cubicBezTo>
                  <a:cubicBezTo>
                    <a:pt x="9881" y="461"/>
                    <a:pt x="7274" y="1680"/>
                    <a:pt x="4854" y="4206"/>
                  </a:cubicBezTo>
                  <a:cubicBezTo>
                    <a:pt x="2433" y="6732"/>
                    <a:pt x="198" y="10564"/>
                    <a:pt x="12" y="13699"/>
                  </a:cubicBezTo>
                  <a:cubicBezTo>
                    <a:pt x="-174" y="16835"/>
                    <a:pt x="1688" y="19274"/>
                    <a:pt x="5598" y="20319"/>
                  </a:cubicBezTo>
                  <a:cubicBezTo>
                    <a:pt x="9509" y="21364"/>
                    <a:pt x="15467" y="21016"/>
                    <a:pt x="21426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4812120" y="3450476"/>
              <a:ext cx="6058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600" fill="norm" stroke="1" extrusionOk="0">
                  <a:moveTo>
                    <a:pt x="0" y="0"/>
                  </a:moveTo>
                  <a:cubicBezTo>
                    <a:pt x="5760" y="1125"/>
                    <a:pt x="11520" y="2250"/>
                    <a:pt x="15480" y="4106"/>
                  </a:cubicBezTo>
                  <a:cubicBezTo>
                    <a:pt x="19440" y="5962"/>
                    <a:pt x="21600" y="8550"/>
                    <a:pt x="20160" y="11363"/>
                  </a:cubicBezTo>
                  <a:cubicBezTo>
                    <a:pt x="18720" y="14175"/>
                    <a:pt x="13680" y="17212"/>
                    <a:pt x="10080" y="18956"/>
                  </a:cubicBezTo>
                  <a:cubicBezTo>
                    <a:pt x="6480" y="20700"/>
                    <a:pt x="4320" y="21150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900520" y="4714126"/>
              <a:ext cx="425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9" y="20000"/>
                    <a:pt x="5158" y="18400"/>
                    <a:pt x="8060" y="16800"/>
                  </a:cubicBezTo>
                  <a:cubicBezTo>
                    <a:pt x="10961" y="15200"/>
                    <a:pt x="14185" y="13600"/>
                    <a:pt x="16496" y="10800"/>
                  </a:cubicBezTo>
                  <a:cubicBezTo>
                    <a:pt x="18806" y="8000"/>
                    <a:pt x="20203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235939" y="4666729"/>
              <a:ext cx="126896" cy="22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77" fill="norm" stroke="1" extrusionOk="0">
                  <a:moveTo>
                    <a:pt x="13554" y="1492"/>
                  </a:moveTo>
                  <a:cubicBezTo>
                    <a:pt x="10126" y="886"/>
                    <a:pt x="6697" y="281"/>
                    <a:pt x="4126" y="79"/>
                  </a:cubicBezTo>
                  <a:cubicBezTo>
                    <a:pt x="1554" y="-123"/>
                    <a:pt x="-160" y="79"/>
                    <a:pt x="11" y="483"/>
                  </a:cubicBezTo>
                  <a:cubicBezTo>
                    <a:pt x="183" y="886"/>
                    <a:pt x="2240" y="1492"/>
                    <a:pt x="5326" y="1997"/>
                  </a:cubicBezTo>
                  <a:cubicBezTo>
                    <a:pt x="8411" y="2501"/>
                    <a:pt x="12526" y="2905"/>
                    <a:pt x="15783" y="4318"/>
                  </a:cubicBezTo>
                  <a:cubicBezTo>
                    <a:pt x="19040" y="5731"/>
                    <a:pt x="21440" y="8154"/>
                    <a:pt x="20240" y="11182"/>
                  </a:cubicBezTo>
                  <a:cubicBezTo>
                    <a:pt x="19040" y="14210"/>
                    <a:pt x="14240" y="17843"/>
                    <a:pt x="944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821270" y="4618876"/>
              <a:ext cx="980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292"/>
                    <a:pt x="17280" y="8585"/>
                    <a:pt x="19440" y="12185"/>
                  </a:cubicBezTo>
                  <a:cubicBezTo>
                    <a:pt x="21600" y="15785"/>
                    <a:pt x="17280" y="1869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1862280" y="4720476"/>
              <a:ext cx="10504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600" fill="norm" stroke="1" extrusionOk="0">
                  <a:moveTo>
                    <a:pt x="19747" y="0"/>
                  </a:moveTo>
                  <a:cubicBezTo>
                    <a:pt x="17630" y="0"/>
                    <a:pt x="15512" y="0"/>
                    <a:pt x="12124" y="1482"/>
                  </a:cubicBezTo>
                  <a:cubicBezTo>
                    <a:pt x="8736" y="2965"/>
                    <a:pt x="4077" y="5929"/>
                    <a:pt x="1747" y="8471"/>
                  </a:cubicBezTo>
                  <a:cubicBezTo>
                    <a:pt x="-582" y="11012"/>
                    <a:pt x="-582" y="13129"/>
                    <a:pt x="1747" y="14929"/>
                  </a:cubicBezTo>
                  <a:cubicBezTo>
                    <a:pt x="4077" y="16729"/>
                    <a:pt x="8736" y="18212"/>
                    <a:pt x="12336" y="19271"/>
                  </a:cubicBezTo>
                  <a:cubicBezTo>
                    <a:pt x="15936" y="20329"/>
                    <a:pt x="18477" y="20965"/>
                    <a:pt x="21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013490" y="4441076"/>
              <a:ext cx="182431" cy="2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17" fill="norm" stroke="1" extrusionOk="0">
                  <a:moveTo>
                    <a:pt x="3522" y="0"/>
                  </a:moveTo>
                  <a:cubicBezTo>
                    <a:pt x="3274" y="4820"/>
                    <a:pt x="3026" y="9640"/>
                    <a:pt x="2901" y="12942"/>
                  </a:cubicBezTo>
                  <a:cubicBezTo>
                    <a:pt x="2777" y="16245"/>
                    <a:pt x="2777" y="18030"/>
                    <a:pt x="3026" y="19369"/>
                  </a:cubicBezTo>
                  <a:cubicBezTo>
                    <a:pt x="3274" y="20707"/>
                    <a:pt x="3770" y="21600"/>
                    <a:pt x="4267" y="21511"/>
                  </a:cubicBezTo>
                  <a:cubicBezTo>
                    <a:pt x="4764" y="21421"/>
                    <a:pt x="5260" y="20350"/>
                    <a:pt x="5012" y="18744"/>
                  </a:cubicBezTo>
                  <a:cubicBezTo>
                    <a:pt x="4764" y="17137"/>
                    <a:pt x="3770" y="14995"/>
                    <a:pt x="2653" y="13656"/>
                  </a:cubicBezTo>
                  <a:cubicBezTo>
                    <a:pt x="1536" y="12317"/>
                    <a:pt x="295" y="11782"/>
                    <a:pt x="46" y="11157"/>
                  </a:cubicBezTo>
                  <a:cubicBezTo>
                    <a:pt x="-202" y="10532"/>
                    <a:pt x="543" y="9818"/>
                    <a:pt x="2281" y="8390"/>
                  </a:cubicBezTo>
                  <a:cubicBezTo>
                    <a:pt x="4019" y="6962"/>
                    <a:pt x="6750" y="4820"/>
                    <a:pt x="8612" y="3481"/>
                  </a:cubicBezTo>
                  <a:cubicBezTo>
                    <a:pt x="10474" y="2142"/>
                    <a:pt x="11467" y="1607"/>
                    <a:pt x="11964" y="2053"/>
                  </a:cubicBezTo>
                  <a:cubicBezTo>
                    <a:pt x="12460" y="2499"/>
                    <a:pt x="12460" y="3927"/>
                    <a:pt x="12336" y="6159"/>
                  </a:cubicBezTo>
                  <a:cubicBezTo>
                    <a:pt x="12212" y="8390"/>
                    <a:pt x="11964" y="11425"/>
                    <a:pt x="11467" y="13299"/>
                  </a:cubicBezTo>
                  <a:cubicBezTo>
                    <a:pt x="10970" y="15174"/>
                    <a:pt x="10226" y="15888"/>
                    <a:pt x="9853" y="15709"/>
                  </a:cubicBezTo>
                  <a:cubicBezTo>
                    <a:pt x="9481" y="15531"/>
                    <a:pt x="9481" y="14460"/>
                    <a:pt x="10101" y="13478"/>
                  </a:cubicBezTo>
                  <a:cubicBezTo>
                    <a:pt x="10722" y="12496"/>
                    <a:pt x="11964" y="11603"/>
                    <a:pt x="13205" y="11157"/>
                  </a:cubicBezTo>
                  <a:cubicBezTo>
                    <a:pt x="14446" y="10711"/>
                    <a:pt x="15688" y="10711"/>
                    <a:pt x="16681" y="11246"/>
                  </a:cubicBezTo>
                  <a:cubicBezTo>
                    <a:pt x="17674" y="11782"/>
                    <a:pt x="18419" y="12853"/>
                    <a:pt x="19164" y="14460"/>
                  </a:cubicBezTo>
                  <a:cubicBezTo>
                    <a:pt x="19908" y="16066"/>
                    <a:pt x="20653" y="18208"/>
                    <a:pt x="21398" y="20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2602320" y="4631576"/>
              <a:ext cx="952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40" y="2571"/>
                    <a:pt x="19680" y="5143"/>
                    <a:pt x="16800" y="8486"/>
                  </a:cubicBezTo>
                  <a:cubicBezTo>
                    <a:pt x="13920" y="11829"/>
                    <a:pt x="9120" y="15943"/>
                    <a:pt x="6000" y="18257"/>
                  </a:cubicBezTo>
                  <a:cubicBezTo>
                    <a:pt x="2880" y="20571"/>
                    <a:pt x="144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595970" y="4733176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2722970" y="480937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2849970" y="4803026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2862670" y="4663326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2953687" y="4555376"/>
              <a:ext cx="423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320"/>
                    <a:pt x="0" y="8640"/>
                    <a:pt x="0" y="12240"/>
                  </a:cubicBezTo>
                  <a:cubicBezTo>
                    <a:pt x="0" y="15840"/>
                    <a:pt x="108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3016017" y="4753602"/>
              <a:ext cx="138754" cy="146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0744" fill="norm" stroke="1" extrusionOk="0">
                  <a:moveTo>
                    <a:pt x="823" y="8805"/>
                  </a:moveTo>
                  <a:cubicBezTo>
                    <a:pt x="2112" y="7905"/>
                    <a:pt x="3402" y="7005"/>
                    <a:pt x="5014" y="5355"/>
                  </a:cubicBezTo>
                  <a:cubicBezTo>
                    <a:pt x="6626" y="3705"/>
                    <a:pt x="8560" y="1305"/>
                    <a:pt x="8721" y="405"/>
                  </a:cubicBezTo>
                  <a:cubicBezTo>
                    <a:pt x="8882" y="-495"/>
                    <a:pt x="7270" y="105"/>
                    <a:pt x="5336" y="2205"/>
                  </a:cubicBezTo>
                  <a:cubicBezTo>
                    <a:pt x="3402" y="4305"/>
                    <a:pt x="1145" y="7905"/>
                    <a:pt x="339" y="11205"/>
                  </a:cubicBezTo>
                  <a:cubicBezTo>
                    <a:pt x="-467" y="14505"/>
                    <a:pt x="178" y="17505"/>
                    <a:pt x="2112" y="19155"/>
                  </a:cubicBezTo>
                  <a:cubicBezTo>
                    <a:pt x="4046" y="20805"/>
                    <a:pt x="7270" y="21105"/>
                    <a:pt x="10655" y="20355"/>
                  </a:cubicBezTo>
                  <a:cubicBezTo>
                    <a:pt x="14040" y="19605"/>
                    <a:pt x="17587" y="17805"/>
                    <a:pt x="21133" y="16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3689453" y="4540256"/>
              <a:ext cx="347968" cy="63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80" fill="norm" stroke="1" extrusionOk="0">
                  <a:moveTo>
                    <a:pt x="2670" y="10167"/>
                  </a:moveTo>
                  <a:cubicBezTo>
                    <a:pt x="3717" y="9595"/>
                    <a:pt x="4765" y="9022"/>
                    <a:pt x="5354" y="8486"/>
                  </a:cubicBezTo>
                  <a:cubicBezTo>
                    <a:pt x="5943" y="7950"/>
                    <a:pt x="6074" y="7449"/>
                    <a:pt x="5812" y="7163"/>
                  </a:cubicBezTo>
                  <a:cubicBezTo>
                    <a:pt x="5550" y="6877"/>
                    <a:pt x="4896" y="6805"/>
                    <a:pt x="4241" y="6805"/>
                  </a:cubicBezTo>
                  <a:cubicBezTo>
                    <a:pt x="3586" y="6805"/>
                    <a:pt x="2932" y="6877"/>
                    <a:pt x="2212" y="7520"/>
                  </a:cubicBezTo>
                  <a:cubicBezTo>
                    <a:pt x="1492" y="8164"/>
                    <a:pt x="706" y="9380"/>
                    <a:pt x="314" y="10167"/>
                  </a:cubicBezTo>
                  <a:cubicBezTo>
                    <a:pt x="-79" y="10954"/>
                    <a:pt x="-79" y="11311"/>
                    <a:pt x="183" y="11597"/>
                  </a:cubicBezTo>
                  <a:cubicBezTo>
                    <a:pt x="445" y="11883"/>
                    <a:pt x="968" y="12098"/>
                    <a:pt x="1492" y="12026"/>
                  </a:cubicBezTo>
                  <a:cubicBezTo>
                    <a:pt x="2016" y="11955"/>
                    <a:pt x="2539" y="11597"/>
                    <a:pt x="3194" y="10667"/>
                  </a:cubicBezTo>
                  <a:cubicBezTo>
                    <a:pt x="3848" y="9738"/>
                    <a:pt x="4634" y="8236"/>
                    <a:pt x="6270" y="6519"/>
                  </a:cubicBezTo>
                  <a:cubicBezTo>
                    <a:pt x="7906" y="4803"/>
                    <a:pt x="10394" y="2871"/>
                    <a:pt x="11965" y="1691"/>
                  </a:cubicBezTo>
                  <a:cubicBezTo>
                    <a:pt x="13536" y="511"/>
                    <a:pt x="14190" y="82"/>
                    <a:pt x="14321" y="11"/>
                  </a:cubicBezTo>
                  <a:cubicBezTo>
                    <a:pt x="14452" y="-61"/>
                    <a:pt x="14059" y="225"/>
                    <a:pt x="13208" y="1405"/>
                  </a:cubicBezTo>
                  <a:cubicBezTo>
                    <a:pt x="12357" y="2585"/>
                    <a:pt x="11048" y="4660"/>
                    <a:pt x="10066" y="6948"/>
                  </a:cubicBezTo>
                  <a:cubicBezTo>
                    <a:pt x="9085" y="9237"/>
                    <a:pt x="8430" y="11740"/>
                    <a:pt x="7841" y="14065"/>
                  </a:cubicBezTo>
                  <a:cubicBezTo>
                    <a:pt x="7252" y="16389"/>
                    <a:pt x="6728" y="18535"/>
                    <a:pt x="6466" y="19787"/>
                  </a:cubicBezTo>
                  <a:cubicBezTo>
                    <a:pt x="6205" y="21038"/>
                    <a:pt x="6205" y="21396"/>
                    <a:pt x="6597" y="21467"/>
                  </a:cubicBezTo>
                  <a:cubicBezTo>
                    <a:pt x="6990" y="21539"/>
                    <a:pt x="7776" y="21324"/>
                    <a:pt x="8888" y="20502"/>
                  </a:cubicBezTo>
                  <a:cubicBezTo>
                    <a:pt x="10001" y="19679"/>
                    <a:pt x="11441" y="18249"/>
                    <a:pt x="12226" y="17319"/>
                  </a:cubicBezTo>
                  <a:cubicBezTo>
                    <a:pt x="13012" y="16389"/>
                    <a:pt x="13143" y="15960"/>
                    <a:pt x="13208" y="15567"/>
                  </a:cubicBezTo>
                  <a:cubicBezTo>
                    <a:pt x="13274" y="15173"/>
                    <a:pt x="13274" y="14816"/>
                    <a:pt x="12946" y="14565"/>
                  </a:cubicBezTo>
                  <a:cubicBezTo>
                    <a:pt x="12619" y="14315"/>
                    <a:pt x="11965" y="14172"/>
                    <a:pt x="12030" y="14065"/>
                  </a:cubicBezTo>
                  <a:cubicBezTo>
                    <a:pt x="12096" y="13958"/>
                    <a:pt x="12881" y="13886"/>
                    <a:pt x="14583" y="13493"/>
                  </a:cubicBezTo>
                  <a:cubicBezTo>
                    <a:pt x="16285" y="13099"/>
                    <a:pt x="18903" y="12384"/>
                    <a:pt x="21521" y="11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4386670" y="4546509"/>
              <a:ext cx="153889" cy="413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401" fill="norm" stroke="1" extrusionOk="0">
                  <a:moveTo>
                    <a:pt x="0" y="3749"/>
                  </a:moveTo>
                  <a:cubicBezTo>
                    <a:pt x="288" y="7476"/>
                    <a:pt x="576" y="11204"/>
                    <a:pt x="864" y="12739"/>
                  </a:cubicBezTo>
                  <a:cubicBezTo>
                    <a:pt x="1152" y="14274"/>
                    <a:pt x="1440" y="13617"/>
                    <a:pt x="1872" y="11424"/>
                  </a:cubicBezTo>
                  <a:cubicBezTo>
                    <a:pt x="2304" y="9231"/>
                    <a:pt x="2880" y="5503"/>
                    <a:pt x="3600" y="3365"/>
                  </a:cubicBezTo>
                  <a:cubicBezTo>
                    <a:pt x="4320" y="1227"/>
                    <a:pt x="5184" y="679"/>
                    <a:pt x="6336" y="350"/>
                  </a:cubicBezTo>
                  <a:cubicBezTo>
                    <a:pt x="7488" y="21"/>
                    <a:pt x="8928" y="-89"/>
                    <a:pt x="10080" y="75"/>
                  </a:cubicBezTo>
                  <a:cubicBezTo>
                    <a:pt x="11232" y="240"/>
                    <a:pt x="12096" y="679"/>
                    <a:pt x="14112" y="2159"/>
                  </a:cubicBezTo>
                  <a:cubicBezTo>
                    <a:pt x="16128" y="3639"/>
                    <a:pt x="19296" y="6161"/>
                    <a:pt x="20448" y="8737"/>
                  </a:cubicBezTo>
                  <a:cubicBezTo>
                    <a:pt x="21600" y="11314"/>
                    <a:pt x="20736" y="13946"/>
                    <a:pt x="17712" y="16084"/>
                  </a:cubicBezTo>
                  <a:cubicBezTo>
                    <a:pt x="14688" y="18222"/>
                    <a:pt x="9504" y="19866"/>
                    <a:pt x="6192" y="20689"/>
                  </a:cubicBezTo>
                  <a:cubicBezTo>
                    <a:pt x="2880" y="21511"/>
                    <a:pt x="1440" y="21511"/>
                    <a:pt x="720" y="21237"/>
                  </a:cubicBezTo>
                  <a:cubicBezTo>
                    <a:pt x="0" y="20963"/>
                    <a:pt x="0" y="20415"/>
                    <a:pt x="1296" y="19757"/>
                  </a:cubicBezTo>
                  <a:cubicBezTo>
                    <a:pt x="2592" y="19099"/>
                    <a:pt x="5184" y="18331"/>
                    <a:pt x="7776" y="17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4371706" y="4822076"/>
              <a:ext cx="40365" cy="14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189" fill="norm" stroke="1" extrusionOk="0">
                  <a:moveTo>
                    <a:pt x="1155" y="0"/>
                  </a:moveTo>
                  <a:cubicBezTo>
                    <a:pt x="1155" y="5246"/>
                    <a:pt x="1155" y="10491"/>
                    <a:pt x="615" y="14194"/>
                  </a:cubicBezTo>
                  <a:cubicBezTo>
                    <a:pt x="75" y="17897"/>
                    <a:pt x="-1005" y="20057"/>
                    <a:pt x="2235" y="20829"/>
                  </a:cubicBezTo>
                  <a:cubicBezTo>
                    <a:pt x="5475" y="21600"/>
                    <a:pt x="13035" y="20983"/>
                    <a:pt x="20595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4793070" y="4688726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4812120" y="4853826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5466699" y="4504576"/>
              <a:ext cx="37572" cy="540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26" fill="norm" stroke="1" extrusionOk="0">
                  <a:moveTo>
                    <a:pt x="21300" y="0"/>
                  </a:moveTo>
                  <a:cubicBezTo>
                    <a:pt x="18900" y="1856"/>
                    <a:pt x="16500" y="3712"/>
                    <a:pt x="14100" y="6244"/>
                  </a:cubicBezTo>
                  <a:cubicBezTo>
                    <a:pt x="11700" y="8775"/>
                    <a:pt x="9300" y="11981"/>
                    <a:pt x="6900" y="14428"/>
                  </a:cubicBezTo>
                  <a:cubicBezTo>
                    <a:pt x="4500" y="16875"/>
                    <a:pt x="2100" y="18563"/>
                    <a:pt x="900" y="19702"/>
                  </a:cubicBezTo>
                  <a:cubicBezTo>
                    <a:pt x="-300" y="20841"/>
                    <a:pt x="-300" y="21431"/>
                    <a:pt x="900" y="21516"/>
                  </a:cubicBezTo>
                  <a:cubicBezTo>
                    <a:pt x="2100" y="21600"/>
                    <a:pt x="4500" y="21178"/>
                    <a:pt x="6900" y="20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5510620" y="4473620"/>
              <a:ext cx="228601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4400" y="13860"/>
                    <a:pt x="8800" y="6660"/>
                    <a:pt x="11800" y="3060"/>
                  </a:cubicBezTo>
                  <a:cubicBezTo>
                    <a:pt x="14800" y="-540"/>
                    <a:pt x="16400" y="-540"/>
                    <a:pt x="17800" y="900"/>
                  </a:cubicBezTo>
                  <a:cubicBezTo>
                    <a:pt x="19200" y="2340"/>
                    <a:pt x="20400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755277" y="4542676"/>
              <a:ext cx="22044" cy="233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301" fill="norm" stroke="1" extrusionOk="0">
                  <a:moveTo>
                    <a:pt x="20450" y="0"/>
                  </a:moveTo>
                  <a:cubicBezTo>
                    <a:pt x="16523" y="5593"/>
                    <a:pt x="12595" y="11186"/>
                    <a:pt x="9650" y="14464"/>
                  </a:cubicBezTo>
                  <a:cubicBezTo>
                    <a:pt x="6705" y="17743"/>
                    <a:pt x="4741" y="18707"/>
                    <a:pt x="2777" y="19671"/>
                  </a:cubicBezTo>
                  <a:cubicBezTo>
                    <a:pt x="814" y="20636"/>
                    <a:pt x="-1150" y="21600"/>
                    <a:pt x="814" y="21214"/>
                  </a:cubicBezTo>
                  <a:cubicBezTo>
                    <a:pt x="2777" y="20829"/>
                    <a:pt x="8668" y="19093"/>
                    <a:pt x="14559" y="17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5771018" y="4580776"/>
              <a:ext cx="7615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600" fill="norm" stroke="1" extrusionOk="0">
                  <a:moveTo>
                    <a:pt x="19252" y="0"/>
                  </a:moveTo>
                  <a:cubicBezTo>
                    <a:pt x="13414" y="3900"/>
                    <a:pt x="7576" y="7800"/>
                    <a:pt x="4073" y="11100"/>
                  </a:cubicBezTo>
                  <a:cubicBezTo>
                    <a:pt x="571" y="14400"/>
                    <a:pt x="-597" y="17100"/>
                    <a:pt x="279" y="18750"/>
                  </a:cubicBezTo>
                  <a:cubicBezTo>
                    <a:pt x="1154" y="20400"/>
                    <a:pt x="4073" y="21000"/>
                    <a:pt x="7868" y="21300"/>
                  </a:cubicBezTo>
                  <a:cubicBezTo>
                    <a:pt x="11662" y="21600"/>
                    <a:pt x="16333" y="21600"/>
                    <a:pt x="210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5682070" y="4815726"/>
              <a:ext cx="1524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5700" y="8100"/>
                    <a:pt x="11400" y="16200"/>
                    <a:pt x="15000" y="18900"/>
                  </a:cubicBezTo>
                  <a:cubicBezTo>
                    <a:pt x="18600" y="21600"/>
                    <a:pt x="20100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5653677" y="4910976"/>
              <a:ext cx="1569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760"/>
                    <a:pt x="3818" y="11520"/>
                    <a:pt x="1118" y="15120"/>
                  </a:cubicBezTo>
                  <a:cubicBezTo>
                    <a:pt x="-1582" y="18720"/>
                    <a:pt x="1118" y="2016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5733375" y="4905568"/>
              <a:ext cx="50859" cy="12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179" fill="norm" stroke="1" extrusionOk="0">
                  <a:moveTo>
                    <a:pt x="20530" y="1967"/>
                  </a:moveTo>
                  <a:cubicBezTo>
                    <a:pt x="17074" y="904"/>
                    <a:pt x="13618" y="-158"/>
                    <a:pt x="10594" y="19"/>
                  </a:cubicBezTo>
                  <a:cubicBezTo>
                    <a:pt x="7570" y="196"/>
                    <a:pt x="4978" y="1612"/>
                    <a:pt x="3250" y="4268"/>
                  </a:cubicBezTo>
                  <a:cubicBezTo>
                    <a:pt x="1522" y="6924"/>
                    <a:pt x="658" y="10819"/>
                    <a:pt x="226" y="13652"/>
                  </a:cubicBezTo>
                  <a:cubicBezTo>
                    <a:pt x="-206" y="16485"/>
                    <a:pt x="-206" y="18255"/>
                    <a:pt x="1954" y="19494"/>
                  </a:cubicBezTo>
                  <a:cubicBezTo>
                    <a:pt x="4114" y="20734"/>
                    <a:pt x="8434" y="21442"/>
                    <a:pt x="12322" y="21088"/>
                  </a:cubicBezTo>
                  <a:cubicBezTo>
                    <a:pt x="16210" y="20734"/>
                    <a:pt x="19666" y="19317"/>
                    <a:pt x="20530" y="16839"/>
                  </a:cubicBezTo>
                  <a:cubicBezTo>
                    <a:pt x="21394" y="14360"/>
                    <a:pt x="19666" y="10819"/>
                    <a:pt x="17938" y="7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5861193" y="4917326"/>
              <a:ext cx="85070" cy="13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0944" fill="norm" stroke="1" extrusionOk="0">
                  <a:moveTo>
                    <a:pt x="7393" y="2991"/>
                  </a:moveTo>
                  <a:cubicBezTo>
                    <a:pt x="4822" y="5982"/>
                    <a:pt x="2250" y="8972"/>
                    <a:pt x="965" y="11631"/>
                  </a:cubicBezTo>
                  <a:cubicBezTo>
                    <a:pt x="-321" y="14289"/>
                    <a:pt x="-321" y="16615"/>
                    <a:pt x="965" y="18443"/>
                  </a:cubicBezTo>
                  <a:cubicBezTo>
                    <a:pt x="2250" y="20271"/>
                    <a:pt x="4822" y="21600"/>
                    <a:pt x="8422" y="20603"/>
                  </a:cubicBezTo>
                  <a:cubicBezTo>
                    <a:pt x="12022" y="19606"/>
                    <a:pt x="16650" y="16283"/>
                    <a:pt x="18965" y="13458"/>
                  </a:cubicBezTo>
                  <a:cubicBezTo>
                    <a:pt x="21279" y="10634"/>
                    <a:pt x="21279" y="8308"/>
                    <a:pt x="18708" y="6148"/>
                  </a:cubicBezTo>
                  <a:cubicBezTo>
                    <a:pt x="16136" y="3988"/>
                    <a:pt x="10993" y="1994"/>
                    <a:pt x="58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6190070" y="4701426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00" y="1858"/>
                    <a:pt x="5600" y="3716"/>
                    <a:pt x="8600" y="6503"/>
                  </a:cubicBezTo>
                  <a:cubicBezTo>
                    <a:pt x="11600" y="9290"/>
                    <a:pt x="14800" y="13006"/>
                    <a:pt x="17000" y="15677"/>
                  </a:cubicBezTo>
                  <a:cubicBezTo>
                    <a:pt x="19200" y="18348"/>
                    <a:pt x="20400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6225177" y="4739526"/>
              <a:ext cx="123644" cy="2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5" fill="norm" stroke="1" extrusionOk="0">
                  <a:moveTo>
                    <a:pt x="21386" y="0"/>
                  </a:moveTo>
                  <a:cubicBezTo>
                    <a:pt x="18091" y="2097"/>
                    <a:pt x="14796" y="4194"/>
                    <a:pt x="11684" y="7340"/>
                  </a:cubicBezTo>
                  <a:cubicBezTo>
                    <a:pt x="8572" y="10485"/>
                    <a:pt x="5644" y="14680"/>
                    <a:pt x="3630" y="17301"/>
                  </a:cubicBezTo>
                  <a:cubicBezTo>
                    <a:pt x="1617" y="19922"/>
                    <a:pt x="518" y="20971"/>
                    <a:pt x="152" y="21285"/>
                  </a:cubicBezTo>
                  <a:cubicBezTo>
                    <a:pt x="-214" y="21600"/>
                    <a:pt x="152" y="21181"/>
                    <a:pt x="518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6621870" y="4472826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90"/>
                    <a:pt x="14400" y="10580"/>
                    <a:pt x="10800" y="14180"/>
                  </a:cubicBezTo>
                  <a:cubicBezTo>
                    <a:pt x="7200" y="17780"/>
                    <a:pt x="3600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723470" y="4510926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17"/>
                    <a:pt x="14400" y="9834"/>
                    <a:pt x="10800" y="13434"/>
                  </a:cubicBezTo>
                  <a:cubicBezTo>
                    <a:pt x="7200" y="17034"/>
                    <a:pt x="360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6730763" y="4480657"/>
              <a:ext cx="127144" cy="30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296" fill="norm" stroke="1" extrusionOk="0">
                  <a:moveTo>
                    <a:pt x="890" y="3024"/>
                  </a:moveTo>
                  <a:cubicBezTo>
                    <a:pt x="1587" y="1833"/>
                    <a:pt x="2284" y="641"/>
                    <a:pt x="3677" y="194"/>
                  </a:cubicBezTo>
                  <a:cubicBezTo>
                    <a:pt x="5071" y="-253"/>
                    <a:pt x="7161" y="45"/>
                    <a:pt x="10122" y="1386"/>
                  </a:cubicBezTo>
                  <a:cubicBezTo>
                    <a:pt x="13084" y="2726"/>
                    <a:pt x="16916" y="5110"/>
                    <a:pt x="19006" y="7717"/>
                  </a:cubicBezTo>
                  <a:cubicBezTo>
                    <a:pt x="21097" y="10324"/>
                    <a:pt x="21445" y="13154"/>
                    <a:pt x="20226" y="15314"/>
                  </a:cubicBezTo>
                  <a:cubicBezTo>
                    <a:pt x="19006" y="17474"/>
                    <a:pt x="16219" y="18964"/>
                    <a:pt x="13955" y="19857"/>
                  </a:cubicBezTo>
                  <a:cubicBezTo>
                    <a:pt x="11690" y="20751"/>
                    <a:pt x="9948" y="21049"/>
                    <a:pt x="8032" y="21198"/>
                  </a:cubicBezTo>
                  <a:cubicBezTo>
                    <a:pt x="6116" y="21347"/>
                    <a:pt x="4026" y="21347"/>
                    <a:pt x="2458" y="21049"/>
                  </a:cubicBezTo>
                  <a:cubicBezTo>
                    <a:pt x="890" y="20751"/>
                    <a:pt x="-155" y="20155"/>
                    <a:pt x="19" y="19485"/>
                  </a:cubicBezTo>
                  <a:cubicBezTo>
                    <a:pt x="193" y="18815"/>
                    <a:pt x="1587" y="18070"/>
                    <a:pt x="2980" y="17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6983820" y="4504576"/>
              <a:ext cx="12701" cy="223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0"/>
                  </a:moveTo>
                  <a:cubicBezTo>
                    <a:pt x="3600" y="6521"/>
                    <a:pt x="7200" y="13042"/>
                    <a:pt x="9000" y="16811"/>
                  </a:cubicBezTo>
                  <a:cubicBezTo>
                    <a:pt x="10800" y="20581"/>
                    <a:pt x="10800" y="21600"/>
                    <a:pt x="12600" y="21498"/>
                  </a:cubicBezTo>
                  <a:cubicBezTo>
                    <a:pt x="14400" y="21396"/>
                    <a:pt x="18000" y="20174"/>
                    <a:pt x="21600" y="1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7040970" y="4395408"/>
              <a:ext cx="117736" cy="81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76" fill="norm" stroke="1" extrusionOk="0">
                  <a:moveTo>
                    <a:pt x="0" y="369"/>
                  </a:moveTo>
                  <a:cubicBezTo>
                    <a:pt x="3857" y="200"/>
                    <a:pt x="7714" y="32"/>
                    <a:pt x="10993" y="4"/>
                  </a:cubicBezTo>
                  <a:cubicBezTo>
                    <a:pt x="14271" y="-24"/>
                    <a:pt x="16971" y="88"/>
                    <a:pt x="18707" y="313"/>
                  </a:cubicBezTo>
                  <a:cubicBezTo>
                    <a:pt x="20443" y="537"/>
                    <a:pt x="21214" y="874"/>
                    <a:pt x="21407" y="1855"/>
                  </a:cubicBezTo>
                  <a:cubicBezTo>
                    <a:pt x="21600" y="2837"/>
                    <a:pt x="21214" y="4464"/>
                    <a:pt x="20057" y="6288"/>
                  </a:cubicBezTo>
                  <a:cubicBezTo>
                    <a:pt x="18900" y="8111"/>
                    <a:pt x="16971" y="10131"/>
                    <a:pt x="15429" y="12207"/>
                  </a:cubicBezTo>
                  <a:cubicBezTo>
                    <a:pt x="13886" y="14282"/>
                    <a:pt x="12729" y="16414"/>
                    <a:pt x="11764" y="17845"/>
                  </a:cubicBezTo>
                  <a:cubicBezTo>
                    <a:pt x="10800" y="19276"/>
                    <a:pt x="10029" y="20005"/>
                    <a:pt x="9643" y="20510"/>
                  </a:cubicBezTo>
                  <a:cubicBezTo>
                    <a:pt x="9257" y="21015"/>
                    <a:pt x="9257" y="21295"/>
                    <a:pt x="9064" y="21436"/>
                  </a:cubicBezTo>
                  <a:cubicBezTo>
                    <a:pt x="8871" y="21576"/>
                    <a:pt x="8486" y="21576"/>
                    <a:pt x="8100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6977470" y="4714126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7277646" y="4148976"/>
              <a:ext cx="27132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9407" y="0"/>
                  </a:moveTo>
                  <a:cubicBezTo>
                    <a:pt x="8068" y="3527"/>
                    <a:pt x="6728" y="7053"/>
                    <a:pt x="6058" y="9918"/>
                  </a:cubicBezTo>
                  <a:cubicBezTo>
                    <a:pt x="5389" y="12784"/>
                    <a:pt x="5389" y="14988"/>
                    <a:pt x="5472" y="16457"/>
                  </a:cubicBezTo>
                  <a:cubicBezTo>
                    <a:pt x="5556" y="17927"/>
                    <a:pt x="5723" y="18661"/>
                    <a:pt x="6226" y="19176"/>
                  </a:cubicBezTo>
                  <a:cubicBezTo>
                    <a:pt x="6728" y="19690"/>
                    <a:pt x="7565" y="19984"/>
                    <a:pt x="7900" y="19690"/>
                  </a:cubicBezTo>
                  <a:cubicBezTo>
                    <a:pt x="8235" y="19396"/>
                    <a:pt x="8068" y="18514"/>
                    <a:pt x="6979" y="17412"/>
                  </a:cubicBezTo>
                  <a:cubicBezTo>
                    <a:pt x="5891" y="16310"/>
                    <a:pt x="3882" y="14988"/>
                    <a:pt x="2458" y="14253"/>
                  </a:cubicBezTo>
                  <a:cubicBezTo>
                    <a:pt x="1035" y="13518"/>
                    <a:pt x="198" y="13371"/>
                    <a:pt x="30" y="12931"/>
                  </a:cubicBezTo>
                  <a:cubicBezTo>
                    <a:pt x="-137" y="12490"/>
                    <a:pt x="365" y="11755"/>
                    <a:pt x="1789" y="10506"/>
                  </a:cubicBezTo>
                  <a:cubicBezTo>
                    <a:pt x="3212" y="9257"/>
                    <a:pt x="5556" y="7494"/>
                    <a:pt x="7482" y="5951"/>
                  </a:cubicBezTo>
                  <a:cubicBezTo>
                    <a:pt x="9407" y="4408"/>
                    <a:pt x="10914" y="3086"/>
                    <a:pt x="12003" y="2131"/>
                  </a:cubicBezTo>
                  <a:cubicBezTo>
                    <a:pt x="13091" y="1176"/>
                    <a:pt x="13761" y="588"/>
                    <a:pt x="14096" y="882"/>
                  </a:cubicBezTo>
                  <a:cubicBezTo>
                    <a:pt x="14430" y="1176"/>
                    <a:pt x="14430" y="2351"/>
                    <a:pt x="14012" y="4996"/>
                  </a:cubicBezTo>
                  <a:cubicBezTo>
                    <a:pt x="13593" y="7641"/>
                    <a:pt x="12756" y="11755"/>
                    <a:pt x="12337" y="14253"/>
                  </a:cubicBezTo>
                  <a:cubicBezTo>
                    <a:pt x="11919" y="16751"/>
                    <a:pt x="11919" y="17633"/>
                    <a:pt x="11835" y="18441"/>
                  </a:cubicBezTo>
                  <a:cubicBezTo>
                    <a:pt x="11751" y="19249"/>
                    <a:pt x="11584" y="19984"/>
                    <a:pt x="11919" y="19690"/>
                  </a:cubicBezTo>
                  <a:cubicBezTo>
                    <a:pt x="12254" y="19396"/>
                    <a:pt x="13091" y="18073"/>
                    <a:pt x="14096" y="16898"/>
                  </a:cubicBezTo>
                  <a:cubicBezTo>
                    <a:pt x="15100" y="15722"/>
                    <a:pt x="16272" y="14694"/>
                    <a:pt x="17361" y="14180"/>
                  </a:cubicBezTo>
                  <a:cubicBezTo>
                    <a:pt x="18449" y="13665"/>
                    <a:pt x="19454" y="13665"/>
                    <a:pt x="20123" y="14988"/>
                  </a:cubicBezTo>
                  <a:cubicBezTo>
                    <a:pt x="20793" y="16310"/>
                    <a:pt x="21128" y="18955"/>
                    <a:pt x="21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8172716" y="4747717"/>
              <a:ext cx="93805" cy="285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97" fill="norm" stroke="1" extrusionOk="0">
                  <a:moveTo>
                    <a:pt x="21272" y="1755"/>
                  </a:moveTo>
                  <a:cubicBezTo>
                    <a:pt x="19832" y="1124"/>
                    <a:pt x="18392" y="494"/>
                    <a:pt x="15992" y="178"/>
                  </a:cubicBezTo>
                  <a:cubicBezTo>
                    <a:pt x="13592" y="-137"/>
                    <a:pt x="10232" y="-137"/>
                    <a:pt x="7352" y="1045"/>
                  </a:cubicBezTo>
                  <a:cubicBezTo>
                    <a:pt x="4472" y="2228"/>
                    <a:pt x="2072" y="4593"/>
                    <a:pt x="872" y="6170"/>
                  </a:cubicBezTo>
                  <a:cubicBezTo>
                    <a:pt x="-328" y="7746"/>
                    <a:pt x="-328" y="8535"/>
                    <a:pt x="1112" y="9559"/>
                  </a:cubicBezTo>
                  <a:cubicBezTo>
                    <a:pt x="2552" y="10584"/>
                    <a:pt x="5432" y="11845"/>
                    <a:pt x="7832" y="13501"/>
                  </a:cubicBezTo>
                  <a:cubicBezTo>
                    <a:pt x="10232" y="15156"/>
                    <a:pt x="12152" y="17206"/>
                    <a:pt x="12152" y="18546"/>
                  </a:cubicBezTo>
                  <a:cubicBezTo>
                    <a:pt x="12152" y="19886"/>
                    <a:pt x="10232" y="20517"/>
                    <a:pt x="7832" y="20911"/>
                  </a:cubicBezTo>
                  <a:cubicBezTo>
                    <a:pt x="5432" y="21305"/>
                    <a:pt x="2552" y="21463"/>
                    <a:pt x="1352" y="21069"/>
                  </a:cubicBezTo>
                  <a:cubicBezTo>
                    <a:pt x="152" y="20675"/>
                    <a:pt x="632" y="19729"/>
                    <a:pt x="2312" y="18862"/>
                  </a:cubicBezTo>
                  <a:cubicBezTo>
                    <a:pt x="3992" y="17994"/>
                    <a:pt x="6872" y="17206"/>
                    <a:pt x="9752" y="16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324678" y="4813800"/>
              <a:ext cx="214893" cy="203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57" fill="norm" stroke="1" extrusionOk="0">
                  <a:moveTo>
                    <a:pt x="534" y="4211"/>
                  </a:moveTo>
                  <a:cubicBezTo>
                    <a:pt x="1170" y="5101"/>
                    <a:pt x="1805" y="5992"/>
                    <a:pt x="2017" y="8330"/>
                  </a:cubicBezTo>
                  <a:cubicBezTo>
                    <a:pt x="2228" y="10668"/>
                    <a:pt x="2017" y="14454"/>
                    <a:pt x="1593" y="17126"/>
                  </a:cubicBezTo>
                  <a:cubicBezTo>
                    <a:pt x="1170" y="19798"/>
                    <a:pt x="534" y="21357"/>
                    <a:pt x="217" y="21357"/>
                  </a:cubicBezTo>
                  <a:cubicBezTo>
                    <a:pt x="-101" y="21357"/>
                    <a:pt x="-101" y="19798"/>
                    <a:pt x="428" y="17349"/>
                  </a:cubicBezTo>
                  <a:cubicBezTo>
                    <a:pt x="958" y="14899"/>
                    <a:pt x="2017" y="11559"/>
                    <a:pt x="2864" y="9332"/>
                  </a:cubicBezTo>
                  <a:cubicBezTo>
                    <a:pt x="3711" y="7105"/>
                    <a:pt x="4346" y="5992"/>
                    <a:pt x="4981" y="6103"/>
                  </a:cubicBezTo>
                  <a:cubicBezTo>
                    <a:pt x="5617" y="6215"/>
                    <a:pt x="6252" y="7551"/>
                    <a:pt x="6570" y="8776"/>
                  </a:cubicBezTo>
                  <a:cubicBezTo>
                    <a:pt x="6887" y="10000"/>
                    <a:pt x="6887" y="11114"/>
                    <a:pt x="6993" y="11114"/>
                  </a:cubicBezTo>
                  <a:cubicBezTo>
                    <a:pt x="7099" y="11114"/>
                    <a:pt x="7311" y="10000"/>
                    <a:pt x="8581" y="7996"/>
                  </a:cubicBezTo>
                  <a:cubicBezTo>
                    <a:pt x="9852" y="5992"/>
                    <a:pt x="12181" y="3097"/>
                    <a:pt x="13875" y="1538"/>
                  </a:cubicBezTo>
                  <a:cubicBezTo>
                    <a:pt x="15570" y="-20"/>
                    <a:pt x="16628" y="-243"/>
                    <a:pt x="17370" y="202"/>
                  </a:cubicBezTo>
                  <a:cubicBezTo>
                    <a:pt x="18111" y="648"/>
                    <a:pt x="18534" y="1761"/>
                    <a:pt x="18640" y="4433"/>
                  </a:cubicBezTo>
                  <a:cubicBezTo>
                    <a:pt x="18746" y="7105"/>
                    <a:pt x="18534" y="11336"/>
                    <a:pt x="18428" y="14231"/>
                  </a:cubicBezTo>
                  <a:cubicBezTo>
                    <a:pt x="18323" y="17126"/>
                    <a:pt x="18323" y="18685"/>
                    <a:pt x="18852" y="19464"/>
                  </a:cubicBezTo>
                  <a:cubicBezTo>
                    <a:pt x="19381" y="20244"/>
                    <a:pt x="20440" y="20244"/>
                    <a:pt x="21499" y="20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587475" y="4574953"/>
              <a:ext cx="553695" cy="42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50" fill="norm" stroke="1" extrusionOk="0">
                  <a:moveTo>
                    <a:pt x="1837" y="17359"/>
                  </a:moveTo>
                  <a:cubicBezTo>
                    <a:pt x="2083" y="16937"/>
                    <a:pt x="2330" y="16516"/>
                    <a:pt x="2494" y="15831"/>
                  </a:cubicBezTo>
                  <a:cubicBezTo>
                    <a:pt x="2658" y="15146"/>
                    <a:pt x="2740" y="14198"/>
                    <a:pt x="2576" y="13829"/>
                  </a:cubicBezTo>
                  <a:cubicBezTo>
                    <a:pt x="2412" y="13460"/>
                    <a:pt x="2001" y="13671"/>
                    <a:pt x="1550" y="14303"/>
                  </a:cubicBezTo>
                  <a:cubicBezTo>
                    <a:pt x="1098" y="14935"/>
                    <a:pt x="605" y="15989"/>
                    <a:pt x="318" y="16779"/>
                  </a:cubicBezTo>
                  <a:cubicBezTo>
                    <a:pt x="30" y="17569"/>
                    <a:pt x="-52" y="18096"/>
                    <a:pt x="30" y="18570"/>
                  </a:cubicBezTo>
                  <a:cubicBezTo>
                    <a:pt x="112" y="19045"/>
                    <a:pt x="359" y="19466"/>
                    <a:pt x="646" y="19466"/>
                  </a:cubicBezTo>
                  <a:cubicBezTo>
                    <a:pt x="934" y="19466"/>
                    <a:pt x="1262" y="19045"/>
                    <a:pt x="1508" y="18570"/>
                  </a:cubicBezTo>
                  <a:cubicBezTo>
                    <a:pt x="1755" y="18096"/>
                    <a:pt x="1919" y="17569"/>
                    <a:pt x="2083" y="17569"/>
                  </a:cubicBezTo>
                  <a:cubicBezTo>
                    <a:pt x="2248" y="17569"/>
                    <a:pt x="2412" y="18096"/>
                    <a:pt x="2494" y="18623"/>
                  </a:cubicBezTo>
                  <a:cubicBezTo>
                    <a:pt x="2576" y="19150"/>
                    <a:pt x="2576" y="19677"/>
                    <a:pt x="2740" y="20098"/>
                  </a:cubicBezTo>
                  <a:cubicBezTo>
                    <a:pt x="2905" y="20520"/>
                    <a:pt x="3233" y="20836"/>
                    <a:pt x="3603" y="20836"/>
                  </a:cubicBezTo>
                  <a:cubicBezTo>
                    <a:pt x="3972" y="20836"/>
                    <a:pt x="4383" y="20520"/>
                    <a:pt x="4999" y="19255"/>
                  </a:cubicBezTo>
                  <a:cubicBezTo>
                    <a:pt x="5615" y="17991"/>
                    <a:pt x="6436" y="15778"/>
                    <a:pt x="7381" y="12828"/>
                  </a:cubicBezTo>
                  <a:cubicBezTo>
                    <a:pt x="8325" y="9878"/>
                    <a:pt x="9393" y="6190"/>
                    <a:pt x="10009" y="3872"/>
                  </a:cubicBezTo>
                  <a:cubicBezTo>
                    <a:pt x="10625" y="1554"/>
                    <a:pt x="10789" y="606"/>
                    <a:pt x="10748" y="500"/>
                  </a:cubicBezTo>
                  <a:cubicBezTo>
                    <a:pt x="10707" y="395"/>
                    <a:pt x="10461" y="1132"/>
                    <a:pt x="10050" y="2976"/>
                  </a:cubicBezTo>
                  <a:cubicBezTo>
                    <a:pt x="9639" y="4820"/>
                    <a:pt x="9064" y="7770"/>
                    <a:pt x="8695" y="10405"/>
                  </a:cubicBezTo>
                  <a:cubicBezTo>
                    <a:pt x="8325" y="13039"/>
                    <a:pt x="8161" y="15357"/>
                    <a:pt x="8079" y="16885"/>
                  </a:cubicBezTo>
                  <a:cubicBezTo>
                    <a:pt x="7997" y="18412"/>
                    <a:pt x="7997" y="19150"/>
                    <a:pt x="8202" y="19361"/>
                  </a:cubicBezTo>
                  <a:cubicBezTo>
                    <a:pt x="8407" y="19571"/>
                    <a:pt x="8818" y="19255"/>
                    <a:pt x="9639" y="17728"/>
                  </a:cubicBezTo>
                  <a:cubicBezTo>
                    <a:pt x="10461" y="16200"/>
                    <a:pt x="11692" y="13460"/>
                    <a:pt x="12801" y="10615"/>
                  </a:cubicBezTo>
                  <a:cubicBezTo>
                    <a:pt x="13910" y="7770"/>
                    <a:pt x="14896" y="4820"/>
                    <a:pt x="15429" y="2924"/>
                  </a:cubicBezTo>
                  <a:cubicBezTo>
                    <a:pt x="15963" y="1027"/>
                    <a:pt x="16045" y="184"/>
                    <a:pt x="15922" y="26"/>
                  </a:cubicBezTo>
                  <a:cubicBezTo>
                    <a:pt x="15799" y="-132"/>
                    <a:pt x="15470" y="395"/>
                    <a:pt x="14896" y="2239"/>
                  </a:cubicBezTo>
                  <a:cubicBezTo>
                    <a:pt x="14321" y="4083"/>
                    <a:pt x="13499" y="7244"/>
                    <a:pt x="13007" y="9930"/>
                  </a:cubicBezTo>
                  <a:cubicBezTo>
                    <a:pt x="12514" y="12617"/>
                    <a:pt x="12350" y="14830"/>
                    <a:pt x="12308" y="16200"/>
                  </a:cubicBezTo>
                  <a:cubicBezTo>
                    <a:pt x="12267" y="17569"/>
                    <a:pt x="12350" y="18096"/>
                    <a:pt x="12596" y="18412"/>
                  </a:cubicBezTo>
                  <a:cubicBezTo>
                    <a:pt x="12842" y="18728"/>
                    <a:pt x="13253" y="18834"/>
                    <a:pt x="13828" y="18623"/>
                  </a:cubicBezTo>
                  <a:cubicBezTo>
                    <a:pt x="14403" y="18412"/>
                    <a:pt x="15142" y="17886"/>
                    <a:pt x="15758" y="17043"/>
                  </a:cubicBezTo>
                  <a:cubicBezTo>
                    <a:pt x="16374" y="16200"/>
                    <a:pt x="16867" y="15041"/>
                    <a:pt x="17113" y="14145"/>
                  </a:cubicBezTo>
                  <a:cubicBezTo>
                    <a:pt x="17359" y="13249"/>
                    <a:pt x="17359" y="12617"/>
                    <a:pt x="17113" y="12301"/>
                  </a:cubicBezTo>
                  <a:cubicBezTo>
                    <a:pt x="16867" y="11985"/>
                    <a:pt x="16374" y="11985"/>
                    <a:pt x="15963" y="12354"/>
                  </a:cubicBezTo>
                  <a:cubicBezTo>
                    <a:pt x="15553" y="12723"/>
                    <a:pt x="15224" y="13460"/>
                    <a:pt x="15019" y="14092"/>
                  </a:cubicBezTo>
                  <a:cubicBezTo>
                    <a:pt x="14813" y="14725"/>
                    <a:pt x="14731" y="15251"/>
                    <a:pt x="14731" y="15831"/>
                  </a:cubicBezTo>
                  <a:cubicBezTo>
                    <a:pt x="14731" y="16410"/>
                    <a:pt x="14813" y="17043"/>
                    <a:pt x="15060" y="17411"/>
                  </a:cubicBezTo>
                  <a:cubicBezTo>
                    <a:pt x="15306" y="17780"/>
                    <a:pt x="15717" y="17886"/>
                    <a:pt x="16374" y="17517"/>
                  </a:cubicBezTo>
                  <a:cubicBezTo>
                    <a:pt x="17031" y="17148"/>
                    <a:pt x="17934" y="16305"/>
                    <a:pt x="18673" y="15251"/>
                  </a:cubicBezTo>
                  <a:cubicBezTo>
                    <a:pt x="19413" y="14198"/>
                    <a:pt x="19988" y="12933"/>
                    <a:pt x="20316" y="12038"/>
                  </a:cubicBezTo>
                  <a:cubicBezTo>
                    <a:pt x="20645" y="11142"/>
                    <a:pt x="20727" y="10615"/>
                    <a:pt x="20604" y="10194"/>
                  </a:cubicBezTo>
                  <a:cubicBezTo>
                    <a:pt x="20480" y="9772"/>
                    <a:pt x="20152" y="9456"/>
                    <a:pt x="19946" y="9562"/>
                  </a:cubicBezTo>
                  <a:cubicBezTo>
                    <a:pt x="19741" y="9667"/>
                    <a:pt x="19659" y="10194"/>
                    <a:pt x="19946" y="11353"/>
                  </a:cubicBezTo>
                  <a:cubicBezTo>
                    <a:pt x="20234" y="12512"/>
                    <a:pt x="20891" y="14303"/>
                    <a:pt x="21219" y="15989"/>
                  </a:cubicBezTo>
                  <a:cubicBezTo>
                    <a:pt x="21548" y="17675"/>
                    <a:pt x="21548" y="19255"/>
                    <a:pt x="21343" y="20204"/>
                  </a:cubicBezTo>
                  <a:cubicBezTo>
                    <a:pt x="21137" y="21152"/>
                    <a:pt x="20727" y="21468"/>
                    <a:pt x="20562" y="21099"/>
                  </a:cubicBezTo>
                  <a:cubicBezTo>
                    <a:pt x="20398" y="20730"/>
                    <a:pt x="20480" y="19677"/>
                    <a:pt x="20562" y="18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9209235" y="4561726"/>
              <a:ext cx="92336" cy="420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39" fill="norm" stroke="1" extrusionOk="0">
                  <a:moveTo>
                    <a:pt x="21415" y="0"/>
                  </a:moveTo>
                  <a:cubicBezTo>
                    <a:pt x="15033" y="4104"/>
                    <a:pt x="8651" y="8208"/>
                    <a:pt x="4970" y="11448"/>
                  </a:cubicBezTo>
                  <a:cubicBezTo>
                    <a:pt x="1288" y="14688"/>
                    <a:pt x="306" y="17064"/>
                    <a:pt x="60" y="18576"/>
                  </a:cubicBezTo>
                  <a:cubicBezTo>
                    <a:pt x="-185" y="20088"/>
                    <a:pt x="306" y="20736"/>
                    <a:pt x="1779" y="21114"/>
                  </a:cubicBezTo>
                  <a:cubicBezTo>
                    <a:pt x="3251" y="21492"/>
                    <a:pt x="5706" y="21600"/>
                    <a:pt x="8897" y="21114"/>
                  </a:cubicBezTo>
                  <a:cubicBezTo>
                    <a:pt x="12088" y="20628"/>
                    <a:pt x="16015" y="19548"/>
                    <a:pt x="19942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9187270" y="4796676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9734261" y="4643281"/>
              <a:ext cx="813129" cy="40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39" fill="norm" stroke="1" extrusionOk="0">
                  <a:moveTo>
                    <a:pt x="479" y="12411"/>
                  </a:moveTo>
                  <a:cubicBezTo>
                    <a:pt x="479" y="12968"/>
                    <a:pt x="479" y="13525"/>
                    <a:pt x="618" y="13859"/>
                  </a:cubicBezTo>
                  <a:cubicBezTo>
                    <a:pt x="758" y="14193"/>
                    <a:pt x="1037" y="14304"/>
                    <a:pt x="1288" y="14137"/>
                  </a:cubicBezTo>
                  <a:cubicBezTo>
                    <a:pt x="1539" y="13970"/>
                    <a:pt x="1763" y="13525"/>
                    <a:pt x="1958" y="12968"/>
                  </a:cubicBezTo>
                  <a:cubicBezTo>
                    <a:pt x="2153" y="12411"/>
                    <a:pt x="2321" y="11743"/>
                    <a:pt x="2405" y="11131"/>
                  </a:cubicBezTo>
                  <a:cubicBezTo>
                    <a:pt x="2488" y="10519"/>
                    <a:pt x="2488" y="9962"/>
                    <a:pt x="2349" y="9628"/>
                  </a:cubicBezTo>
                  <a:cubicBezTo>
                    <a:pt x="2209" y="9294"/>
                    <a:pt x="1930" y="9183"/>
                    <a:pt x="1456" y="10352"/>
                  </a:cubicBezTo>
                  <a:cubicBezTo>
                    <a:pt x="981" y="11521"/>
                    <a:pt x="312" y="13970"/>
                    <a:pt x="88" y="15696"/>
                  </a:cubicBezTo>
                  <a:cubicBezTo>
                    <a:pt x="-135" y="17422"/>
                    <a:pt x="88" y="18424"/>
                    <a:pt x="507" y="18981"/>
                  </a:cubicBezTo>
                  <a:cubicBezTo>
                    <a:pt x="925" y="19537"/>
                    <a:pt x="1539" y="19649"/>
                    <a:pt x="2265" y="18925"/>
                  </a:cubicBezTo>
                  <a:cubicBezTo>
                    <a:pt x="2991" y="18201"/>
                    <a:pt x="3828" y="16642"/>
                    <a:pt x="4525" y="14304"/>
                  </a:cubicBezTo>
                  <a:cubicBezTo>
                    <a:pt x="5223" y="11966"/>
                    <a:pt x="5781" y="8849"/>
                    <a:pt x="6144" y="6677"/>
                  </a:cubicBezTo>
                  <a:cubicBezTo>
                    <a:pt x="6507" y="4506"/>
                    <a:pt x="6674" y="3282"/>
                    <a:pt x="6758" y="2224"/>
                  </a:cubicBezTo>
                  <a:cubicBezTo>
                    <a:pt x="6842" y="1166"/>
                    <a:pt x="6842" y="275"/>
                    <a:pt x="6758" y="53"/>
                  </a:cubicBezTo>
                  <a:cubicBezTo>
                    <a:pt x="6674" y="-170"/>
                    <a:pt x="6507" y="275"/>
                    <a:pt x="6256" y="2224"/>
                  </a:cubicBezTo>
                  <a:cubicBezTo>
                    <a:pt x="6005" y="4172"/>
                    <a:pt x="5670" y="7624"/>
                    <a:pt x="5474" y="10853"/>
                  </a:cubicBezTo>
                  <a:cubicBezTo>
                    <a:pt x="5279" y="14082"/>
                    <a:pt x="5223" y="17088"/>
                    <a:pt x="5195" y="18869"/>
                  </a:cubicBezTo>
                  <a:cubicBezTo>
                    <a:pt x="5167" y="20651"/>
                    <a:pt x="5167" y="21207"/>
                    <a:pt x="5279" y="21319"/>
                  </a:cubicBezTo>
                  <a:cubicBezTo>
                    <a:pt x="5391" y="21430"/>
                    <a:pt x="5614" y="21096"/>
                    <a:pt x="5921" y="20038"/>
                  </a:cubicBezTo>
                  <a:cubicBezTo>
                    <a:pt x="6228" y="18981"/>
                    <a:pt x="6618" y="17199"/>
                    <a:pt x="6842" y="15807"/>
                  </a:cubicBezTo>
                  <a:cubicBezTo>
                    <a:pt x="7065" y="14416"/>
                    <a:pt x="7121" y="13414"/>
                    <a:pt x="7009" y="13024"/>
                  </a:cubicBezTo>
                  <a:cubicBezTo>
                    <a:pt x="6898" y="12634"/>
                    <a:pt x="6618" y="12857"/>
                    <a:pt x="6367" y="13525"/>
                  </a:cubicBezTo>
                  <a:cubicBezTo>
                    <a:pt x="6116" y="14193"/>
                    <a:pt x="5893" y="15306"/>
                    <a:pt x="5781" y="16197"/>
                  </a:cubicBezTo>
                  <a:cubicBezTo>
                    <a:pt x="5670" y="17088"/>
                    <a:pt x="5670" y="17756"/>
                    <a:pt x="5698" y="18424"/>
                  </a:cubicBezTo>
                  <a:cubicBezTo>
                    <a:pt x="5725" y="19092"/>
                    <a:pt x="5781" y="19760"/>
                    <a:pt x="5949" y="20150"/>
                  </a:cubicBezTo>
                  <a:cubicBezTo>
                    <a:pt x="6116" y="20539"/>
                    <a:pt x="6395" y="20651"/>
                    <a:pt x="6786" y="20372"/>
                  </a:cubicBezTo>
                  <a:cubicBezTo>
                    <a:pt x="7177" y="20094"/>
                    <a:pt x="7679" y="19426"/>
                    <a:pt x="8098" y="18312"/>
                  </a:cubicBezTo>
                  <a:cubicBezTo>
                    <a:pt x="8516" y="17199"/>
                    <a:pt x="8851" y="15640"/>
                    <a:pt x="9102" y="14638"/>
                  </a:cubicBezTo>
                  <a:cubicBezTo>
                    <a:pt x="9353" y="13636"/>
                    <a:pt x="9521" y="13191"/>
                    <a:pt x="9605" y="13246"/>
                  </a:cubicBezTo>
                  <a:cubicBezTo>
                    <a:pt x="9688" y="13302"/>
                    <a:pt x="9688" y="13859"/>
                    <a:pt x="9688" y="14694"/>
                  </a:cubicBezTo>
                  <a:cubicBezTo>
                    <a:pt x="9688" y="15529"/>
                    <a:pt x="9688" y="16642"/>
                    <a:pt x="9632" y="17589"/>
                  </a:cubicBezTo>
                  <a:cubicBezTo>
                    <a:pt x="9577" y="18535"/>
                    <a:pt x="9465" y="19315"/>
                    <a:pt x="9409" y="19148"/>
                  </a:cubicBezTo>
                  <a:cubicBezTo>
                    <a:pt x="9353" y="18981"/>
                    <a:pt x="9353" y="17867"/>
                    <a:pt x="9521" y="16642"/>
                  </a:cubicBezTo>
                  <a:cubicBezTo>
                    <a:pt x="9688" y="15418"/>
                    <a:pt x="10023" y="14082"/>
                    <a:pt x="10302" y="13246"/>
                  </a:cubicBezTo>
                  <a:cubicBezTo>
                    <a:pt x="10581" y="12411"/>
                    <a:pt x="10805" y="12077"/>
                    <a:pt x="11028" y="12077"/>
                  </a:cubicBezTo>
                  <a:cubicBezTo>
                    <a:pt x="11251" y="12077"/>
                    <a:pt x="11474" y="12411"/>
                    <a:pt x="11642" y="13135"/>
                  </a:cubicBezTo>
                  <a:cubicBezTo>
                    <a:pt x="11809" y="13859"/>
                    <a:pt x="11921" y="14972"/>
                    <a:pt x="11949" y="15919"/>
                  </a:cubicBezTo>
                  <a:cubicBezTo>
                    <a:pt x="11977" y="16865"/>
                    <a:pt x="11921" y="17644"/>
                    <a:pt x="11893" y="17644"/>
                  </a:cubicBezTo>
                  <a:cubicBezTo>
                    <a:pt x="11865" y="17644"/>
                    <a:pt x="11865" y="16865"/>
                    <a:pt x="11921" y="16197"/>
                  </a:cubicBezTo>
                  <a:cubicBezTo>
                    <a:pt x="11977" y="15529"/>
                    <a:pt x="12088" y="14972"/>
                    <a:pt x="12228" y="14471"/>
                  </a:cubicBezTo>
                  <a:cubicBezTo>
                    <a:pt x="12367" y="13970"/>
                    <a:pt x="12535" y="13525"/>
                    <a:pt x="12702" y="13525"/>
                  </a:cubicBezTo>
                  <a:cubicBezTo>
                    <a:pt x="12870" y="13525"/>
                    <a:pt x="13037" y="13970"/>
                    <a:pt x="13149" y="14527"/>
                  </a:cubicBezTo>
                  <a:cubicBezTo>
                    <a:pt x="13260" y="15084"/>
                    <a:pt x="13316" y="15752"/>
                    <a:pt x="13400" y="16531"/>
                  </a:cubicBezTo>
                  <a:cubicBezTo>
                    <a:pt x="13484" y="17310"/>
                    <a:pt x="13595" y="18201"/>
                    <a:pt x="13791" y="18702"/>
                  </a:cubicBezTo>
                  <a:cubicBezTo>
                    <a:pt x="13986" y="19203"/>
                    <a:pt x="14265" y="19315"/>
                    <a:pt x="14516" y="19203"/>
                  </a:cubicBezTo>
                  <a:cubicBezTo>
                    <a:pt x="14767" y="19092"/>
                    <a:pt x="14991" y="18758"/>
                    <a:pt x="15242" y="17923"/>
                  </a:cubicBezTo>
                  <a:cubicBezTo>
                    <a:pt x="15493" y="17088"/>
                    <a:pt x="15772" y="15752"/>
                    <a:pt x="15939" y="14750"/>
                  </a:cubicBezTo>
                  <a:cubicBezTo>
                    <a:pt x="16107" y="13748"/>
                    <a:pt x="16163" y="13079"/>
                    <a:pt x="16051" y="12801"/>
                  </a:cubicBezTo>
                  <a:cubicBezTo>
                    <a:pt x="15939" y="12523"/>
                    <a:pt x="15660" y="12634"/>
                    <a:pt x="15437" y="13581"/>
                  </a:cubicBezTo>
                  <a:cubicBezTo>
                    <a:pt x="15214" y="14527"/>
                    <a:pt x="15046" y="16308"/>
                    <a:pt x="14991" y="17477"/>
                  </a:cubicBezTo>
                  <a:cubicBezTo>
                    <a:pt x="14935" y="18646"/>
                    <a:pt x="14991" y="19203"/>
                    <a:pt x="15130" y="19649"/>
                  </a:cubicBezTo>
                  <a:cubicBezTo>
                    <a:pt x="15270" y="20094"/>
                    <a:pt x="15493" y="20428"/>
                    <a:pt x="15800" y="20484"/>
                  </a:cubicBezTo>
                  <a:cubicBezTo>
                    <a:pt x="16107" y="20539"/>
                    <a:pt x="16498" y="20317"/>
                    <a:pt x="16888" y="19760"/>
                  </a:cubicBezTo>
                  <a:cubicBezTo>
                    <a:pt x="17279" y="19203"/>
                    <a:pt x="17670" y="18312"/>
                    <a:pt x="17949" y="17644"/>
                  </a:cubicBezTo>
                  <a:cubicBezTo>
                    <a:pt x="18228" y="16976"/>
                    <a:pt x="18395" y="16531"/>
                    <a:pt x="18451" y="16642"/>
                  </a:cubicBezTo>
                  <a:cubicBezTo>
                    <a:pt x="18507" y="16754"/>
                    <a:pt x="18451" y="17422"/>
                    <a:pt x="18339" y="18090"/>
                  </a:cubicBezTo>
                  <a:cubicBezTo>
                    <a:pt x="18228" y="18758"/>
                    <a:pt x="18060" y="19426"/>
                    <a:pt x="17949" y="20038"/>
                  </a:cubicBezTo>
                  <a:cubicBezTo>
                    <a:pt x="17837" y="20651"/>
                    <a:pt x="17781" y="21207"/>
                    <a:pt x="17809" y="21152"/>
                  </a:cubicBezTo>
                  <a:cubicBezTo>
                    <a:pt x="17837" y="21096"/>
                    <a:pt x="17949" y="20428"/>
                    <a:pt x="18284" y="18925"/>
                  </a:cubicBezTo>
                  <a:cubicBezTo>
                    <a:pt x="18618" y="17422"/>
                    <a:pt x="19177" y="15084"/>
                    <a:pt x="19567" y="13692"/>
                  </a:cubicBezTo>
                  <a:cubicBezTo>
                    <a:pt x="19958" y="12300"/>
                    <a:pt x="20181" y="11855"/>
                    <a:pt x="20432" y="11632"/>
                  </a:cubicBezTo>
                  <a:cubicBezTo>
                    <a:pt x="20684" y="11409"/>
                    <a:pt x="20963" y="11409"/>
                    <a:pt x="21158" y="11743"/>
                  </a:cubicBezTo>
                  <a:cubicBezTo>
                    <a:pt x="21353" y="12077"/>
                    <a:pt x="21465" y="12745"/>
                    <a:pt x="21437" y="14026"/>
                  </a:cubicBezTo>
                  <a:cubicBezTo>
                    <a:pt x="21409" y="15306"/>
                    <a:pt x="21242" y="17199"/>
                    <a:pt x="21102" y="18424"/>
                  </a:cubicBezTo>
                  <a:cubicBezTo>
                    <a:pt x="20963" y="19649"/>
                    <a:pt x="20851" y="20205"/>
                    <a:pt x="20739" y="20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0576039" y="4631303"/>
              <a:ext cx="135232" cy="42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05" fill="norm" stroke="1" extrusionOk="0">
                  <a:moveTo>
                    <a:pt x="19237" y="976"/>
                  </a:moveTo>
                  <a:cubicBezTo>
                    <a:pt x="20234" y="442"/>
                    <a:pt x="21231" y="-93"/>
                    <a:pt x="21231" y="14"/>
                  </a:cubicBezTo>
                  <a:cubicBezTo>
                    <a:pt x="21231" y="121"/>
                    <a:pt x="20234" y="869"/>
                    <a:pt x="17409" y="2901"/>
                  </a:cubicBezTo>
                  <a:cubicBezTo>
                    <a:pt x="14585" y="4933"/>
                    <a:pt x="9933" y="8248"/>
                    <a:pt x="6609" y="11242"/>
                  </a:cubicBezTo>
                  <a:cubicBezTo>
                    <a:pt x="3286" y="14236"/>
                    <a:pt x="1293" y="16909"/>
                    <a:pt x="462" y="18566"/>
                  </a:cubicBezTo>
                  <a:cubicBezTo>
                    <a:pt x="-369" y="20224"/>
                    <a:pt x="-37" y="20865"/>
                    <a:pt x="1126" y="21186"/>
                  </a:cubicBezTo>
                  <a:cubicBezTo>
                    <a:pt x="2289" y="21507"/>
                    <a:pt x="4283" y="21507"/>
                    <a:pt x="6609" y="20972"/>
                  </a:cubicBezTo>
                  <a:cubicBezTo>
                    <a:pt x="8936" y="20438"/>
                    <a:pt x="11594" y="19368"/>
                    <a:pt x="14253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0603047" y="4866526"/>
              <a:ext cx="108224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0873" fill="norm" stroke="1" extrusionOk="0">
                  <a:moveTo>
                    <a:pt x="3792" y="7200"/>
                  </a:moveTo>
                  <a:cubicBezTo>
                    <a:pt x="1715" y="12000"/>
                    <a:pt x="-362" y="16800"/>
                    <a:pt x="53" y="19200"/>
                  </a:cubicBezTo>
                  <a:cubicBezTo>
                    <a:pt x="469" y="21600"/>
                    <a:pt x="3376" y="21600"/>
                    <a:pt x="7323" y="18000"/>
                  </a:cubicBezTo>
                  <a:cubicBezTo>
                    <a:pt x="11269" y="14400"/>
                    <a:pt x="16253" y="7200"/>
                    <a:pt x="212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1416120" y="5031626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1122377" y="4722592"/>
              <a:ext cx="369944" cy="697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97" fill="norm" stroke="1" extrusionOk="0">
                  <a:moveTo>
                    <a:pt x="6355" y="8157"/>
                  </a:moveTo>
                  <a:cubicBezTo>
                    <a:pt x="6355" y="7831"/>
                    <a:pt x="6355" y="7505"/>
                    <a:pt x="6048" y="7276"/>
                  </a:cubicBezTo>
                  <a:cubicBezTo>
                    <a:pt x="5741" y="7048"/>
                    <a:pt x="5127" y="6917"/>
                    <a:pt x="4452" y="6852"/>
                  </a:cubicBezTo>
                  <a:cubicBezTo>
                    <a:pt x="3777" y="6787"/>
                    <a:pt x="3041" y="6787"/>
                    <a:pt x="2243" y="7341"/>
                  </a:cubicBezTo>
                  <a:cubicBezTo>
                    <a:pt x="1445" y="7896"/>
                    <a:pt x="586" y="9005"/>
                    <a:pt x="218" y="9723"/>
                  </a:cubicBezTo>
                  <a:cubicBezTo>
                    <a:pt x="-150" y="10441"/>
                    <a:pt x="-27" y="10767"/>
                    <a:pt x="402" y="10931"/>
                  </a:cubicBezTo>
                  <a:cubicBezTo>
                    <a:pt x="832" y="11094"/>
                    <a:pt x="1568" y="11094"/>
                    <a:pt x="2550" y="10865"/>
                  </a:cubicBezTo>
                  <a:cubicBezTo>
                    <a:pt x="3532" y="10637"/>
                    <a:pt x="4759" y="10180"/>
                    <a:pt x="5557" y="9397"/>
                  </a:cubicBezTo>
                  <a:cubicBezTo>
                    <a:pt x="6355" y="8614"/>
                    <a:pt x="6723" y="7505"/>
                    <a:pt x="6723" y="6787"/>
                  </a:cubicBezTo>
                  <a:cubicBezTo>
                    <a:pt x="6723" y="6069"/>
                    <a:pt x="6355" y="5743"/>
                    <a:pt x="6416" y="5482"/>
                  </a:cubicBezTo>
                  <a:cubicBezTo>
                    <a:pt x="6477" y="5221"/>
                    <a:pt x="6968" y="5025"/>
                    <a:pt x="8380" y="4437"/>
                  </a:cubicBezTo>
                  <a:cubicBezTo>
                    <a:pt x="9791" y="3850"/>
                    <a:pt x="12123" y="2871"/>
                    <a:pt x="13718" y="2153"/>
                  </a:cubicBezTo>
                  <a:cubicBezTo>
                    <a:pt x="15314" y="1436"/>
                    <a:pt x="16173" y="979"/>
                    <a:pt x="17032" y="620"/>
                  </a:cubicBezTo>
                  <a:cubicBezTo>
                    <a:pt x="17891" y="261"/>
                    <a:pt x="18750" y="0"/>
                    <a:pt x="19364" y="0"/>
                  </a:cubicBezTo>
                  <a:cubicBezTo>
                    <a:pt x="19977" y="0"/>
                    <a:pt x="20345" y="261"/>
                    <a:pt x="20161" y="848"/>
                  </a:cubicBezTo>
                  <a:cubicBezTo>
                    <a:pt x="19977" y="1436"/>
                    <a:pt x="19241" y="2349"/>
                    <a:pt x="17584" y="3752"/>
                  </a:cubicBezTo>
                  <a:cubicBezTo>
                    <a:pt x="15927" y="5155"/>
                    <a:pt x="13350" y="7048"/>
                    <a:pt x="10957" y="9038"/>
                  </a:cubicBezTo>
                  <a:cubicBezTo>
                    <a:pt x="8564" y="11028"/>
                    <a:pt x="6355" y="13117"/>
                    <a:pt x="5127" y="15074"/>
                  </a:cubicBezTo>
                  <a:cubicBezTo>
                    <a:pt x="3900" y="17032"/>
                    <a:pt x="3655" y="18859"/>
                    <a:pt x="3716" y="19903"/>
                  </a:cubicBezTo>
                  <a:cubicBezTo>
                    <a:pt x="3777" y="20947"/>
                    <a:pt x="4145" y="21208"/>
                    <a:pt x="4636" y="21372"/>
                  </a:cubicBezTo>
                  <a:cubicBezTo>
                    <a:pt x="5127" y="21535"/>
                    <a:pt x="5741" y="21600"/>
                    <a:pt x="6845" y="21176"/>
                  </a:cubicBezTo>
                  <a:cubicBezTo>
                    <a:pt x="7950" y="20752"/>
                    <a:pt x="9545" y="19838"/>
                    <a:pt x="10650" y="18500"/>
                  </a:cubicBezTo>
                  <a:cubicBezTo>
                    <a:pt x="11755" y="17163"/>
                    <a:pt x="12368" y="15401"/>
                    <a:pt x="12491" y="14259"/>
                  </a:cubicBezTo>
                  <a:cubicBezTo>
                    <a:pt x="12614" y="13117"/>
                    <a:pt x="12245" y="12595"/>
                    <a:pt x="12368" y="12301"/>
                  </a:cubicBezTo>
                  <a:cubicBezTo>
                    <a:pt x="12491" y="12007"/>
                    <a:pt x="13105" y="11942"/>
                    <a:pt x="14700" y="11681"/>
                  </a:cubicBezTo>
                  <a:cubicBezTo>
                    <a:pt x="16295" y="11420"/>
                    <a:pt x="18873" y="10963"/>
                    <a:pt x="21450" y="1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1809820" y="4834776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009"/>
                    <a:pt x="10080" y="10017"/>
                    <a:pt x="6480" y="13617"/>
                  </a:cubicBezTo>
                  <a:cubicBezTo>
                    <a:pt x="2880" y="17217"/>
                    <a:pt x="1440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1801024" y="4764930"/>
              <a:ext cx="214281" cy="391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346" fill="norm" stroke="1" extrusionOk="0">
                  <a:moveTo>
                    <a:pt x="1472" y="13167"/>
                  </a:moveTo>
                  <a:cubicBezTo>
                    <a:pt x="1677" y="9587"/>
                    <a:pt x="1883" y="6006"/>
                    <a:pt x="2295" y="3869"/>
                  </a:cubicBezTo>
                  <a:cubicBezTo>
                    <a:pt x="2706" y="1732"/>
                    <a:pt x="3323" y="1039"/>
                    <a:pt x="4146" y="577"/>
                  </a:cubicBezTo>
                  <a:cubicBezTo>
                    <a:pt x="4969" y="115"/>
                    <a:pt x="5997" y="-116"/>
                    <a:pt x="7643" y="57"/>
                  </a:cubicBezTo>
                  <a:cubicBezTo>
                    <a:pt x="9289" y="231"/>
                    <a:pt x="11552" y="808"/>
                    <a:pt x="14123" y="2483"/>
                  </a:cubicBezTo>
                  <a:cubicBezTo>
                    <a:pt x="16695" y="4158"/>
                    <a:pt x="19575" y="6930"/>
                    <a:pt x="20500" y="9471"/>
                  </a:cubicBezTo>
                  <a:cubicBezTo>
                    <a:pt x="21426" y="12012"/>
                    <a:pt x="20397" y="14323"/>
                    <a:pt x="17106" y="16286"/>
                  </a:cubicBezTo>
                  <a:cubicBezTo>
                    <a:pt x="13815" y="18250"/>
                    <a:pt x="8260" y="19867"/>
                    <a:pt x="4866" y="20675"/>
                  </a:cubicBezTo>
                  <a:cubicBezTo>
                    <a:pt x="1472" y="21484"/>
                    <a:pt x="237" y="21484"/>
                    <a:pt x="32" y="21080"/>
                  </a:cubicBezTo>
                  <a:cubicBezTo>
                    <a:pt x="-174" y="20675"/>
                    <a:pt x="649" y="19867"/>
                    <a:pt x="1472" y="19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12076520" y="5164976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174070" y="5412626"/>
              <a:ext cx="1872253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0" y="21600"/>
                  </a:moveTo>
                  <a:cubicBezTo>
                    <a:pt x="903" y="17400"/>
                    <a:pt x="1806" y="13200"/>
                    <a:pt x="2660" y="10200"/>
                  </a:cubicBezTo>
                  <a:cubicBezTo>
                    <a:pt x="3515" y="7200"/>
                    <a:pt x="4320" y="5400"/>
                    <a:pt x="5199" y="3900"/>
                  </a:cubicBezTo>
                  <a:cubicBezTo>
                    <a:pt x="6077" y="2400"/>
                    <a:pt x="7029" y="1200"/>
                    <a:pt x="7957" y="600"/>
                  </a:cubicBezTo>
                  <a:cubicBezTo>
                    <a:pt x="8884" y="0"/>
                    <a:pt x="9787" y="0"/>
                    <a:pt x="10690" y="0"/>
                  </a:cubicBezTo>
                  <a:cubicBezTo>
                    <a:pt x="11593" y="0"/>
                    <a:pt x="12496" y="0"/>
                    <a:pt x="13375" y="300"/>
                  </a:cubicBezTo>
                  <a:cubicBezTo>
                    <a:pt x="14254" y="600"/>
                    <a:pt x="15108" y="1200"/>
                    <a:pt x="15986" y="2400"/>
                  </a:cubicBezTo>
                  <a:cubicBezTo>
                    <a:pt x="16865" y="3600"/>
                    <a:pt x="17768" y="5400"/>
                    <a:pt x="18659" y="7200"/>
                  </a:cubicBezTo>
                  <a:cubicBezTo>
                    <a:pt x="19550" y="9000"/>
                    <a:pt x="20428" y="10800"/>
                    <a:pt x="20941" y="12000"/>
                  </a:cubicBezTo>
                  <a:cubicBezTo>
                    <a:pt x="21454" y="13200"/>
                    <a:pt x="21600" y="13800"/>
                    <a:pt x="21588" y="14700"/>
                  </a:cubicBezTo>
                  <a:cubicBezTo>
                    <a:pt x="21576" y="15600"/>
                    <a:pt x="21405" y="16800"/>
                    <a:pt x="21234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5383620" y="5479019"/>
              <a:ext cx="1428751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520"/>
                  </a:moveTo>
                  <a:cubicBezTo>
                    <a:pt x="640" y="977"/>
                    <a:pt x="1280" y="-566"/>
                    <a:pt x="2144" y="205"/>
                  </a:cubicBezTo>
                  <a:cubicBezTo>
                    <a:pt x="3008" y="977"/>
                    <a:pt x="4096" y="4063"/>
                    <a:pt x="5216" y="5605"/>
                  </a:cubicBezTo>
                  <a:cubicBezTo>
                    <a:pt x="6336" y="7148"/>
                    <a:pt x="7488" y="7148"/>
                    <a:pt x="8720" y="7148"/>
                  </a:cubicBezTo>
                  <a:cubicBezTo>
                    <a:pt x="9952" y="7148"/>
                    <a:pt x="11264" y="7148"/>
                    <a:pt x="12688" y="7148"/>
                  </a:cubicBezTo>
                  <a:cubicBezTo>
                    <a:pt x="14112" y="7148"/>
                    <a:pt x="15648" y="7148"/>
                    <a:pt x="17152" y="9463"/>
                  </a:cubicBezTo>
                  <a:cubicBezTo>
                    <a:pt x="18656" y="11777"/>
                    <a:pt x="20128" y="16405"/>
                    <a:pt x="21600" y="21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-1" y="5515927"/>
              <a:ext cx="327302" cy="40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70" fill="norm" stroke="1" extrusionOk="0">
                  <a:moveTo>
                    <a:pt x="7815" y="2248"/>
                  </a:moveTo>
                  <a:cubicBezTo>
                    <a:pt x="8231" y="2694"/>
                    <a:pt x="8646" y="3139"/>
                    <a:pt x="10031" y="3250"/>
                  </a:cubicBezTo>
                  <a:cubicBezTo>
                    <a:pt x="11415" y="3362"/>
                    <a:pt x="13769" y="3139"/>
                    <a:pt x="15708" y="2749"/>
                  </a:cubicBezTo>
                  <a:cubicBezTo>
                    <a:pt x="17646" y="2359"/>
                    <a:pt x="19169" y="1803"/>
                    <a:pt x="20138" y="1302"/>
                  </a:cubicBezTo>
                  <a:cubicBezTo>
                    <a:pt x="21108" y="801"/>
                    <a:pt x="21523" y="355"/>
                    <a:pt x="21385" y="133"/>
                  </a:cubicBezTo>
                  <a:cubicBezTo>
                    <a:pt x="21246" y="-90"/>
                    <a:pt x="20554" y="-90"/>
                    <a:pt x="18477" y="578"/>
                  </a:cubicBezTo>
                  <a:cubicBezTo>
                    <a:pt x="16400" y="1246"/>
                    <a:pt x="12938" y="2582"/>
                    <a:pt x="10792" y="3863"/>
                  </a:cubicBezTo>
                  <a:cubicBezTo>
                    <a:pt x="8646" y="5143"/>
                    <a:pt x="7815" y="6368"/>
                    <a:pt x="7608" y="7258"/>
                  </a:cubicBezTo>
                  <a:cubicBezTo>
                    <a:pt x="7400" y="8149"/>
                    <a:pt x="7815" y="8706"/>
                    <a:pt x="8438" y="9096"/>
                  </a:cubicBezTo>
                  <a:cubicBezTo>
                    <a:pt x="9061" y="9485"/>
                    <a:pt x="9892" y="9708"/>
                    <a:pt x="10654" y="9986"/>
                  </a:cubicBezTo>
                  <a:cubicBezTo>
                    <a:pt x="11415" y="10265"/>
                    <a:pt x="12108" y="10599"/>
                    <a:pt x="12246" y="10988"/>
                  </a:cubicBezTo>
                  <a:cubicBezTo>
                    <a:pt x="12385" y="11378"/>
                    <a:pt x="11969" y="11823"/>
                    <a:pt x="10100" y="12881"/>
                  </a:cubicBezTo>
                  <a:cubicBezTo>
                    <a:pt x="8231" y="13939"/>
                    <a:pt x="4908" y="15609"/>
                    <a:pt x="2969" y="16722"/>
                  </a:cubicBezTo>
                  <a:cubicBezTo>
                    <a:pt x="1031" y="17836"/>
                    <a:pt x="477" y="18392"/>
                    <a:pt x="200" y="19005"/>
                  </a:cubicBezTo>
                  <a:cubicBezTo>
                    <a:pt x="-77" y="19617"/>
                    <a:pt x="-77" y="20285"/>
                    <a:pt x="269" y="20731"/>
                  </a:cubicBezTo>
                  <a:cubicBezTo>
                    <a:pt x="615" y="21176"/>
                    <a:pt x="1308" y="21399"/>
                    <a:pt x="3592" y="21454"/>
                  </a:cubicBezTo>
                  <a:cubicBezTo>
                    <a:pt x="5877" y="21510"/>
                    <a:pt x="9754" y="21399"/>
                    <a:pt x="13631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03620" y="5769927"/>
              <a:ext cx="209551" cy="15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3224"/>
                  </a:moveTo>
                  <a:cubicBezTo>
                    <a:pt x="655" y="2072"/>
                    <a:pt x="1309" y="920"/>
                    <a:pt x="2291" y="344"/>
                  </a:cubicBezTo>
                  <a:cubicBezTo>
                    <a:pt x="3273" y="-232"/>
                    <a:pt x="4582" y="-232"/>
                    <a:pt x="5564" y="1496"/>
                  </a:cubicBezTo>
                  <a:cubicBezTo>
                    <a:pt x="6545" y="3224"/>
                    <a:pt x="7200" y="6680"/>
                    <a:pt x="6655" y="9992"/>
                  </a:cubicBezTo>
                  <a:cubicBezTo>
                    <a:pt x="6109" y="13304"/>
                    <a:pt x="4364" y="16472"/>
                    <a:pt x="3055" y="18488"/>
                  </a:cubicBezTo>
                  <a:cubicBezTo>
                    <a:pt x="1745" y="20504"/>
                    <a:pt x="873" y="21368"/>
                    <a:pt x="764" y="20936"/>
                  </a:cubicBezTo>
                  <a:cubicBezTo>
                    <a:pt x="655" y="20504"/>
                    <a:pt x="1309" y="18776"/>
                    <a:pt x="3164" y="16616"/>
                  </a:cubicBezTo>
                  <a:cubicBezTo>
                    <a:pt x="5018" y="14456"/>
                    <a:pt x="8073" y="11864"/>
                    <a:pt x="10691" y="9272"/>
                  </a:cubicBezTo>
                  <a:cubicBezTo>
                    <a:pt x="13309" y="6680"/>
                    <a:pt x="15491" y="4088"/>
                    <a:pt x="15709" y="3656"/>
                  </a:cubicBezTo>
                  <a:cubicBezTo>
                    <a:pt x="15927" y="3224"/>
                    <a:pt x="14182" y="4952"/>
                    <a:pt x="12982" y="6392"/>
                  </a:cubicBezTo>
                  <a:cubicBezTo>
                    <a:pt x="11782" y="7832"/>
                    <a:pt x="11127" y="8984"/>
                    <a:pt x="10691" y="10424"/>
                  </a:cubicBezTo>
                  <a:cubicBezTo>
                    <a:pt x="10255" y="11864"/>
                    <a:pt x="10036" y="13592"/>
                    <a:pt x="11891" y="15032"/>
                  </a:cubicBezTo>
                  <a:cubicBezTo>
                    <a:pt x="13745" y="16472"/>
                    <a:pt x="17673" y="17624"/>
                    <a:pt x="21600" y="1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06770" y="6003176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400"/>
                    <a:pt x="9164" y="7200"/>
                    <a:pt x="12764" y="360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207240" y="6028576"/>
              <a:ext cx="178931" cy="3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97" fill="norm" stroke="1" extrusionOk="0">
                  <a:moveTo>
                    <a:pt x="3185" y="18000"/>
                  </a:moveTo>
                  <a:cubicBezTo>
                    <a:pt x="1660" y="19200"/>
                    <a:pt x="135" y="20400"/>
                    <a:pt x="8" y="21000"/>
                  </a:cubicBezTo>
                  <a:cubicBezTo>
                    <a:pt x="-119" y="21600"/>
                    <a:pt x="1152" y="21600"/>
                    <a:pt x="4963" y="18000"/>
                  </a:cubicBezTo>
                  <a:cubicBezTo>
                    <a:pt x="8775" y="14400"/>
                    <a:pt x="15128" y="720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608420" y="583807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602070" y="5965076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008470" y="5819026"/>
              <a:ext cx="12701" cy="28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21600" y="0"/>
                  </a:moveTo>
                  <a:cubicBezTo>
                    <a:pt x="21600" y="6560"/>
                    <a:pt x="21600" y="13120"/>
                    <a:pt x="21600" y="16880"/>
                  </a:cubicBezTo>
                  <a:cubicBezTo>
                    <a:pt x="21600" y="20640"/>
                    <a:pt x="21600" y="21600"/>
                    <a:pt x="18000" y="21280"/>
                  </a:cubicBezTo>
                  <a:cubicBezTo>
                    <a:pt x="14400" y="20960"/>
                    <a:pt x="7200" y="19360"/>
                    <a:pt x="0" y="1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995770" y="5720921"/>
              <a:ext cx="182562" cy="39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475" fill="norm" stroke="1" extrusionOk="0">
                  <a:moveTo>
                    <a:pt x="728" y="12698"/>
                  </a:moveTo>
                  <a:cubicBezTo>
                    <a:pt x="1699" y="9447"/>
                    <a:pt x="2670" y="6195"/>
                    <a:pt x="3519" y="4221"/>
                  </a:cubicBezTo>
                  <a:cubicBezTo>
                    <a:pt x="4369" y="2247"/>
                    <a:pt x="5097" y="1550"/>
                    <a:pt x="6067" y="1027"/>
                  </a:cubicBezTo>
                  <a:cubicBezTo>
                    <a:pt x="7038" y="505"/>
                    <a:pt x="8252" y="156"/>
                    <a:pt x="9465" y="40"/>
                  </a:cubicBezTo>
                  <a:cubicBezTo>
                    <a:pt x="10679" y="-76"/>
                    <a:pt x="11892" y="40"/>
                    <a:pt x="13591" y="621"/>
                  </a:cubicBezTo>
                  <a:cubicBezTo>
                    <a:pt x="15290" y="1201"/>
                    <a:pt x="17474" y="2247"/>
                    <a:pt x="19052" y="3930"/>
                  </a:cubicBezTo>
                  <a:cubicBezTo>
                    <a:pt x="20629" y="5614"/>
                    <a:pt x="21600" y="7937"/>
                    <a:pt x="20387" y="10318"/>
                  </a:cubicBezTo>
                  <a:cubicBezTo>
                    <a:pt x="19173" y="12698"/>
                    <a:pt x="15775" y="15137"/>
                    <a:pt x="12499" y="16879"/>
                  </a:cubicBezTo>
                  <a:cubicBezTo>
                    <a:pt x="9222" y="18621"/>
                    <a:pt x="6067" y="19666"/>
                    <a:pt x="3762" y="20363"/>
                  </a:cubicBezTo>
                  <a:cubicBezTo>
                    <a:pt x="1456" y="21059"/>
                    <a:pt x="0" y="21408"/>
                    <a:pt x="0" y="21466"/>
                  </a:cubicBezTo>
                  <a:cubicBezTo>
                    <a:pt x="0" y="21524"/>
                    <a:pt x="1456" y="21292"/>
                    <a:pt x="2912" y="2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306920" y="590157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268820" y="6015876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1592167" y="5685676"/>
              <a:ext cx="195984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19357" y="3503"/>
                  </a:moveTo>
                  <a:cubicBezTo>
                    <a:pt x="20046" y="3114"/>
                    <a:pt x="20736" y="2724"/>
                    <a:pt x="21080" y="2238"/>
                  </a:cubicBezTo>
                  <a:cubicBezTo>
                    <a:pt x="21425" y="1751"/>
                    <a:pt x="21425" y="1168"/>
                    <a:pt x="20161" y="730"/>
                  </a:cubicBezTo>
                  <a:cubicBezTo>
                    <a:pt x="18897" y="292"/>
                    <a:pt x="16370" y="0"/>
                    <a:pt x="14072" y="0"/>
                  </a:cubicBezTo>
                  <a:cubicBezTo>
                    <a:pt x="11774" y="0"/>
                    <a:pt x="9706" y="292"/>
                    <a:pt x="8787" y="1216"/>
                  </a:cubicBezTo>
                  <a:cubicBezTo>
                    <a:pt x="7868" y="2141"/>
                    <a:pt x="8097" y="3697"/>
                    <a:pt x="8787" y="5059"/>
                  </a:cubicBezTo>
                  <a:cubicBezTo>
                    <a:pt x="9476" y="6422"/>
                    <a:pt x="10625" y="7589"/>
                    <a:pt x="11314" y="8562"/>
                  </a:cubicBezTo>
                  <a:cubicBezTo>
                    <a:pt x="12004" y="9535"/>
                    <a:pt x="12234" y="10314"/>
                    <a:pt x="11774" y="10849"/>
                  </a:cubicBezTo>
                  <a:cubicBezTo>
                    <a:pt x="11314" y="11384"/>
                    <a:pt x="10165" y="11676"/>
                    <a:pt x="9591" y="11578"/>
                  </a:cubicBezTo>
                  <a:cubicBezTo>
                    <a:pt x="9016" y="11481"/>
                    <a:pt x="9016" y="10995"/>
                    <a:pt x="9361" y="10946"/>
                  </a:cubicBezTo>
                  <a:cubicBezTo>
                    <a:pt x="9706" y="10897"/>
                    <a:pt x="10395" y="11286"/>
                    <a:pt x="10625" y="11724"/>
                  </a:cubicBezTo>
                  <a:cubicBezTo>
                    <a:pt x="10855" y="12162"/>
                    <a:pt x="10625" y="12649"/>
                    <a:pt x="8902" y="13962"/>
                  </a:cubicBezTo>
                  <a:cubicBezTo>
                    <a:pt x="7178" y="15276"/>
                    <a:pt x="3961" y="17416"/>
                    <a:pt x="2123" y="18730"/>
                  </a:cubicBezTo>
                  <a:cubicBezTo>
                    <a:pt x="285" y="20043"/>
                    <a:pt x="-175" y="20530"/>
                    <a:pt x="55" y="20919"/>
                  </a:cubicBezTo>
                  <a:cubicBezTo>
                    <a:pt x="285" y="21308"/>
                    <a:pt x="1204" y="21600"/>
                    <a:pt x="3502" y="21600"/>
                  </a:cubicBezTo>
                  <a:cubicBezTo>
                    <a:pt x="5799" y="21600"/>
                    <a:pt x="9476" y="21308"/>
                    <a:pt x="13153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884786" y="5793653"/>
              <a:ext cx="124868" cy="32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58" fill="norm" stroke="1" extrusionOk="0">
                  <a:moveTo>
                    <a:pt x="20517" y="3785"/>
                  </a:moveTo>
                  <a:cubicBezTo>
                    <a:pt x="20877" y="3084"/>
                    <a:pt x="21237" y="2383"/>
                    <a:pt x="21237" y="1681"/>
                  </a:cubicBezTo>
                  <a:cubicBezTo>
                    <a:pt x="21237" y="980"/>
                    <a:pt x="20877" y="279"/>
                    <a:pt x="18717" y="68"/>
                  </a:cubicBezTo>
                  <a:cubicBezTo>
                    <a:pt x="16557" y="-142"/>
                    <a:pt x="12597" y="139"/>
                    <a:pt x="9357" y="840"/>
                  </a:cubicBezTo>
                  <a:cubicBezTo>
                    <a:pt x="6117" y="1541"/>
                    <a:pt x="3597" y="2663"/>
                    <a:pt x="1977" y="3575"/>
                  </a:cubicBezTo>
                  <a:cubicBezTo>
                    <a:pt x="357" y="4487"/>
                    <a:pt x="-363" y="5188"/>
                    <a:pt x="177" y="5749"/>
                  </a:cubicBezTo>
                  <a:cubicBezTo>
                    <a:pt x="717" y="6310"/>
                    <a:pt x="2517" y="6731"/>
                    <a:pt x="5217" y="6520"/>
                  </a:cubicBezTo>
                  <a:cubicBezTo>
                    <a:pt x="7917" y="6310"/>
                    <a:pt x="11517" y="5468"/>
                    <a:pt x="14397" y="4837"/>
                  </a:cubicBezTo>
                  <a:cubicBezTo>
                    <a:pt x="17277" y="4206"/>
                    <a:pt x="19437" y="3785"/>
                    <a:pt x="20337" y="4066"/>
                  </a:cubicBezTo>
                  <a:cubicBezTo>
                    <a:pt x="21237" y="4346"/>
                    <a:pt x="20877" y="5328"/>
                    <a:pt x="19797" y="7923"/>
                  </a:cubicBezTo>
                  <a:cubicBezTo>
                    <a:pt x="18717" y="10518"/>
                    <a:pt x="16917" y="14726"/>
                    <a:pt x="16017" y="17250"/>
                  </a:cubicBezTo>
                  <a:cubicBezTo>
                    <a:pt x="15117" y="19775"/>
                    <a:pt x="15117" y="20616"/>
                    <a:pt x="15117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2024470" y="6117476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2316570" y="5838076"/>
              <a:ext cx="12253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600" fill="norm" stroke="1" extrusionOk="0">
                  <a:moveTo>
                    <a:pt x="6480" y="960"/>
                  </a:moveTo>
                  <a:cubicBezTo>
                    <a:pt x="7920" y="480"/>
                    <a:pt x="9360" y="0"/>
                    <a:pt x="12060" y="0"/>
                  </a:cubicBezTo>
                  <a:cubicBezTo>
                    <a:pt x="14760" y="0"/>
                    <a:pt x="18720" y="480"/>
                    <a:pt x="20160" y="1600"/>
                  </a:cubicBezTo>
                  <a:cubicBezTo>
                    <a:pt x="21600" y="2720"/>
                    <a:pt x="20520" y="4480"/>
                    <a:pt x="19080" y="5600"/>
                  </a:cubicBezTo>
                  <a:cubicBezTo>
                    <a:pt x="17640" y="6720"/>
                    <a:pt x="15840" y="7200"/>
                    <a:pt x="15480" y="7760"/>
                  </a:cubicBezTo>
                  <a:cubicBezTo>
                    <a:pt x="15120" y="8320"/>
                    <a:pt x="16200" y="8960"/>
                    <a:pt x="17640" y="10400"/>
                  </a:cubicBezTo>
                  <a:cubicBezTo>
                    <a:pt x="19080" y="11840"/>
                    <a:pt x="20880" y="14080"/>
                    <a:pt x="19980" y="15840"/>
                  </a:cubicBezTo>
                  <a:cubicBezTo>
                    <a:pt x="19080" y="17600"/>
                    <a:pt x="15480" y="18880"/>
                    <a:pt x="11700" y="19760"/>
                  </a:cubicBezTo>
                  <a:cubicBezTo>
                    <a:pt x="7920" y="20640"/>
                    <a:pt x="3960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2430870" y="6123826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5506"/>
                    <a:pt x="9900" y="11012"/>
                    <a:pt x="6300" y="14612"/>
                  </a:cubicBezTo>
                  <a:cubicBezTo>
                    <a:pt x="2700" y="18212"/>
                    <a:pt x="135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2703920" y="5791342"/>
              <a:ext cx="144163" cy="33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6" fill="norm" stroke="1" extrusionOk="0">
                  <a:moveTo>
                    <a:pt x="1878" y="4974"/>
                  </a:moveTo>
                  <a:cubicBezTo>
                    <a:pt x="939" y="4437"/>
                    <a:pt x="0" y="3901"/>
                    <a:pt x="0" y="3297"/>
                  </a:cubicBezTo>
                  <a:cubicBezTo>
                    <a:pt x="0" y="2693"/>
                    <a:pt x="939" y="2023"/>
                    <a:pt x="3913" y="1419"/>
                  </a:cubicBezTo>
                  <a:cubicBezTo>
                    <a:pt x="6887" y="815"/>
                    <a:pt x="11896" y="278"/>
                    <a:pt x="15183" y="77"/>
                  </a:cubicBezTo>
                  <a:cubicBezTo>
                    <a:pt x="18470" y="-124"/>
                    <a:pt x="20035" y="10"/>
                    <a:pt x="20817" y="1151"/>
                  </a:cubicBezTo>
                  <a:cubicBezTo>
                    <a:pt x="21600" y="2291"/>
                    <a:pt x="21600" y="4437"/>
                    <a:pt x="19878" y="7188"/>
                  </a:cubicBezTo>
                  <a:cubicBezTo>
                    <a:pt x="18157" y="9938"/>
                    <a:pt x="14713" y="13292"/>
                    <a:pt x="12209" y="15774"/>
                  </a:cubicBezTo>
                  <a:cubicBezTo>
                    <a:pt x="9704" y="18256"/>
                    <a:pt x="8139" y="19866"/>
                    <a:pt x="6574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2691220" y="6009526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3" y="15429"/>
                    <a:pt x="4966" y="9257"/>
                    <a:pt x="8566" y="5657"/>
                  </a:cubicBezTo>
                  <a:cubicBezTo>
                    <a:pt x="12166" y="2057"/>
                    <a:pt x="1688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2799170" y="6149226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3173820" y="5882526"/>
              <a:ext cx="1961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2908"/>
                    <a:pt x="21600" y="5815"/>
                    <a:pt x="19440" y="9415"/>
                  </a:cubicBezTo>
                  <a:cubicBezTo>
                    <a:pt x="17280" y="13015"/>
                    <a:pt x="8640" y="17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3218270" y="6231776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3469375" y="5895226"/>
              <a:ext cx="180696" cy="33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18" fill="norm" stroke="1" extrusionOk="0">
                  <a:moveTo>
                    <a:pt x="21441" y="0"/>
                  </a:moveTo>
                  <a:cubicBezTo>
                    <a:pt x="19181" y="679"/>
                    <a:pt x="16920" y="1358"/>
                    <a:pt x="13655" y="3396"/>
                  </a:cubicBezTo>
                  <a:cubicBezTo>
                    <a:pt x="10390" y="5434"/>
                    <a:pt x="6120" y="8830"/>
                    <a:pt x="3608" y="11683"/>
                  </a:cubicBezTo>
                  <a:cubicBezTo>
                    <a:pt x="1097" y="14536"/>
                    <a:pt x="343" y="16845"/>
                    <a:pt x="92" y="18408"/>
                  </a:cubicBezTo>
                  <a:cubicBezTo>
                    <a:pt x="-159" y="19970"/>
                    <a:pt x="92" y="20785"/>
                    <a:pt x="971" y="21192"/>
                  </a:cubicBezTo>
                  <a:cubicBezTo>
                    <a:pt x="1850" y="21600"/>
                    <a:pt x="3357" y="21600"/>
                    <a:pt x="4488" y="21328"/>
                  </a:cubicBezTo>
                  <a:cubicBezTo>
                    <a:pt x="5618" y="21057"/>
                    <a:pt x="6371" y="20513"/>
                    <a:pt x="6999" y="19834"/>
                  </a:cubicBezTo>
                  <a:cubicBezTo>
                    <a:pt x="7627" y="19155"/>
                    <a:pt x="8129" y="18340"/>
                    <a:pt x="8255" y="17592"/>
                  </a:cubicBezTo>
                  <a:cubicBezTo>
                    <a:pt x="8381" y="16845"/>
                    <a:pt x="8129" y="16166"/>
                    <a:pt x="6999" y="15758"/>
                  </a:cubicBezTo>
                  <a:cubicBezTo>
                    <a:pt x="5869" y="15351"/>
                    <a:pt x="3860" y="15215"/>
                    <a:pt x="1850" y="15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3643720" y="6244476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3904070" y="5946026"/>
              <a:ext cx="508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812"/>
                    <a:pt x="12600" y="7624"/>
                    <a:pt x="9000" y="11224"/>
                  </a:cubicBezTo>
                  <a:cubicBezTo>
                    <a:pt x="5400" y="14824"/>
                    <a:pt x="270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4012020" y="5926976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539"/>
                    <a:pt x="10800" y="9078"/>
                    <a:pt x="7200" y="12678"/>
                  </a:cubicBezTo>
                  <a:cubicBezTo>
                    <a:pt x="3600" y="16278"/>
                    <a:pt x="18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4050120" y="5789014"/>
              <a:ext cx="142147" cy="58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36" fill="norm" stroke="1" extrusionOk="0">
                  <a:moveTo>
                    <a:pt x="13341" y="875"/>
                  </a:moveTo>
                  <a:cubicBezTo>
                    <a:pt x="13976" y="484"/>
                    <a:pt x="14612" y="93"/>
                    <a:pt x="15565" y="14"/>
                  </a:cubicBezTo>
                  <a:cubicBezTo>
                    <a:pt x="16518" y="-64"/>
                    <a:pt x="17788" y="171"/>
                    <a:pt x="19059" y="1110"/>
                  </a:cubicBezTo>
                  <a:cubicBezTo>
                    <a:pt x="20329" y="2049"/>
                    <a:pt x="21600" y="3693"/>
                    <a:pt x="21282" y="5101"/>
                  </a:cubicBezTo>
                  <a:cubicBezTo>
                    <a:pt x="20965" y="6510"/>
                    <a:pt x="19059" y="7684"/>
                    <a:pt x="17629" y="8779"/>
                  </a:cubicBezTo>
                  <a:cubicBezTo>
                    <a:pt x="16200" y="9875"/>
                    <a:pt x="15247" y="10893"/>
                    <a:pt x="15565" y="11793"/>
                  </a:cubicBezTo>
                  <a:cubicBezTo>
                    <a:pt x="15882" y="12693"/>
                    <a:pt x="17471" y="13475"/>
                    <a:pt x="17471" y="14610"/>
                  </a:cubicBezTo>
                  <a:cubicBezTo>
                    <a:pt x="17471" y="15745"/>
                    <a:pt x="15882" y="17232"/>
                    <a:pt x="12706" y="18445"/>
                  </a:cubicBezTo>
                  <a:cubicBezTo>
                    <a:pt x="9529" y="19658"/>
                    <a:pt x="4765" y="20597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4393020" y="6365126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5063491" y="5907926"/>
              <a:ext cx="59780" cy="436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09" fill="norm" stroke="1" extrusionOk="0">
                  <a:moveTo>
                    <a:pt x="21035" y="0"/>
                  </a:moveTo>
                  <a:cubicBezTo>
                    <a:pt x="20290" y="3531"/>
                    <a:pt x="19545" y="7062"/>
                    <a:pt x="17311" y="10229"/>
                  </a:cubicBezTo>
                  <a:cubicBezTo>
                    <a:pt x="15076" y="13396"/>
                    <a:pt x="11352" y="16200"/>
                    <a:pt x="8001" y="18121"/>
                  </a:cubicBezTo>
                  <a:cubicBezTo>
                    <a:pt x="4649" y="20042"/>
                    <a:pt x="1669" y="21081"/>
                    <a:pt x="552" y="21340"/>
                  </a:cubicBezTo>
                  <a:cubicBezTo>
                    <a:pt x="-565" y="21600"/>
                    <a:pt x="180" y="21081"/>
                    <a:pt x="1297" y="20510"/>
                  </a:cubicBezTo>
                  <a:cubicBezTo>
                    <a:pt x="2414" y="19938"/>
                    <a:pt x="3904" y="19315"/>
                    <a:pt x="5394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5071119" y="6085726"/>
              <a:ext cx="15375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21202" y="0"/>
                  </a:moveTo>
                  <a:cubicBezTo>
                    <a:pt x="17407" y="1946"/>
                    <a:pt x="13613" y="3892"/>
                    <a:pt x="10110" y="6130"/>
                  </a:cubicBezTo>
                  <a:cubicBezTo>
                    <a:pt x="6607" y="8368"/>
                    <a:pt x="3397" y="10897"/>
                    <a:pt x="1645" y="12649"/>
                  </a:cubicBezTo>
                  <a:cubicBezTo>
                    <a:pt x="-106" y="14400"/>
                    <a:pt x="-398" y="15373"/>
                    <a:pt x="478" y="16151"/>
                  </a:cubicBezTo>
                  <a:cubicBezTo>
                    <a:pt x="1353" y="16930"/>
                    <a:pt x="3397" y="17514"/>
                    <a:pt x="6316" y="18389"/>
                  </a:cubicBezTo>
                  <a:cubicBezTo>
                    <a:pt x="9234" y="19265"/>
                    <a:pt x="13029" y="20432"/>
                    <a:pt x="168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5320120" y="619367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5313770" y="6333376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5695717" y="6039476"/>
              <a:ext cx="146791" cy="27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215" fill="norm" stroke="1" extrusionOk="0">
                  <a:moveTo>
                    <a:pt x="16966" y="2103"/>
                  </a:moveTo>
                  <a:cubicBezTo>
                    <a:pt x="16066" y="1448"/>
                    <a:pt x="15166" y="794"/>
                    <a:pt x="13216" y="385"/>
                  </a:cubicBezTo>
                  <a:cubicBezTo>
                    <a:pt x="11266" y="-24"/>
                    <a:pt x="8266" y="-188"/>
                    <a:pt x="5716" y="303"/>
                  </a:cubicBezTo>
                  <a:cubicBezTo>
                    <a:pt x="3166" y="794"/>
                    <a:pt x="1066" y="1939"/>
                    <a:pt x="316" y="3330"/>
                  </a:cubicBezTo>
                  <a:cubicBezTo>
                    <a:pt x="-434" y="4721"/>
                    <a:pt x="166" y="6357"/>
                    <a:pt x="1966" y="8403"/>
                  </a:cubicBezTo>
                  <a:cubicBezTo>
                    <a:pt x="3766" y="10448"/>
                    <a:pt x="6766" y="12903"/>
                    <a:pt x="8266" y="14621"/>
                  </a:cubicBezTo>
                  <a:cubicBezTo>
                    <a:pt x="9766" y="16339"/>
                    <a:pt x="9766" y="17321"/>
                    <a:pt x="9166" y="18221"/>
                  </a:cubicBezTo>
                  <a:cubicBezTo>
                    <a:pt x="8566" y="19121"/>
                    <a:pt x="7366" y="19939"/>
                    <a:pt x="6016" y="20512"/>
                  </a:cubicBezTo>
                  <a:cubicBezTo>
                    <a:pt x="4666" y="21085"/>
                    <a:pt x="3166" y="21412"/>
                    <a:pt x="2266" y="21085"/>
                  </a:cubicBezTo>
                  <a:cubicBezTo>
                    <a:pt x="1366" y="20757"/>
                    <a:pt x="1066" y="19776"/>
                    <a:pt x="2716" y="18057"/>
                  </a:cubicBezTo>
                  <a:cubicBezTo>
                    <a:pt x="4366" y="16339"/>
                    <a:pt x="7966" y="13885"/>
                    <a:pt x="11266" y="11594"/>
                  </a:cubicBezTo>
                  <a:cubicBezTo>
                    <a:pt x="14566" y="9303"/>
                    <a:pt x="17566" y="7176"/>
                    <a:pt x="19216" y="5621"/>
                  </a:cubicBezTo>
                  <a:cubicBezTo>
                    <a:pt x="20866" y="4067"/>
                    <a:pt x="21166" y="3085"/>
                    <a:pt x="20416" y="2512"/>
                  </a:cubicBezTo>
                  <a:cubicBezTo>
                    <a:pt x="19666" y="1939"/>
                    <a:pt x="17866" y="1776"/>
                    <a:pt x="16666" y="2267"/>
                  </a:cubicBezTo>
                  <a:cubicBezTo>
                    <a:pt x="15466" y="2757"/>
                    <a:pt x="14866" y="3903"/>
                    <a:pt x="14266" y="5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5847626" y="6111126"/>
              <a:ext cx="98319" cy="215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120" fill="norm" stroke="1" extrusionOk="0">
                  <a:moveTo>
                    <a:pt x="18419" y="3115"/>
                  </a:moveTo>
                  <a:cubicBezTo>
                    <a:pt x="16656" y="2492"/>
                    <a:pt x="14893" y="1869"/>
                    <a:pt x="12909" y="1869"/>
                  </a:cubicBezTo>
                  <a:cubicBezTo>
                    <a:pt x="10925" y="1869"/>
                    <a:pt x="8721" y="2492"/>
                    <a:pt x="6297" y="4673"/>
                  </a:cubicBezTo>
                  <a:cubicBezTo>
                    <a:pt x="3872" y="6854"/>
                    <a:pt x="1227" y="10592"/>
                    <a:pt x="346" y="13604"/>
                  </a:cubicBezTo>
                  <a:cubicBezTo>
                    <a:pt x="-536" y="16615"/>
                    <a:pt x="346" y="18900"/>
                    <a:pt x="2109" y="20146"/>
                  </a:cubicBezTo>
                  <a:cubicBezTo>
                    <a:pt x="3872" y="21392"/>
                    <a:pt x="6517" y="21600"/>
                    <a:pt x="10484" y="19835"/>
                  </a:cubicBezTo>
                  <a:cubicBezTo>
                    <a:pt x="14452" y="18069"/>
                    <a:pt x="19742" y="14331"/>
                    <a:pt x="20403" y="10696"/>
                  </a:cubicBezTo>
                  <a:cubicBezTo>
                    <a:pt x="21064" y="7062"/>
                    <a:pt x="17097" y="3531"/>
                    <a:pt x="131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5072044" y="3654835"/>
              <a:ext cx="2551323" cy="200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69" fill="norm" stroke="1" extrusionOk="0">
                  <a:moveTo>
                    <a:pt x="18281" y="1489"/>
                  </a:moveTo>
                  <a:cubicBezTo>
                    <a:pt x="18263" y="1375"/>
                    <a:pt x="18245" y="1261"/>
                    <a:pt x="18173" y="1125"/>
                  </a:cubicBezTo>
                  <a:cubicBezTo>
                    <a:pt x="18102" y="988"/>
                    <a:pt x="17977" y="829"/>
                    <a:pt x="17798" y="670"/>
                  </a:cubicBezTo>
                  <a:cubicBezTo>
                    <a:pt x="17620" y="511"/>
                    <a:pt x="17387" y="352"/>
                    <a:pt x="16994" y="238"/>
                  </a:cubicBezTo>
                  <a:cubicBezTo>
                    <a:pt x="16601" y="124"/>
                    <a:pt x="16047" y="56"/>
                    <a:pt x="15458" y="22"/>
                  </a:cubicBezTo>
                  <a:cubicBezTo>
                    <a:pt x="14868" y="-12"/>
                    <a:pt x="14243" y="-12"/>
                    <a:pt x="13644" y="68"/>
                  </a:cubicBezTo>
                  <a:cubicBezTo>
                    <a:pt x="13046" y="147"/>
                    <a:pt x="12474" y="306"/>
                    <a:pt x="11858" y="511"/>
                  </a:cubicBezTo>
                  <a:cubicBezTo>
                    <a:pt x="11241" y="716"/>
                    <a:pt x="10580" y="966"/>
                    <a:pt x="9955" y="1239"/>
                  </a:cubicBezTo>
                  <a:cubicBezTo>
                    <a:pt x="9330" y="1511"/>
                    <a:pt x="8740" y="1807"/>
                    <a:pt x="8168" y="2159"/>
                  </a:cubicBezTo>
                  <a:cubicBezTo>
                    <a:pt x="7597" y="2512"/>
                    <a:pt x="7043" y="2921"/>
                    <a:pt x="6498" y="3342"/>
                  </a:cubicBezTo>
                  <a:cubicBezTo>
                    <a:pt x="5953" y="3762"/>
                    <a:pt x="5417" y="4194"/>
                    <a:pt x="4863" y="4660"/>
                  </a:cubicBezTo>
                  <a:cubicBezTo>
                    <a:pt x="4309" y="5127"/>
                    <a:pt x="3738" y="5627"/>
                    <a:pt x="3237" y="6150"/>
                  </a:cubicBezTo>
                  <a:cubicBezTo>
                    <a:pt x="2737" y="6673"/>
                    <a:pt x="2308" y="7218"/>
                    <a:pt x="1880" y="7855"/>
                  </a:cubicBezTo>
                  <a:cubicBezTo>
                    <a:pt x="1451" y="8492"/>
                    <a:pt x="1022" y="9219"/>
                    <a:pt x="709" y="9981"/>
                  </a:cubicBezTo>
                  <a:cubicBezTo>
                    <a:pt x="397" y="10743"/>
                    <a:pt x="200" y="11538"/>
                    <a:pt x="93" y="12368"/>
                  </a:cubicBezTo>
                  <a:cubicBezTo>
                    <a:pt x="-14" y="13198"/>
                    <a:pt x="-32" y="14062"/>
                    <a:pt x="57" y="14858"/>
                  </a:cubicBezTo>
                  <a:cubicBezTo>
                    <a:pt x="147" y="15654"/>
                    <a:pt x="343" y="16381"/>
                    <a:pt x="638" y="17041"/>
                  </a:cubicBezTo>
                  <a:cubicBezTo>
                    <a:pt x="933" y="17700"/>
                    <a:pt x="1326" y="18291"/>
                    <a:pt x="1737" y="18803"/>
                  </a:cubicBezTo>
                  <a:cubicBezTo>
                    <a:pt x="2148" y="19314"/>
                    <a:pt x="2576" y="19746"/>
                    <a:pt x="3095" y="20121"/>
                  </a:cubicBezTo>
                  <a:cubicBezTo>
                    <a:pt x="3613" y="20497"/>
                    <a:pt x="4220" y="20815"/>
                    <a:pt x="4872" y="21042"/>
                  </a:cubicBezTo>
                  <a:cubicBezTo>
                    <a:pt x="5524" y="21270"/>
                    <a:pt x="6221" y="21406"/>
                    <a:pt x="6882" y="21486"/>
                  </a:cubicBezTo>
                  <a:cubicBezTo>
                    <a:pt x="7543" y="21565"/>
                    <a:pt x="8168" y="21588"/>
                    <a:pt x="8749" y="21554"/>
                  </a:cubicBezTo>
                  <a:cubicBezTo>
                    <a:pt x="9330" y="21520"/>
                    <a:pt x="9866" y="21429"/>
                    <a:pt x="10384" y="21281"/>
                  </a:cubicBezTo>
                  <a:cubicBezTo>
                    <a:pt x="10902" y="21133"/>
                    <a:pt x="11402" y="20929"/>
                    <a:pt x="11956" y="20679"/>
                  </a:cubicBezTo>
                  <a:cubicBezTo>
                    <a:pt x="12510" y="20428"/>
                    <a:pt x="13117" y="20133"/>
                    <a:pt x="13698" y="19803"/>
                  </a:cubicBezTo>
                  <a:cubicBezTo>
                    <a:pt x="14279" y="19473"/>
                    <a:pt x="14833" y="19110"/>
                    <a:pt x="15351" y="18700"/>
                  </a:cubicBezTo>
                  <a:cubicBezTo>
                    <a:pt x="15869" y="18291"/>
                    <a:pt x="16351" y="17836"/>
                    <a:pt x="16834" y="17336"/>
                  </a:cubicBezTo>
                  <a:cubicBezTo>
                    <a:pt x="17316" y="16836"/>
                    <a:pt x="17798" y="16290"/>
                    <a:pt x="18182" y="15756"/>
                  </a:cubicBezTo>
                  <a:cubicBezTo>
                    <a:pt x="18567" y="15222"/>
                    <a:pt x="18852" y="14699"/>
                    <a:pt x="19129" y="14096"/>
                  </a:cubicBezTo>
                  <a:cubicBezTo>
                    <a:pt x="19406" y="13494"/>
                    <a:pt x="19674" y="12812"/>
                    <a:pt x="19951" y="12073"/>
                  </a:cubicBezTo>
                  <a:cubicBezTo>
                    <a:pt x="20228" y="11334"/>
                    <a:pt x="20514" y="10538"/>
                    <a:pt x="20755" y="9731"/>
                  </a:cubicBezTo>
                  <a:cubicBezTo>
                    <a:pt x="20996" y="8924"/>
                    <a:pt x="21193" y="8105"/>
                    <a:pt x="21336" y="7298"/>
                  </a:cubicBezTo>
                  <a:cubicBezTo>
                    <a:pt x="21479" y="6491"/>
                    <a:pt x="21568" y="5695"/>
                    <a:pt x="21523" y="4956"/>
                  </a:cubicBezTo>
                  <a:cubicBezTo>
                    <a:pt x="21479" y="4217"/>
                    <a:pt x="21300" y="3535"/>
                    <a:pt x="21014" y="2910"/>
                  </a:cubicBezTo>
                  <a:cubicBezTo>
                    <a:pt x="20728" y="2284"/>
                    <a:pt x="20335" y="1716"/>
                    <a:pt x="19898" y="1227"/>
                  </a:cubicBezTo>
                  <a:cubicBezTo>
                    <a:pt x="19460" y="738"/>
                    <a:pt x="18977" y="329"/>
                    <a:pt x="18540" y="159"/>
                  </a:cubicBezTo>
                  <a:cubicBezTo>
                    <a:pt x="18102" y="-12"/>
                    <a:pt x="17709" y="56"/>
                    <a:pt x="17316" y="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6374220" y="6225426"/>
              <a:ext cx="330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9" y="14400"/>
                    <a:pt x="9138" y="7200"/>
                    <a:pt x="12738" y="3600"/>
                  </a:cubicBezTo>
                  <a:cubicBezTo>
                    <a:pt x="16338" y="0"/>
                    <a:pt x="189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6393270" y="6282576"/>
              <a:ext cx="317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8720"/>
                    <a:pt x="8640" y="15840"/>
                    <a:pt x="12240" y="12240"/>
                  </a:cubicBezTo>
                  <a:cubicBezTo>
                    <a:pt x="15840" y="8640"/>
                    <a:pt x="1872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6685370" y="6149226"/>
              <a:ext cx="10555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600" fill="norm" stroke="1" extrusionOk="0">
                  <a:moveTo>
                    <a:pt x="0" y="0"/>
                  </a:moveTo>
                  <a:cubicBezTo>
                    <a:pt x="5815" y="1600"/>
                    <a:pt x="11631" y="3200"/>
                    <a:pt x="15577" y="5000"/>
                  </a:cubicBezTo>
                  <a:cubicBezTo>
                    <a:pt x="19523" y="6800"/>
                    <a:pt x="21600" y="8800"/>
                    <a:pt x="20354" y="11600"/>
                  </a:cubicBezTo>
                  <a:cubicBezTo>
                    <a:pt x="19108" y="14400"/>
                    <a:pt x="14538" y="18000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7040970" y="6015876"/>
              <a:ext cx="27940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91" y="0"/>
                    <a:pt x="15382" y="0"/>
                    <a:pt x="13500" y="119"/>
                  </a:cubicBezTo>
                  <a:cubicBezTo>
                    <a:pt x="11618" y="237"/>
                    <a:pt x="10964" y="475"/>
                    <a:pt x="10391" y="752"/>
                  </a:cubicBezTo>
                  <a:cubicBezTo>
                    <a:pt x="9818" y="1029"/>
                    <a:pt x="9327" y="1345"/>
                    <a:pt x="8918" y="2176"/>
                  </a:cubicBezTo>
                  <a:cubicBezTo>
                    <a:pt x="8509" y="3007"/>
                    <a:pt x="8182" y="4352"/>
                    <a:pt x="7200" y="6409"/>
                  </a:cubicBezTo>
                  <a:cubicBezTo>
                    <a:pt x="6218" y="8466"/>
                    <a:pt x="4582" y="11235"/>
                    <a:pt x="3273" y="13490"/>
                  </a:cubicBezTo>
                  <a:cubicBezTo>
                    <a:pt x="1964" y="15745"/>
                    <a:pt x="982" y="17486"/>
                    <a:pt x="491" y="18752"/>
                  </a:cubicBezTo>
                  <a:cubicBezTo>
                    <a:pt x="0" y="20018"/>
                    <a:pt x="0" y="208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7373186" y="6048805"/>
              <a:ext cx="149440" cy="23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04" fill="norm" stroke="1" extrusionOk="0">
                  <a:moveTo>
                    <a:pt x="14114" y="2736"/>
                  </a:moveTo>
                  <a:cubicBezTo>
                    <a:pt x="13214" y="1789"/>
                    <a:pt x="12314" y="841"/>
                    <a:pt x="11114" y="368"/>
                  </a:cubicBezTo>
                  <a:cubicBezTo>
                    <a:pt x="9914" y="-106"/>
                    <a:pt x="8414" y="-106"/>
                    <a:pt x="6914" y="273"/>
                  </a:cubicBezTo>
                  <a:cubicBezTo>
                    <a:pt x="5414" y="652"/>
                    <a:pt x="3914" y="1410"/>
                    <a:pt x="4364" y="3210"/>
                  </a:cubicBezTo>
                  <a:cubicBezTo>
                    <a:pt x="4814" y="5010"/>
                    <a:pt x="7214" y="7852"/>
                    <a:pt x="9014" y="10220"/>
                  </a:cubicBezTo>
                  <a:cubicBezTo>
                    <a:pt x="10814" y="12589"/>
                    <a:pt x="12014" y="14483"/>
                    <a:pt x="11864" y="15999"/>
                  </a:cubicBezTo>
                  <a:cubicBezTo>
                    <a:pt x="11714" y="17515"/>
                    <a:pt x="10214" y="18652"/>
                    <a:pt x="8714" y="19505"/>
                  </a:cubicBezTo>
                  <a:cubicBezTo>
                    <a:pt x="7214" y="20357"/>
                    <a:pt x="5714" y="20926"/>
                    <a:pt x="4214" y="21210"/>
                  </a:cubicBezTo>
                  <a:cubicBezTo>
                    <a:pt x="2714" y="21494"/>
                    <a:pt x="1214" y="21494"/>
                    <a:pt x="464" y="21020"/>
                  </a:cubicBezTo>
                  <a:cubicBezTo>
                    <a:pt x="-286" y="20547"/>
                    <a:pt x="-286" y="19599"/>
                    <a:pt x="1664" y="18083"/>
                  </a:cubicBezTo>
                  <a:cubicBezTo>
                    <a:pt x="3614" y="16568"/>
                    <a:pt x="7514" y="14483"/>
                    <a:pt x="10814" y="12778"/>
                  </a:cubicBezTo>
                  <a:cubicBezTo>
                    <a:pt x="14114" y="11073"/>
                    <a:pt x="16814" y="9747"/>
                    <a:pt x="18614" y="8515"/>
                  </a:cubicBezTo>
                  <a:cubicBezTo>
                    <a:pt x="20414" y="7283"/>
                    <a:pt x="21314" y="6147"/>
                    <a:pt x="21164" y="5294"/>
                  </a:cubicBezTo>
                  <a:cubicBezTo>
                    <a:pt x="21014" y="4441"/>
                    <a:pt x="19814" y="3873"/>
                    <a:pt x="18464" y="3683"/>
                  </a:cubicBezTo>
                  <a:cubicBezTo>
                    <a:pt x="17114" y="3494"/>
                    <a:pt x="15614" y="3683"/>
                    <a:pt x="14864" y="4157"/>
                  </a:cubicBezTo>
                  <a:cubicBezTo>
                    <a:pt x="14114" y="4631"/>
                    <a:pt x="14114" y="5389"/>
                    <a:pt x="14114" y="6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7571883" y="6117476"/>
              <a:ext cx="127263" cy="13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658" fill="norm" stroke="1" extrusionOk="0">
                  <a:moveTo>
                    <a:pt x="15042" y="1964"/>
                  </a:moveTo>
                  <a:cubicBezTo>
                    <a:pt x="13648" y="982"/>
                    <a:pt x="12255" y="0"/>
                    <a:pt x="10861" y="0"/>
                  </a:cubicBezTo>
                  <a:cubicBezTo>
                    <a:pt x="9468" y="0"/>
                    <a:pt x="8074" y="982"/>
                    <a:pt x="6332" y="3273"/>
                  </a:cubicBezTo>
                  <a:cubicBezTo>
                    <a:pt x="4590" y="5564"/>
                    <a:pt x="2500" y="9164"/>
                    <a:pt x="1281" y="12109"/>
                  </a:cubicBezTo>
                  <a:cubicBezTo>
                    <a:pt x="61" y="15055"/>
                    <a:pt x="-287" y="17345"/>
                    <a:pt x="236" y="18982"/>
                  </a:cubicBezTo>
                  <a:cubicBezTo>
                    <a:pt x="758" y="20618"/>
                    <a:pt x="2152" y="21600"/>
                    <a:pt x="5810" y="19309"/>
                  </a:cubicBezTo>
                  <a:cubicBezTo>
                    <a:pt x="9468" y="17018"/>
                    <a:pt x="15390" y="11455"/>
                    <a:pt x="18352" y="7691"/>
                  </a:cubicBezTo>
                  <a:cubicBezTo>
                    <a:pt x="21313" y="3927"/>
                    <a:pt x="21313" y="1964"/>
                    <a:pt x="20442" y="982"/>
                  </a:cubicBezTo>
                  <a:cubicBezTo>
                    <a:pt x="19571" y="0"/>
                    <a:pt x="17829" y="0"/>
                    <a:pt x="15913" y="655"/>
                  </a:cubicBezTo>
                  <a:cubicBezTo>
                    <a:pt x="13997" y="1309"/>
                    <a:pt x="11907" y="2618"/>
                    <a:pt x="9816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7282270" y="6380719"/>
              <a:ext cx="3810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480" y="11375"/>
                    <a:pt x="6960" y="2735"/>
                    <a:pt x="10560" y="575"/>
                  </a:cubicBezTo>
                  <a:cubicBezTo>
                    <a:pt x="14160" y="-1585"/>
                    <a:pt x="178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7320370" y="6498476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760"/>
                    <a:pt x="12000" y="11520"/>
                    <a:pt x="8400" y="15120"/>
                  </a:cubicBezTo>
                  <a:cubicBezTo>
                    <a:pt x="4800" y="18720"/>
                    <a:pt x="24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7419707" y="6534130"/>
              <a:ext cx="67881" cy="8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0698" fill="norm" stroke="1" extrusionOk="0">
                  <a:moveTo>
                    <a:pt x="12482" y="2244"/>
                  </a:moveTo>
                  <a:cubicBezTo>
                    <a:pt x="9209" y="2244"/>
                    <a:pt x="5936" y="2244"/>
                    <a:pt x="3973" y="3594"/>
                  </a:cubicBezTo>
                  <a:cubicBezTo>
                    <a:pt x="2009" y="4944"/>
                    <a:pt x="1355" y="7644"/>
                    <a:pt x="700" y="10614"/>
                  </a:cubicBezTo>
                  <a:cubicBezTo>
                    <a:pt x="46" y="13584"/>
                    <a:pt x="-609" y="16824"/>
                    <a:pt x="1027" y="18714"/>
                  </a:cubicBezTo>
                  <a:cubicBezTo>
                    <a:pt x="2664" y="20604"/>
                    <a:pt x="6591" y="21144"/>
                    <a:pt x="9864" y="20334"/>
                  </a:cubicBezTo>
                  <a:cubicBezTo>
                    <a:pt x="13136" y="19524"/>
                    <a:pt x="15755" y="17364"/>
                    <a:pt x="17718" y="14934"/>
                  </a:cubicBezTo>
                  <a:cubicBezTo>
                    <a:pt x="19682" y="12504"/>
                    <a:pt x="20991" y="9804"/>
                    <a:pt x="20991" y="6834"/>
                  </a:cubicBezTo>
                  <a:cubicBezTo>
                    <a:pt x="20991" y="3864"/>
                    <a:pt x="19682" y="624"/>
                    <a:pt x="18046" y="84"/>
                  </a:cubicBezTo>
                  <a:cubicBezTo>
                    <a:pt x="16409" y="-456"/>
                    <a:pt x="14446" y="1704"/>
                    <a:pt x="12482" y="3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562678" y="6536576"/>
              <a:ext cx="76780" cy="91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177" fill="norm" stroke="1" extrusionOk="0">
                  <a:moveTo>
                    <a:pt x="13371" y="1473"/>
                  </a:moveTo>
                  <a:cubicBezTo>
                    <a:pt x="10529" y="982"/>
                    <a:pt x="7687" y="491"/>
                    <a:pt x="5413" y="1473"/>
                  </a:cubicBezTo>
                  <a:cubicBezTo>
                    <a:pt x="3140" y="2455"/>
                    <a:pt x="1434" y="4909"/>
                    <a:pt x="582" y="8345"/>
                  </a:cubicBezTo>
                  <a:cubicBezTo>
                    <a:pt x="-271" y="11782"/>
                    <a:pt x="-271" y="16200"/>
                    <a:pt x="1150" y="18655"/>
                  </a:cubicBezTo>
                  <a:cubicBezTo>
                    <a:pt x="2571" y="21109"/>
                    <a:pt x="5413" y="21600"/>
                    <a:pt x="7971" y="20864"/>
                  </a:cubicBezTo>
                  <a:cubicBezTo>
                    <a:pt x="10529" y="20127"/>
                    <a:pt x="12803" y="18164"/>
                    <a:pt x="14792" y="15955"/>
                  </a:cubicBezTo>
                  <a:cubicBezTo>
                    <a:pt x="16782" y="13745"/>
                    <a:pt x="18487" y="11291"/>
                    <a:pt x="19624" y="8836"/>
                  </a:cubicBezTo>
                  <a:cubicBezTo>
                    <a:pt x="20761" y="6382"/>
                    <a:pt x="21329" y="3927"/>
                    <a:pt x="19055" y="2455"/>
                  </a:cubicBezTo>
                  <a:cubicBezTo>
                    <a:pt x="16782" y="982"/>
                    <a:pt x="11666" y="491"/>
                    <a:pt x="6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917270" y="6276226"/>
              <a:ext cx="139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364"/>
                    <a:pt x="9164" y="8727"/>
                    <a:pt x="12764" y="12327"/>
                  </a:cubicBezTo>
                  <a:cubicBezTo>
                    <a:pt x="16364" y="15927"/>
                    <a:pt x="18982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7898220" y="6276226"/>
              <a:ext cx="184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83" y="3780"/>
                    <a:pt x="12166" y="7560"/>
                    <a:pt x="8566" y="11160"/>
                  </a:cubicBezTo>
                  <a:cubicBezTo>
                    <a:pt x="4966" y="14760"/>
                    <a:pt x="2483" y="18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8289588" y="6068560"/>
              <a:ext cx="118896" cy="24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359" fill="norm" stroke="1" extrusionOk="0">
                  <a:moveTo>
                    <a:pt x="20520" y="2034"/>
                  </a:moveTo>
                  <a:cubicBezTo>
                    <a:pt x="20893" y="935"/>
                    <a:pt x="21265" y="-163"/>
                    <a:pt x="20334" y="20"/>
                  </a:cubicBezTo>
                  <a:cubicBezTo>
                    <a:pt x="19403" y="203"/>
                    <a:pt x="17168" y="1668"/>
                    <a:pt x="13631" y="4779"/>
                  </a:cubicBezTo>
                  <a:cubicBezTo>
                    <a:pt x="10093" y="7891"/>
                    <a:pt x="5251" y="12651"/>
                    <a:pt x="2644" y="15488"/>
                  </a:cubicBezTo>
                  <a:cubicBezTo>
                    <a:pt x="37" y="18325"/>
                    <a:pt x="-335" y="19240"/>
                    <a:pt x="224" y="19973"/>
                  </a:cubicBezTo>
                  <a:cubicBezTo>
                    <a:pt x="782" y="20705"/>
                    <a:pt x="2272" y="21254"/>
                    <a:pt x="3948" y="21345"/>
                  </a:cubicBezTo>
                  <a:cubicBezTo>
                    <a:pt x="5624" y="21437"/>
                    <a:pt x="7486" y="21071"/>
                    <a:pt x="8417" y="20430"/>
                  </a:cubicBezTo>
                  <a:cubicBezTo>
                    <a:pt x="9348" y="19790"/>
                    <a:pt x="9348" y="18874"/>
                    <a:pt x="8231" y="18325"/>
                  </a:cubicBezTo>
                  <a:cubicBezTo>
                    <a:pt x="7113" y="17776"/>
                    <a:pt x="4879" y="17593"/>
                    <a:pt x="2644" y="17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8463370" y="5997834"/>
              <a:ext cx="129911" cy="684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68" fill="norm" stroke="1" extrusionOk="0">
                  <a:moveTo>
                    <a:pt x="0" y="1568"/>
                  </a:moveTo>
                  <a:cubicBezTo>
                    <a:pt x="1045" y="1235"/>
                    <a:pt x="2090" y="901"/>
                    <a:pt x="4703" y="635"/>
                  </a:cubicBezTo>
                  <a:cubicBezTo>
                    <a:pt x="7316" y="368"/>
                    <a:pt x="11497" y="168"/>
                    <a:pt x="14458" y="68"/>
                  </a:cubicBezTo>
                  <a:cubicBezTo>
                    <a:pt x="17419" y="-32"/>
                    <a:pt x="19161" y="-32"/>
                    <a:pt x="20206" y="135"/>
                  </a:cubicBezTo>
                  <a:cubicBezTo>
                    <a:pt x="21252" y="301"/>
                    <a:pt x="21600" y="635"/>
                    <a:pt x="21252" y="1735"/>
                  </a:cubicBezTo>
                  <a:cubicBezTo>
                    <a:pt x="20903" y="2835"/>
                    <a:pt x="19858" y="4701"/>
                    <a:pt x="18465" y="6568"/>
                  </a:cubicBezTo>
                  <a:cubicBezTo>
                    <a:pt x="17071" y="8435"/>
                    <a:pt x="15329" y="10301"/>
                    <a:pt x="14110" y="12068"/>
                  </a:cubicBezTo>
                  <a:cubicBezTo>
                    <a:pt x="12890" y="13835"/>
                    <a:pt x="12194" y="15501"/>
                    <a:pt x="11323" y="17068"/>
                  </a:cubicBezTo>
                  <a:cubicBezTo>
                    <a:pt x="10452" y="18635"/>
                    <a:pt x="9406" y="20101"/>
                    <a:pt x="8361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8838020" y="6323761"/>
              <a:ext cx="1270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320" y="6957"/>
                    <a:pt x="8640" y="-898"/>
                    <a:pt x="12240" y="84"/>
                  </a:cubicBezTo>
                  <a:cubicBezTo>
                    <a:pt x="15840" y="1066"/>
                    <a:pt x="18720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8831670" y="6445559"/>
              <a:ext cx="1587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0800"/>
                    <a:pt x="11520" y="0"/>
                    <a:pt x="15120" y="0"/>
                  </a:cubicBezTo>
                  <a:cubicBezTo>
                    <a:pt x="18720" y="0"/>
                    <a:pt x="201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9371420" y="6155576"/>
              <a:ext cx="571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973"/>
                    <a:pt x="13600" y="1946"/>
                    <a:pt x="11600" y="3746"/>
                  </a:cubicBezTo>
                  <a:cubicBezTo>
                    <a:pt x="9600" y="5546"/>
                    <a:pt x="9600" y="8173"/>
                    <a:pt x="8000" y="11286"/>
                  </a:cubicBezTo>
                  <a:cubicBezTo>
                    <a:pt x="6400" y="14400"/>
                    <a:pt x="3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9409520" y="6104776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" y="17100"/>
                    <a:pt x="379" y="12600"/>
                    <a:pt x="1989" y="9000"/>
                  </a:cubicBezTo>
                  <a:cubicBezTo>
                    <a:pt x="3600" y="5400"/>
                    <a:pt x="6632" y="2700"/>
                    <a:pt x="10137" y="1350"/>
                  </a:cubicBezTo>
                  <a:cubicBezTo>
                    <a:pt x="13642" y="0"/>
                    <a:pt x="176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9604253" y="6213394"/>
              <a:ext cx="141818" cy="176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322" y="3776"/>
                  </a:moveTo>
                  <a:cubicBezTo>
                    <a:pt x="1290" y="2748"/>
                    <a:pt x="2257" y="1719"/>
                    <a:pt x="3707" y="1076"/>
                  </a:cubicBezTo>
                  <a:cubicBezTo>
                    <a:pt x="5158" y="433"/>
                    <a:pt x="7093" y="176"/>
                    <a:pt x="9349" y="48"/>
                  </a:cubicBezTo>
                  <a:cubicBezTo>
                    <a:pt x="11606" y="-81"/>
                    <a:pt x="14185" y="-81"/>
                    <a:pt x="14669" y="1848"/>
                  </a:cubicBezTo>
                  <a:cubicBezTo>
                    <a:pt x="15152" y="3776"/>
                    <a:pt x="13540" y="7633"/>
                    <a:pt x="11284" y="10719"/>
                  </a:cubicBezTo>
                  <a:cubicBezTo>
                    <a:pt x="9027" y="13805"/>
                    <a:pt x="6125" y="16119"/>
                    <a:pt x="3869" y="17790"/>
                  </a:cubicBezTo>
                  <a:cubicBezTo>
                    <a:pt x="1612" y="19462"/>
                    <a:pt x="0" y="20490"/>
                    <a:pt x="0" y="21005"/>
                  </a:cubicBezTo>
                  <a:cubicBezTo>
                    <a:pt x="0" y="21519"/>
                    <a:pt x="1612" y="21519"/>
                    <a:pt x="5481" y="21262"/>
                  </a:cubicBezTo>
                  <a:cubicBezTo>
                    <a:pt x="9349" y="21005"/>
                    <a:pt x="15475" y="20490"/>
                    <a:pt x="21600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9812960" y="6193676"/>
              <a:ext cx="72811" cy="14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224" fill="norm" stroke="1" extrusionOk="0">
                  <a:moveTo>
                    <a:pt x="15239" y="0"/>
                  </a:moveTo>
                  <a:cubicBezTo>
                    <a:pt x="11039" y="4447"/>
                    <a:pt x="6839" y="8894"/>
                    <a:pt x="3839" y="12547"/>
                  </a:cubicBezTo>
                  <a:cubicBezTo>
                    <a:pt x="839" y="16200"/>
                    <a:pt x="-961" y="19059"/>
                    <a:pt x="539" y="20329"/>
                  </a:cubicBezTo>
                  <a:cubicBezTo>
                    <a:pt x="2039" y="21600"/>
                    <a:pt x="6839" y="21282"/>
                    <a:pt x="10739" y="20806"/>
                  </a:cubicBezTo>
                  <a:cubicBezTo>
                    <a:pt x="14639" y="20329"/>
                    <a:pt x="17639" y="19694"/>
                    <a:pt x="20639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9860370" y="6295276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9568270" y="6479426"/>
              <a:ext cx="342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3" y="16200"/>
                    <a:pt x="9867" y="10800"/>
                    <a:pt x="13467" y="7200"/>
                  </a:cubicBezTo>
                  <a:cubicBezTo>
                    <a:pt x="17067" y="3600"/>
                    <a:pt x="1933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9631770" y="6555063"/>
              <a:ext cx="133351" cy="213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21600" y="692"/>
                  </a:moveTo>
                  <a:cubicBezTo>
                    <a:pt x="19886" y="269"/>
                    <a:pt x="18171" y="-155"/>
                    <a:pt x="15600" y="57"/>
                  </a:cubicBezTo>
                  <a:cubicBezTo>
                    <a:pt x="13029" y="269"/>
                    <a:pt x="9600" y="1116"/>
                    <a:pt x="7543" y="2069"/>
                  </a:cubicBezTo>
                  <a:cubicBezTo>
                    <a:pt x="5486" y="3021"/>
                    <a:pt x="4800" y="4080"/>
                    <a:pt x="4457" y="5245"/>
                  </a:cubicBezTo>
                  <a:cubicBezTo>
                    <a:pt x="4114" y="6410"/>
                    <a:pt x="4114" y="7680"/>
                    <a:pt x="4971" y="8210"/>
                  </a:cubicBezTo>
                  <a:cubicBezTo>
                    <a:pt x="5829" y="8739"/>
                    <a:pt x="7543" y="8527"/>
                    <a:pt x="9086" y="8739"/>
                  </a:cubicBezTo>
                  <a:cubicBezTo>
                    <a:pt x="10629" y="8951"/>
                    <a:pt x="12000" y="9586"/>
                    <a:pt x="13543" y="10963"/>
                  </a:cubicBezTo>
                  <a:cubicBezTo>
                    <a:pt x="15086" y="12339"/>
                    <a:pt x="16800" y="14457"/>
                    <a:pt x="17657" y="16045"/>
                  </a:cubicBezTo>
                  <a:cubicBezTo>
                    <a:pt x="18514" y="17633"/>
                    <a:pt x="18514" y="18692"/>
                    <a:pt x="16800" y="19539"/>
                  </a:cubicBezTo>
                  <a:cubicBezTo>
                    <a:pt x="15086" y="20386"/>
                    <a:pt x="11657" y="21021"/>
                    <a:pt x="8571" y="21233"/>
                  </a:cubicBezTo>
                  <a:cubicBezTo>
                    <a:pt x="5486" y="21445"/>
                    <a:pt x="2743" y="21233"/>
                    <a:pt x="0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9930220" y="6102684"/>
              <a:ext cx="146051" cy="491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926"/>
                  </a:moveTo>
                  <a:cubicBezTo>
                    <a:pt x="1252" y="648"/>
                    <a:pt x="2504" y="370"/>
                    <a:pt x="4696" y="230"/>
                  </a:cubicBezTo>
                  <a:cubicBezTo>
                    <a:pt x="6887" y="91"/>
                    <a:pt x="10017" y="91"/>
                    <a:pt x="12835" y="45"/>
                  </a:cubicBezTo>
                  <a:cubicBezTo>
                    <a:pt x="15652" y="-1"/>
                    <a:pt x="18157" y="-94"/>
                    <a:pt x="19409" y="277"/>
                  </a:cubicBezTo>
                  <a:cubicBezTo>
                    <a:pt x="20661" y="648"/>
                    <a:pt x="20661" y="1482"/>
                    <a:pt x="20504" y="3151"/>
                  </a:cubicBezTo>
                  <a:cubicBezTo>
                    <a:pt x="20348" y="4819"/>
                    <a:pt x="20035" y="7322"/>
                    <a:pt x="19722" y="9872"/>
                  </a:cubicBezTo>
                  <a:cubicBezTo>
                    <a:pt x="19409" y="12421"/>
                    <a:pt x="19096" y="15017"/>
                    <a:pt x="18783" y="16824"/>
                  </a:cubicBezTo>
                  <a:cubicBezTo>
                    <a:pt x="18470" y="18632"/>
                    <a:pt x="18157" y="19652"/>
                    <a:pt x="18626" y="20301"/>
                  </a:cubicBezTo>
                  <a:cubicBezTo>
                    <a:pt x="19096" y="20950"/>
                    <a:pt x="20348" y="21228"/>
                    <a:pt x="2160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0323920" y="641592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0298520" y="6511176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0698570" y="6286297"/>
              <a:ext cx="209551" cy="307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1515"/>
                  </a:moveTo>
                  <a:cubicBezTo>
                    <a:pt x="20945" y="924"/>
                    <a:pt x="20291" y="332"/>
                    <a:pt x="18109" y="110"/>
                  </a:cubicBezTo>
                  <a:cubicBezTo>
                    <a:pt x="15927" y="-112"/>
                    <a:pt x="12218" y="36"/>
                    <a:pt x="9818" y="258"/>
                  </a:cubicBezTo>
                  <a:cubicBezTo>
                    <a:pt x="7418" y="480"/>
                    <a:pt x="6327" y="776"/>
                    <a:pt x="5564" y="2033"/>
                  </a:cubicBezTo>
                  <a:cubicBezTo>
                    <a:pt x="4800" y="3291"/>
                    <a:pt x="4364" y="5510"/>
                    <a:pt x="4036" y="6989"/>
                  </a:cubicBezTo>
                  <a:cubicBezTo>
                    <a:pt x="3709" y="8469"/>
                    <a:pt x="3491" y="9209"/>
                    <a:pt x="4145" y="9578"/>
                  </a:cubicBezTo>
                  <a:cubicBezTo>
                    <a:pt x="4800" y="9948"/>
                    <a:pt x="6327" y="9948"/>
                    <a:pt x="7527" y="10170"/>
                  </a:cubicBezTo>
                  <a:cubicBezTo>
                    <a:pt x="8727" y="10392"/>
                    <a:pt x="9600" y="10836"/>
                    <a:pt x="10473" y="11946"/>
                  </a:cubicBezTo>
                  <a:cubicBezTo>
                    <a:pt x="11345" y="13055"/>
                    <a:pt x="12218" y="14830"/>
                    <a:pt x="12436" y="16088"/>
                  </a:cubicBezTo>
                  <a:cubicBezTo>
                    <a:pt x="12655" y="17346"/>
                    <a:pt x="12218" y="18085"/>
                    <a:pt x="10036" y="18899"/>
                  </a:cubicBezTo>
                  <a:cubicBezTo>
                    <a:pt x="7855" y="19713"/>
                    <a:pt x="3927" y="20600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224370" y="6441326"/>
              <a:ext cx="463551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9" y="1469"/>
                    <a:pt x="197" y="2939"/>
                    <a:pt x="592" y="4812"/>
                  </a:cubicBezTo>
                  <a:cubicBezTo>
                    <a:pt x="986" y="6686"/>
                    <a:pt x="1677" y="8963"/>
                    <a:pt x="2121" y="11204"/>
                  </a:cubicBezTo>
                  <a:cubicBezTo>
                    <a:pt x="2564" y="13445"/>
                    <a:pt x="2762" y="15649"/>
                    <a:pt x="2860" y="16935"/>
                  </a:cubicBezTo>
                  <a:cubicBezTo>
                    <a:pt x="2959" y="18220"/>
                    <a:pt x="2959" y="18588"/>
                    <a:pt x="2860" y="18955"/>
                  </a:cubicBezTo>
                  <a:cubicBezTo>
                    <a:pt x="2762" y="19322"/>
                    <a:pt x="2564" y="19690"/>
                    <a:pt x="2663" y="20020"/>
                  </a:cubicBezTo>
                  <a:cubicBezTo>
                    <a:pt x="2762" y="20351"/>
                    <a:pt x="3156" y="20645"/>
                    <a:pt x="4685" y="20792"/>
                  </a:cubicBezTo>
                  <a:cubicBezTo>
                    <a:pt x="6214" y="20939"/>
                    <a:pt x="8877" y="20939"/>
                    <a:pt x="11885" y="21049"/>
                  </a:cubicBezTo>
                  <a:cubicBezTo>
                    <a:pt x="14893" y="21159"/>
                    <a:pt x="18247" y="213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1611720" y="7019176"/>
              <a:ext cx="13287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600" fill="norm" stroke="1" extrusionOk="0">
                  <a:moveTo>
                    <a:pt x="0" y="0"/>
                  </a:moveTo>
                  <a:cubicBezTo>
                    <a:pt x="3988" y="576"/>
                    <a:pt x="7975" y="1152"/>
                    <a:pt x="11465" y="2592"/>
                  </a:cubicBezTo>
                  <a:cubicBezTo>
                    <a:pt x="14954" y="4032"/>
                    <a:pt x="17945" y="6336"/>
                    <a:pt x="19606" y="8352"/>
                  </a:cubicBezTo>
                  <a:cubicBezTo>
                    <a:pt x="21268" y="10368"/>
                    <a:pt x="21600" y="12096"/>
                    <a:pt x="18609" y="14256"/>
                  </a:cubicBezTo>
                  <a:cubicBezTo>
                    <a:pt x="15618" y="16416"/>
                    <a:pt x="9305" y="19008"/>
                    <a:pt x="29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2083174" y="6905370"/>
              <a:ext cx="203963" cy="363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07" fill="norm" stroke="1" extrusionOk="0">
                  <a:moveTo>
                    <a:pt x="2483" y="1461"/>
                  </a:moveTo>
                  <a:cubicBezTo>
                    <a:pt x="2703" y="5806"/>
                    <a:pt x="2924" y="10150"/>
                    <a:pt x="3144" y="13006"/>
                  </a:cubicBezTo>
                  <a:cubicBezTo>
                    <a:pt x="3365" y="15861"/>
                    <a:pt x="3585" y="17226"/>
                    <a:pt x="3805" y="18468"/>
                  </a:cubicBezTo>
                  <a:cubicBezTo>
                    <a:pt x="4026" y="19709"/>
                    <a:pt x="4246" y="20826"/>
                    <a:pt x="4467" y="21075"/>
                  </a:cubicBezTo>
                  <a:cubicBezTo>
                    <a:pt x="4687" y="21323"/>
                    <a:pt x="4907" y="20702"/>
                    <a:pt x="4687" y="18406"/>
                  </a:cubicBezTo>
                  <a:cubicBezTo>
                    <a:pt x="4467" y="16109"/>
                    <a:pt x="3805" y="12137"/>
                    <a:pt x="3144" y="9344"/>
                  </a:cubicBezTo>
                  <a:cubicBezTo>
                    <a:pt x="2483" y="6550"/>
                    <a:pt x="1822" y="4937"/>
                    <a:pt x="1491" y="3633"/>
                  </a:cubicBezTo>
                  <a:cubicBezTo>
                    <a:pt x="1160" y="2330"/>
                    <a:pt x="1160" y="1337"/>
                    <a:pt x="1711" y="716"/>
                  </a:cubicBezTo>
                  <a:cubicBezTo>
                    <a:pt x="2262" y="95"/>
                    <a:pt x="3365" y="-153"/>
                    <a:pt x="6009" y="95"/>
                  </a:cubicBezTo>
                  <a:cubicBezTo>
                    <a:pt x="8654" y="344"/>
                    <a:pt x="12842" y="1088"/>
                    <a:pt x="15928" y="2578"/>
                  </a:cubicBezTo>
                  <a:cubicBezTo>
                    <a:pt x="19014" y="4068"/>
                    <a:pt x="20997" y="6302"/>
                    <a:pt x="21218" y="8537"/>
                  </a:cubicBezTo>
                  <a:cubicBezTo>
                    <a:pt x="21438" y="10771"/>
                    <a:pt x="19895" y="13006"/>
                    <a:pt x="16809" y="15116"/>
                  </a:cubicBezTo>
                  <a:cubicBezTo>
                    <a:pt x="13724" y="17226"/>
                    <a:pt x="9095" y="19213"/>
                    <a:pt x="6009" y="20268"/>
                  </a:cubicBezTo>
                  <a:cubicBezTo>
                    <a:pt x="2924" y="21323"/>
                    <a:pt x="1381" y="21447"/>
                    <a:pt x="609" y="21199"/>
                  </a:cubicBezTo>
                  <a:cubicBezTo>
                    <a:pt x="-162" y="20950"/>
                    <a:pt x="-162" y="20330"/>
                    <a:pt x="389" y="19833"/>
                  </a:cubicBezTo>
                  <a:cubicBezTo>
                    <a:pt x="940" y="19337"/>
                    <a:pt x="2042" y="18964"/>
                    <a:pt x="3144" y="18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2297520" y="7201209"/>
              <a:ext cx="698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200"/>
                  </a:moveTo>
                  <a:cubicBezTo>
                    <a:pt x="18327" y="600"/>
                    <a:pt x="15055" y="0"/>
                    <a:pt x="11782" y="0"/>
                  </a:cubicBezTo>
                  <a:cubicBezTo>
                    <a:pt x="8509" y="0"/>
                    <a:pt x="5236" y="600"/>
                    <a:pt x="4582" y="2550"/>
                  </a:cubicBezTo>
                  <a:cubicBezTo>
                    <a:pt x="3927" y="4500"/>
                    <a:pt x="5891" y="7800"/>
                    <a:pt x="7855" y="10050"/>
                  </a:cubicBezTo>
                  <a:cubicBezTo>
                    <a:pt x="9818" y="12300"/>
                    <a:pt x="11782" y="13500"/>
                    <a:pt x="13091" y="14850"/>
                  </a:cubicBezTo>
                  <a:cubicBezTo>
                    <a:pt x="14400" y="16200"/>
                    <a:pt x="15055" y="17700"/>
                    <a:pt x="13745" y="19050"/>
                  </a:cubicBezTo>
                  <a:cubicBezTo>
                    <a:pt x="12436" y="20400"/>
                    <a:pt x="9164" y="21600"/>
                    <a:pt x="6545" y="21600"/>
                  </a:cubicBezTo>
                  <a:cubicBezTo>
                    <a:pt x="3927" y="21600"/>
                    <a:pt x="1964" y="20400"/>
                    <a:pt x="0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2384965" y="7254126"/>
              <a:ext cx="67208" cy="9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2" h="21283" fill="norm" stroke="1" extrusionOk="0">
                  <a:moveTo>
                    <a:pt x="17590" y="0"/>
                  </a:moveTo>
                  <a:cubicBezTo>
                    <a:pt x="11872" y="2945"/>
                    <a:pt x="6154" y="5891"/>
                    <a:pt x="2978" y="9327"/>
                  </a:cubicBezTo>
                  <a:cubicBezTo>
                    <a:pt x="-199" y="12764"/>
                    <a:pt x="-834" y="16691"/>
                    <a:pt x="1072" y="18900"/>
                  </a:cubicBezTo>
                  <a:cubicBezTo>
                    <a:pt x="2978" y="21109"/>
                    <a:pt x="7425" y="21600"/>
                    <a:pt x="10919" y="21109"/>
                  </a:cubicBezTo>
                  <a:cubicBezTo>
                    <a:pt x="14413" y="20618"/>
                    <a:pt x="16954" y="19145"/>
                    <a:pt x="18542" y="16936"/>
                  </a:cubicBezTo>
                  <a:cubicBezTo>
                    <a:pt x="20131" y="14727"/>
                    <a:pt x="20766" y="11782"/>
                    <a:pt x="19495" y="9082"/>
                  </a:cubicBezTo>
                  <a:cubicBezTo>
                    <a:pt x="18225" y="6382"/>
                    <a:pt x="15048" y="3927"/>
                    <a:pt x="11872" y="3191"/>
                  </a:cubicBezTo>
                  <a:cubicBezTo>
                    <a:pt x="8695" y="2455"/>
                    <a:pt x="5519" y="3436"/>
                    <a:pt x="2342" y="4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2488020" y="7216026"/>
              <a:ext cx="82551" cy="1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7688"/>
                  </a:moveTo>
                  <a:cubicBezTo>
                    <a:pt x="2769" y="7322"/>
                    <a:pt x="5538" y="6956"/>
                    <a:pt x="7754" y="7505"/>
                  </a:cubicBezTo>
                  <a:cubicBezTo>
                    <a:pt x="9969" y="8054"/>
                    <a:pt x="11631" y="9519"/>
                    <a:pt x="12738" y="11166"/>
                  </a:cubicBezTo>
                  <a:cubicBezTo>
                    <a:pt x="13846" y="12814"/>
                    <a:pt x="14400" y="14644"/>
                    <a:pt x="14677" y="16475"/>
                  </a:cubicBezTo>
                  <a:cubicBezTo>
                    <a:pt x="14954" y="18305"/>
                    <a:pt x="14954" y="20136"/>
                    <a:pt x="13292" y="20868"/>
                  </a:cubicBezTo>
                  <a:cubicBezTo>
                    <a:pt x="11631" y="21600"/>
                    <a:pt x="8308" y="21234"/>
                    <a:pt x="6369" y="19586"/>
                  </a:cubicBezTo>
                  <a:cubicBezTo>
                    <a:pt x="4431" y="17939"/>
                    <a:pt x="3877" y="15010"/>
                    <a:pt x="6646" y="11532"/>
                  </a:cubicBezTo>
                  <a:cubicBezTo>
                    <a:pt x="9415" y="8054"/>
                    <a:pt x="15508" y="40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2666762" y="7069976"/>
              <a:ext cx="1810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365"/>
                    <a:pt x="1332" y="10729"/>
                    <a:pt x="132" y="14329"/>
                  </a:cubicBezTo>
                  <a:cubicBezTo>
                    <a:pt x="-1068" y="17929"/>
                    <a:pt x="6132" y="19765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2640420" y="7235076"/>
              <a:ext cx="76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600"/>
                    <a:pt x="3600" y="9600"/>
                    <a:pt x="7200" y="6000"/>
                  </a:cubicBezTo>
                  <a:cubicBezTo>
                    <a:pt x="10800" y="2400"/>
                    <a:pt x="162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2957920" y="7076326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2951570" y="7177926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3327926" y="6883309"/>
              <a:ext cx="131645" cy="44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77" fill="norm" stroke="1" extrusionOk="0">
                  <a:moveTo>
                    <a:pt x="17210" y="1657"/>
                  </a:moveTo>
                  <a:cubicBezTo>
                    <a:pt x="16867" y="1145"/>
                    <a:pt x="16524" y="634"/>
                    <a:pt x="15495" y="326"/>
                  </a:cubicBezTo>
                  <a:cubicBezTo>
                    <a:pt x="14467" y="19"/>
                    <a:pt x="12753" y="-83"/>
                    <a:pt x="10524" y="71"/>
                  </a:cubicBezTo>
                  <a:cubicBezTo>
                    <a:pt x="8295" y="224"/>
                    <a:pt x="5553" y="634"/>
                    <a:pt x="3667" y="1299"/>
                  </a:cubicBezTo>
                  <a:cubicBezTo>
                    <a:pt x="1781" y="1964"/>
                    <a:pt x="753" y="2886"/>
                    <a:pt x="1610" y="3961"/>
                  </a:cubicBezTo>
                  <a:cubicBezTo>
                    <a:pt x="2467" y="5035"/>
                    <a:pt x="5210" y="6264"/>
                    <a:pt x="6924" y="7134"/>
                  </a:cubicBezTo>
                  <a:cubicBezTo>
                    <a:pt x="8638" y="8004"/>
                    <a:pt x="9324" y="8516"/>
                    <a:pt x="9153" y="9028"/>
                  </a:cubicBezTo>
                  <a:cubicBezTo>
                    <a:pt x="8981" y="9540"/>
                    <a:pt x="7953" y="10052"/>
                    <a:pt x="6238" y="10359"/>
                  </a:cubicBezTo>
                  <a:cubicBezTo>
                    <a:pt x="4524" y="10666"/>
                    <a:pt x="2124" y="10768"/>
                    <a:pt x="1781" y="10973"/>
                  </a:cubicBezTo>
                  <a:cubicBezTo>
                    <a:pt x="1438" y="11178"/>
                    <a:pt x="3153" y="11485"/>
                    <a:pt x="4353" y="12150"/>
                  </a:cubicBezTo>
                  <a:cubicBezTo>
                    <a:pt x="5553" y="12816"/>
                    <a:pt x="6238" y="13839"/>
                    <a:pt x="5724" y="14914"/>
                  </a:cubicBezTo>
                  <a:cubicBezTo>
                    <a:pt x="5210" y="15989"/>
                    <a:pt x="3495" y="17115"/>
                    <a:pt x="2124" y="18190"/>
                  </a:cubicBezTo>
                  <a:cubicBezTo>
                    <a:pt x="753" y="19265"/>
                    <a:pt x="-276" y="20289"/>
                    <a:pt x="67" y="20852"/>
                  </a:cubicBezTo>
                  <a:cubicBezTo>
                    <a:pt x="410" y="21415"/>
                    <a:pt x="2124" y="21517"/>
                    <a:pt x="4867" y="21466"/>
                  </a:cubicBezTo>
                  <a:cubicBezTo>
                    <a:pt x="7610" y="21415"/>
                    <a:pt x="11381" y="21210"/>
                    <a:pt x="14295" y="21005"/>
                  </a:cubicBezTo>
                  <a:cubicBezTo>
                    <a:pt x="17210" y="20800"/>
                    <a:pt x="19267" y="20596"/>
                    <a:pt x="21324" y="20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3631020" y="7006476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116"/>
                    <a:pt x="14400" y="10232"/>
                    <a:pt x="18000" y="13832"/>
                  </a:cubicBezTo>
                  <a:cubicBezTo>
                    <a:pt x="21600" y="17432"/>
                    <a:pt x="21600" y="195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3700870" y="7260476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3935820" y="6967831"/>
              <a:ext cx="89173" cy="27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77" fill="norm" stroke="1" extrusionOk="0">
                  <a:moveTo>
                    <a:pt x="3014" y="3034"/>
                  </a:moveTo>
                  <a:cubicBezTo>
                    <a:pt x="4019" y="2203"/>
                    <a:pt x="5023" y="1372"/>
                    <a:pt x="6781" y="791"/>
                  </a:cubicBezTo>
                  <a:cubicBezTo>
                    <a:pt x="8540" y="209"/>
                    <a:pt x="11051" y="-123"/>
                    <a:pt x="13312" y="43"/>
                  </a:cubicBezTo>
                  <a:cubicBezTo>
                    <a:pt x="15572" y="209"/>
                    <a:pt x="17581" y="874"/>
                    <a:pt x="17581" y="2203"/>
                  </a:cubicBezTo>
                  <a:cubicBezTo>
                    <a:pt x="17581" y="3532"/>
                    <a:pt x="15572" y="5526"/>
                    <a:pt x="13814" y="6939"/>
                  </a:cubicBezTo>
                  <a:cubicBezTo>
                    <a:pt x="12056" y="8351"/>
                    <a:pt x="10549" y="9182"/>
                    <a:pt x="11051" y="9846"/>
                  </a:cubicBezTo>
                  <a:cubicBezTo>
                    <a:pt x="11553" y="10511"/>
                    <a:pt x="14065" y="11009"/>
                    <a:pt x="16577" y="11840"/>
                  </a:cubicBezTo>
                  <a:cubicBezTo>
                    <a:pt x="19088" y="12671"/>
                    <a:pt x="21600" y="13834"/>
                    <a:pt x="21098" y="15163"/>
                  </a:cubicBezTo>
                  <a:cubicBezTo>
                    <a:pt x="20595" y="16492"/>
                    <a:pt x="17079" y="17988"/>
                    <a:pt x="13060" y="19068"/>
                  </a:cubicBezTo>
                  <a:cubicBezTo>
                    <a:pt x="9042" y="20148"/>
                    <a:pt x="4521" y="20812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4094570" y="7292226"/>
              <a:ext cx="69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320"/>
                    <a:pt x="11127" y="8640"/>
                    <a:pt x="7527" y="12240"/>
                  </a:cubicBezTo>
                  <a:cubicBezTo>
                    <a:pt x="3927" y="15840"/>
                    <a:pt x="1964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4329512" y="7012826"/>
              <a:ext cx="95259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21132" y="0"/>
                  </a:moveTo>
                  <a:cubicBezTo>
                    <a:pt x="15967" y="2700"/>
                    <a:pt x="10802" y="5400"/>
                    <a:pt x="7045" y="8522"/>
                  </a:cubicBezTo>
                  <a:cubicBezTo>
                    <a:pt x="3289" y="11644"/>
                    <a:pt x="941" y="15187"/>
                    <a:pt x="236" y="17381"/>
                  </a:cubicBezTo>
                  <a:cubicBezTo>
                    <a:pt x="-468" y="19575"/>
                    <a:pt x="471" y="20419"/>
                    <a:pt x="2115" y="20925"/>
                  </a:cubicBezTo>
                  <a:cubicBezTo>
                    <a:pt x="3758" y="21431"/>
                    <a:pt x="6106" y="21600"/>
                    <a:pt x="8689" y="21600"/>
                  </a:cubicBezTo>
                  <a:cubicBezTo>
                    <a:pt x="11271" y="21600"/>
                    <a:pt x="14089" y="21431"/>
                    <a:pt x="16202" y="20334"/>
                  </a:cubicBezTo>
                  <a:cubicBezTo>
                    <a:pt x="18315" y="19237"/>
                    <a:pt x="19723" y="17212"/>
                    <a:pt x="19489" y="15947"/>
                  </a:cubicBezTo>
                  <a:cubicBezTo>
                    <a:pt x="19254" y="14681"/>
                    <a:pt x="17375" y="14175"/>
                    <a:pt x="14793" y="13838"/>
                  </a:cubicBezTo>
                  <a:cubicBezTo>
                    <a:pt x="12210" y="13500"/>
                    <a:pt x="8923" y="13331"/>
                    <a:pt x="7749" y="13669"/>
                  </a:cubicBezTo>
                  <a:cubicBezTo>
                    <a:pt x="6575" y="14006"/>
                    <a:pt x="7515" y="14850"/>
                    <a:pt x="8454" y="15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4462870" y="7260476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729570" y="6956101"/>
              <a:ext cx="159948" cy="33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73" fill="norm" stroke="1" extrusionOk="0">
                  <a:moveTo>
                    <a:pt x="0" y="2418"/>
                  </a:moveTo>
                  <a:cubicBezTo>
                    <a:pt x="0" y="1739"/>
                    <a:pt x="0" y="1060"/>
                    <a:pt x="701" y="652"/>
                  </a:cubicBezTo>
                  <a:cubicBezTo>
                    <a:pt x="1403" y="245"/>
                    <a:pt x="2805" y="109"/>
                    <a:pt x="5751" y="41"/>
                  </a:cubicBezTo>
                  <a:cubicBezTo>
                    <a:pt x="8696" y="-27"/>
                    <a:pt x="13184" y="-27"/>
                    <a:pt x="15990" y="177"/>
                  </a:cubicBezTo>
                  <a:cubicBezTo>
                    <a:pt x="18795" y="381"/>
                    <a:pt x="19917" y="788"/>
                    <a:pt x="20618" y="1331"/>
                  </a:cubicBezTo>
                  <a:cubicBezTo>
                    <a:pt x="21319" y="1875"/>
                    <a:pt x="21600" y="2554"/>
                    <a:pt x="20197" y="5611"/>
                  </a:cubicBezTo>
                  <a:cubicBezTo>
                    <a:pt x="18795" y="8667"/>
                    <a:pt x="15709" y="14101"/>
                    <a:pt x="14026" y="17158"/>
                  </a:cubicBezTo>
                  <a:cubicBezTo>
                    <a:pt x="12343" y="20215"/>
                    <a:pt x="12062" y="20894"/>
                    <a:pt x="11782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4761320" y="7200648"/>
              <a:ext cx="1079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694" y="12302"/>
                    <a:pt x="3388" y="4448"/>
                    <a:pt x="6988" y="1502"/>
                  </a:cubicBezTo>
                  <a:cubicBezTo>
                    <a:pt x="10588" y="-1443"/>
                    <a:pt x="1609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4862920" y="7304926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5086616" y="7007906"/>
              <a:ext cx="125555" cy="309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55" fill="norm" stroke="1" extrusionOk="0">
                  <a:moveTo>
                    <a:pt x="18114" y="5155"/>
                  </a:moveTo>
                  <a:cubicBezTo>
                    <a:pt x="18474" y="4425"/>
                    <a:pt x="18834" y="3696"/>
                    <a:pt x="18654" y="2747"/>
                  </a:cubicBezTo>
                  <a:cubicBezTo>
                    <a:pt x="18474" y="1798"/>
                    <a:pt x="17754" y="631"/>
                    <a:pt x="15594" y="193"/>
                  </a:cubicBezTo>
                  <a:cubicBezTo>
                    <a:pt x="13434" y="-245"/>
                    <a:pt x="9834" y="47"/>
                    <a:pt x="6954" y="1214"/>
                  </a:cubicBezTo>
                  <a:cubicBezTo>
                    <a:pt x="4074" y="2382"/>
                    <a:pt x="1914" y="4425"/>
                    <a:pt x="834" y="5812"/>
                  </a:cubicBezTo>
                  <a:cubicBezTo>
                    <a:pt x="-246" y="7198"/>
                    <a:pt x="-246" y="7928"/>
                    <a:pt x="654" y="8439"/>
                  </a:cubicBezTo>
                  <a:cubicBezTo>
                    <a:pt x="1554" y="8950"/>
                    <a:pt x="3354" y="9241"/>
                    <a:pt x="5154" y="9241"/>
                  </a:cubicBezTo>
                  <a:cubicBezTo>
                    <a:pt x="6954" y="9241"/>
                    <a:pt x="8754" y="8950"/>
                    <a:pt x="11274" y="8220"/>
                  </a:cubicBezTo>
                  <a:cubicBezTo>
                    <a:pt x="13794" y="7490"/>
                    <a:pt x="17034" y="6323"/>
                    <a:pt x="18834" y="6104"/>
                  </a:cubicBezTo>
                  <a:cubicBezTo>
                    <a:pt x="20634" y="5885"/>
                    <a:pt x="20994" y="6614"/>
                    <a:pt x="21174" y="9314"/>
                  </a:cubicBezTo>
                  <a:cubicBezTo>
                    <a:pt x="21354" y="12014"/>
                    <a:pt x="21354" y="16685"/>
                    <a:pt x="21354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5243920" y="7393826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5485220" y="7063626"/>
              <a:ext cx="25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5565326" y="7082676"/>
              <a:ext cx="2784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725"/>
                    <a:pt x="4867" y="9450"/>
                    <a:pt x="1782" y="13050"/>
                  </a:cubicBezTo>
                  <a:cubicBezTo>
                    <a:pt x="-1304" y="16650"/>
                    <a:pt x="239" y="19125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5586820" y="6926492"/>
              <a:ext cx="127273" cy="568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03" fill="norm" stroke="1" extrusionOk="0">
                  <a:moveTo>
                    <a:pt x="10623" y="1823"/>
                  </a:moveTo>
                  <a:cubicBezTo>
                    <a:pt x="11331" y="1183"/>
                    <a:pt x="12039" y="543"/>
                    <a:pt x="13279" y="223"/>
                  </a:cubicBezTo>
                  <a:cubicBezTo>
                    <a:pt x="14518" y="-97"/>
                    <a:pt x="16289" y="-97"/>
                    <a:pt x="18059" y="383"/>
                  </a:cubicBezTo>
                  <a:cubicBezTo>
                    <a:pt x="19830" y="863"/>
                    <a:pt x="21600" y="1823"/>
                    <a:pt x="21246" y="3223"/>
                  </a:cubicBezTo>
                  <a:cubicBezTo>
                    <a:pt x="20892" y="4623"/>
                    <a:pt x="18413" y="6463"/>
                    <a:pt x="16289" y="7823"/>
                  </a:cubicBezTo>
                  <a:cubicBezTo>
                    <a:pt x="14164" y="9183"/>
                    <a:pt x="12393" y="10063"/>
                    <a:pt x="12039" y="10983"/>
                  </a:cubicBezTo>
                  <a:cubicBezTo>
                    <a:pt x="11685" y="11903"/>
                    <a:pt x="12748" y="12863"/>
                    <a:pt x="13987" y="14183"/>
                  </a:cubicBezTo>
                  <a:cubicBezTo>
                    <a:pt x="15226" y="15503"/>
                    <a:pt x="16643" y="17183"/>
                    <a:pt x="16289" y="18423"/>
                  </a:cubicBezTo>
                  <a:cubicBezTo>
                    <a:pt x="15934" y="19663"/>
                    <a:pt x="13810" y="20463"/>
                    <a:pt x="10800" y="20903"/>
                  </a:cubicBezTo>
                  <a:cubicBezTo>
                    <a:pt x="7790" y="21343"/>
                    <a:pt x="3895" y="21423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0533470" y="6738553"/>
              <a:ext cx="381001" cy="3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21030"/>
                  </a:moveTo>
                  <a:cubicBezTo>
                    <a:pt x="1080" y="16980"/>
                    <a:pt x="2160" y="12930"/>
                    <a:pt x="4560" y="8880"/>
                  </a:cubicBezTo>
                  <a:cubicBezTo>
                    <a:pt x="6960" y="4830"/>
                    <a:pt x="10680" y="780"/>
                    <a:pt x="13740" y="105"/>
                  </a:cubicBezTo>
                  <a:cubicBezTo>
                    <a:pt x="16800" y="-570"/>
                    <a:pt x="19200" y="2130"/>
                    <a:pt x="21600" y="4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0513315" y="6835026"/>
              <a:ext cx="34400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2455" y="0"/>
                  </a:moveTo>
                  <a:cubicBezTo>
                    <a:pt x="1262" y="2400"/>
                    <a:pt x="70" y="4800"/>
                    <a:pt x="3" y="6000"/>
                  </a:cubicBezTo>
                  <a:cubicBezTo>
                    <a:pt x="-63" y="7200"/>
                    <a:pt x="997" y="7200"/>
                    <a:pt x="3846" y="7200"/>
                  </a:cubicBezTo>
                  <a:cubicBezTo>
                    <a:pt x="6695" y="7200"/>
                    <a:pt x="11333" y="7200"/>
                    <a:pt x="14580" y="9600"/>
                  </a:cubicBezTo>
                  <a:cubicBezTo>
                    <a:pt x="17827" y="12000"/>
                    <a:pt x="19682" y="16800"/>
                    <a:pt x="215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015961" y="6811276"/>
              <a:ext cx="353800" cy="72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16" fill="norm" stroke="1" extrusionOk="0">
                  <a:moveTo>
                    <a:pt x="17318" y="898"/>
                  </a:moveTo>
                  <a:cubicBezTo>
                    <a:pt x="17061" y="583"/>
                    <a:pt x="16804" y="267"/>
                    <a:pt x="16354" y="109"/>
                  </a:cubicBezTo>
                  <a:cubicBezTo>
                    <a:pt x="15904" y="-49"/>
                    <a:pt x="15261" y="-49"/>
                    <a:pt x="14490" y="204"/>
                  </a:cubicBezTo>
                  <a:cubicBezTo>
                    <a:pt x="13718" y="456"/>
                    <a:pt x="12818" y="962"/>
                    <a:pt x="11918" y="1688"/>
                  </a:cubicBezTo>
                  <a:cubicBezTo>
                    <a:pt x="11018" y="2414"/>
                    <a:pt x="10118" y="3362"/>
                    <a:pt x="9025" y="4498"/>
                  </a:cubicBezTo>
                  <a:cubicBezTo>
                    <a:pt x="7932" y="5635"/>
                    <a:pt x="6647" y="6962"/>
                    <a:pt x="5618" y="8130"/>
                  </a:cubicBezTo>
                  <a:cubicBezTo>
                    <a:pt x="4590" y="9298"/>
                    <a:pt x="3818" y="10309"/>
                    <a:pt x="3047" y="11446"/>
                  </a:cubicBezTo>
                  <a:cubicBezTo>
                    <a:pt x="2275" y="12583"/>
                    <a:pt x="1504" y="13846"/>
                    <a:pt x="990" y="15014"/>
                  </a:cubicBezTo>
                  <a:cubicBezTo>
                    <a:pt x="475" y="16183"/>
                    <a:pt x="218" y="17256"/>
                    <a:pt x="90" y="18109"/>
                  </a:cubicBezTo>
                  <a:cubicBezTo>
                    <a:pt x="-39" y="18962"/>
                    <a:pt x="-39" y="19593"/>
                    <a:pt x="154" y="20035"/>
                  </a:cubicBezTo>
                  <a:cubicBezTo>
                    <a:pt x="347" y="20477"/>
                    <a:pt x="732" y="20730"/>
                    <a:pt x="2082" y="20951"/>
                  </a:cubicBezTo>
                  <a:cubicBezTo>
                    <a:pt x="3432" y="21172"/>
                    <a:pt x="5747" y="21362"/>
                    <a:pt x="7225" y="21456"/>
                  </a:cubicBezTo>
                  <a:cubicBezTo>
                    <a:pt x="8704" y="21551"/>
                    <a:pt x="9347" y="21551"/>
                    <a:pt x="10182" y="21330"/>
                  </a:cubicBezTo>
                  <a:cubicBezTo>
                    <a:pt x="11018" y="21109"/>
                    <a:pt x="12047" y="20667"/>
                    <a:pt x="13268" y="19656"/>
                  </a:cubicBezTo>
                  <a:cubicBezTo>
                    <a:pt x="14490" y="18646"/>
                    <a:pt x="15904" y="17067"/>
                    <a:pt x="16868" y="15804"/>
                  </a:cubicBezTo>
                  <a:cubicBezTo>
                    <a:pt x="17832" y="14540"/>
                    <a:pt x="18347" y="13593"/>
                    <a:pt x="19054" y="12456"/>
                  </a:cubicBezTo>
                  <a:cubicBezTo>
                    <a:pt x="19761" y="11319"/>
                    <a:pt x="20661" y="9993"/>
                    <a:pt x="21111" y="8825"/>
                  </a:cubicBezTo>
                  <a:cubicBezTo>
                    <a:pt x="21561" y="7656"/>
                    <a:pt x="21561" y="6646"/>
                    <a:pt x="21368" y="5825"/>
                  </a:cubicBezTo>
                  <a:cubicBezTo>
                    <a:pt x="21175" y="5004"/>
                    <a:pt x="20790" y="4372"/>
                    <a:pt x="20340" y="3614"/>
                  </a:cubicBezTo>
                  <a:cubicBezTo>
                    <a:pt x="19890" y="2856"/>
                    <a:pt x="19375" y="1972"/>
                    <a:pt x="18925" y="1404"/>
                  </a:cubicBezTo>
                  <a:cubicBezTo>
                    <a:pt x="18475" y="835"/>
                    <a:pt x="18090" y="583"/>
                    <a:pt x="17125" y="551"/>
                  </a:cubicBezTo>
                  <a:cubicBezTo>
                    <a:pt x="16161" y="519"/>
                    <a:pt x="14618" y="709"/>
                    <a:pt x="13075" y="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5010295" y="3644379"/>
              <a:ext cx="2641483" cy="201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75" fill="norm" stroke="1" extrusionOk="0">
                  <a:moveTo>
                    <a:pt x="16747" y="575"/>
                  </a:moveTo>
                  <a:cubicBezTo>
                    <a:pt x="16764" y="462"/>
                    <a:pt x="16781" y="349"/>
                    <a:pt x="16755" y="258"/>
                  </a:cubicBezTo>
                  <a:cubicBezTo>
                    <a:pt x="16729" y="167"/>
                    <a:pt x="16660" y="99"/>
                    <a:pt x="16479" y="54"/>
                  </a:cubicBezTo>
                  <a:cubicBezTo>
                    <a:pt x="16297" y="9"/>
                    <a:pt x="16003" y="-14"/>
                    <a:pt x="15649" y="9"/>
                  </a:cubicBezTo>
                  <a:cubicBezTo>
                    <a:pt x="15294" y="31"/>
                    <a:pt x="14879" y="99"/>
                    <a:pt x="14352" y="179"/>
                  </a:cubicBezTo>
                  <a:cubicBezTo>
                    <a:pt x="13824" y="258"/>
                    <a:pt x="13184" y="349"/>
                    <a:pt x="12527" y="496"/>
                  </a:cubicBezTo>
                  <a:cubicBezTo>
                    <a:pt x="11870" y="643"/>
                    <a:pt x="11195" y="847"/>
                    <a:pt x="10590" y="1085"/>
                  </a:cubicBezTo>
                  <a:cubicBezTo>
                    <a:pt x="9985" y="1323"/>
                    <a:pt x="9449" y="1595"/>
                    <a:pt x="8904" y="1901"/>
                  </a:cubicBezTo>
                  <a:cubicBezTo>
                    <a:pt x="8359" y="2207"/>
                    <a:pt x="7806" y="2547"/>
                    <a:pt x="7252" y="2853"/>
                  </a:cubicBezTo>
                  <a:cubicBezTo>
                    <a:pt x="6699" y="3159"/>
                    <a:pt x="6146" y="3431"/>
                    <a:pt x="5601" y="3748"/>
                  </a:cubicBezTo>
                  <a:cubicBezTo>
                    <a:pt x="5056" y="4066"/>
                    <a:pt x="4520" y="4428"/>
                    <a:pt x="4001" y="4814"/>
                  </a:cubicBezTo>
                  <a:cubicBezTo>
                    <a:pt x="3482" y="5199"/>
                    <a:pt x="2981" y="5607"/>
                    <a:pt x="2574" y="5970"/>
                  </a:cubicBezTo>
                  <a:cubicBezTo>
                    <a:pt x="2168" y="6332"/>
                    <a:pt x="1857" y="6650"/>
                    <a:pt x="1528" y="7080"/>
                  </a:cubicBezTo>
                  <a:cubicBezTo>
                    <a:pt x="1200" y="7511"/>
                    <a:pt x="854" y="8055"/>
                    <a:pt x="594" y="8644"/>
                  </a:cubicBezTo>
                  <a:cubicBezTo>
                    <a:pt x="335" y="9233"/>
                    <a:pt x="162" y="9868"/>
                    <a:pt x="75" y="10605"/>
                  </a:cubicBezTo>
                  <a:cubicBezTo>
                    <a:pt x="-11" y="11341"/>
                    <a:pt x="-11" y="12180"/>
                    <a:pt x="15" y="12905"/>
                  </a:cubicBezTo>
                  <a:cubicBezTo>
                    <a:pt x="41" y="13630"/>
                    <a:pt x="93" y="14242"/>
                    <a:pt x="162" y="14798"/>
                  </a:cubicBezTo>
                  <a:cubicBezTo>
                    <a:pt x="231" y="15353"/>
                    <a:pt x="318" y="15852"/>
                    <a:pt x="421" y="16362"/>
                  </a:cubicBezTo>
                  <a:cubicBezTo>
                    <a:pt x="525" y="16872"/>
                    <a:pt x="646" y="17393"/>
                    <a:pt x="888" y="17869"/>
                  </a:cubicBezTo>
                  <a:cubicBezTo>
                    <a:pt x="1130" y="18345"/>
                    <a:pt x="1494" y="18776"/>
                    <a:pt x="1952" y="19161"/>
                  </a:cubicBezTo>
                  <a:cubicBezTo>
                    <a:pt x="2410" y="19546"/>
                    <a:pt x="2964" y="19886"/>
                    <a:pt x="3413" y="20147"/>
                  </a:cubicBezTo>
                  <a:cubicBezTo>
                    <a:pt x="3863" y="20407"/>
                    <a:pt x="4209" y="20589"/>
                    <a:pt x="4641" y="20736"/>
                  </a:cubicBezTo>
                  <a:cubicBezTo>
                    <a:pt x="5073" y="20883"/>
                    <a:pt x="5592" y="20997"/>
                    <a:pt x="6111" y="21099"/>
                  </a:cubicBezTo>
                  <a:cubicBezTo>
                    <a:pt x="6630" y="21201"/>
                    <a:pt x="7149" y="21291"/>
                    <a:pt x="7650" y="21371"/>
                  </a:cubicBezTo>
                  <a:cubicBezTo>
                    <a:pt x="8152" y="21450"/>
                    <a:pt x="8636" y="21518"/>
                    <a:pt x="9111" y="21552"/>
                  </a:cubicBezTo>
                  <a:cubicBezTo>
                    <a:pt x="9587" y="21586"/>
                    <a:pt x="10054" y="21586"/>
                    <a:pt x="10547" y="21518"/>
                  </a:cubicBezTo>
                  <a:cubicBezTo>
                    <a:pt x="11040" y="21450"/>
                    <a:pt x="11559" y="21314"/>
                    <a:pt x="12103" y="21099"/>
                  </a:cubicBezTo>
                  <a:cubicBezTo>
                    <a:pt x="12648" y="20883"/>
                    <a:pt x="13219" y="20589"/>
                    <a:pt x="13789" y="20249"/>
                  </a:cubicBezTo>
                  <a:cubicBezTo>
                    <a:pt x="14360" y="19909"/>
                    <a:pt x="14931" y="19523"/>
                    <a:pt x="15502" y="19081"/>
                  </a:cubicBezTo>
                  <a:cubicBezTo>
                    <a:pt x="16072" y="18640"/>
                    <a:pt x="16643" y="18141"/>
                    <a:pt x="17144" y="17665"/>
                  </a:cubicBezTo>
                  <a:cubicBezTo>
                    <a:pt x="17646" y="17189"/>
                    <a:pt x="18078" y="16736"/>
                    <a:pt x="18502" y="16169"/>
                  </a:cubicBezTo>
                  <a:cubicBezTo>
                    <a:pt x="18926" y="15602"/>
                    <a:pt x="19341" y="14922"/>
                    <a:pt x="19730" y="14208"/>
                  </a:cubicBezTo>
                  <a:cubicBezTo>
                    <a:pt x="20119" y="13494"/>
                    <a:pt x="20482" y="12747"/>
                    <a:pt x="20768" y="12078"/>
                  </a:cubicBezTo>
                  <a:cubicBezTo>
                    <a:pt x="21053" y="11409"/>
                    <a:pt x="21260" y="10820"/>
                    <a:pt x="21390" y="10174"/>
                  </a:cubicBezTo>
                  <a:cubicBezTo>
                    <a:pt x="21520" y="9528"/>
                    <a:pt x="21572" y="8825"/>
                    <a:pt x="21580" y="8078"/>
                  </a:cubicBezTo>
                  <a:cubicBezTo>
                    <a:pt x="21589" y="7330"/>
                    <a:pt x="21554" y="6536"/>
                    <a:pt x="21381" y="5800"/>
                  </a:cubicBezTo>
                  <a:cubicBezTo>
                    <a:pt x="21209" y="5063"/>
                    <a:pt x="20897" y="4383"/>
                    <a:pt x="20560" y="3760"/>
                  </a:cubicBezTo>
                  <a:cubicBezTo>
                    <a:pt x="20223" y="3136"/>
                    <a:pt x="19860" y="2570"/>
                    <a:pt x="19453" y="2185"/>
                  </a:cubicBezTo>
                  <a:cubicBezTo>
                    <a:pt x="19047" y="1799"/>
                    <a:pt x="18597" y="1595"/>
                    <a:pt x="18191" y="1425"/>
                  </a:cubicBezTo>
                  <a:cubicBezTo>
                    <a:pt x="17784" y="1255"/>
                    <a:pt x="17421" y="1119"/>
                    <a:pt x="17058" y="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7650570" y="5892051"/>
              <a:ext cx="155576" cy="85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13434"/>
                  </a:moveTo>
                  <a:cubicBezTo>
                    <a:pt x="147" y="15805"/>
                    <a:pt x="294" y="18176"/>
                    <a:pt x="735" y="19624"/>
                  </a:cubicBezTo>
                  <a:cubicBezTo>
                    <a:pt x="1176" y="21073"/>
                    <a:pt x="1910" y="21600"/>
                    <a:pt x="3380" y="20810"/>
                  </a:cubicBezTo>
                  <a:cubicBezTo>
                    <a:pt x="4849" y="20020"/>
                    <a:pt x="7053" y="17912"/>
                    <a:pt x="10212" y="14224"/>
                  </a:cubicBezTo>
                  <a:cubicBezTo>
                    <a:pt x="13371" y="10537"/>
                    <a:pt x="17486" y="52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447370" y="6774701"/>
              <a:ext cx="184151" cy="89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7535"/>
                  </a:moveTo>
                  <a:cubicBezTo>
                    <a:pt x="124" y="5526"/>
                    <a:pt x="248" y="3516"/>
                    <a:pt x="434" y="3140"/>
                  </a:cubicBezTo>
                  <a:cubicBezTo>
                    <a:pt x="621" y="2763"/>
                    <a:pt x="869" y="4019"/>
                    <a:pt x="993" y="6781"/>
                  </a:cubicBezTo>
                  <a:cubicBezTo>
                    <a:pt x="1117" y="9544"/>
                    <a:pt x="1117" y="13814"/>
                    <a:pt x="1179" y="16577"/>
                  </a:cubicBezTo>
                  <a:cubicBezTo>
                    <a:pt x="1241" y="19340"/>
                    <a:pt x="1366" y="20595"/>
                    <a:pt x="1738" y="21098"/>
                  </a:cubicBezTo>
                  <a:cubicBezTo>
                    <a:pt x="2110" y="21600"/>
                    <a:pt x="2731" y="21349"/>
                    <a:pt x="4345" y="18712"/>
                  </a:cubicBezTo>
                  <a:cubicBezTo>
                    <a:pt x="5959" y="16074"/>
                    <a:pt x="8566" y="11051"/>
                    <a:pt x="11607" y="7535"/>
                  </a:cubicBezTo>
                  <a:cubicBezTo>
                    <a:pt x="14648" y="4019"/>
                    <a:pt x="18124" y="20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8288745" y="5926976"/>
              <a:ext cx="155576" cy="77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14886"/>
                  </a:moveTo>
                  <a:cubicBezTo>
                    <a:pt x="147" y="16346"/>
                    <a:pt x="294" y="17805"/>
                    <a:pt x="661" y="18973"/>
                  </a:cubicBezTo>
                  <a:cubicBezTo>
                    <a:pt x="1029" y="20141"/>
                    <a:pt x="1616" y="21016"/>
                    <a:pt x="2278" y="21308"/>
                  </a:cubicBezTo>
                  <a:cubicBezTo>
                    <a:pt x="2939" y="21600"/>
                    <a:pt x="3673" y="21308"/>
                    <a:pt x="6245" y="18097"/>
                  </a:cubicBezTo>
                  <a:cubicBezTo>
                    <a:pt x="8816" y="14886"/>
                    <a:pt x="13224" y="8757"/>
                    <a:pt x="16090" y="5254"/>
                  </a:cubicBezTo>
                  <a:cubicBezTo>
                    <a:pt x="18955" y="1751"/>
                    <a:pt x="20278" y="8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094320" y="7508126"/>
              <a:ext cx="806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4" y="19543"/>
                    <a:pt x="3969" y="17486"/>
                    <a:pt x="5839" y="15429"/>
                  </a:cubicBezTo>
                  <a:cubicBezTo>
                    <a:pt x="7710" y="13371"/>
                    <a:pt x="9468" y="11314"/>
                    <a:pt x="11339" y="9257"/>
                  </a:cubicBezTo>
                  <a:cubicBezTo>
                    <a:pt x="13209" y="7200"/>
                    <a:pt x="15194" y="5143"/>
                    <a:pt x="16923" y="3600"/>
                  </a:cubicBezTo>
                  <a:cubicBezTo>
                    <a:pt x="18652" y="2057"/>
                    <a:pt x="2012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145120" y="7682932"/>
              <a:ext cx="723901" cy="3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1579" y="17044"/>
                    <a:pt x="3158" y="13232"/>
                    <a:pt x="5211" y="9421"/>
                  </a:cubicBezTo>
                  <a:cubicBezTo>
                    <a:pt x="7263" y="5609"/>
                    <a:pt x="9789" y="1797"/>
                    <a:pt x="12221" y="527"/>
                  </a:cubicBezTo>
                  <a:cubicBezTo>
                    <a:pt x="14653" y="-744"/>
                    <a:pt x="16989" y="527"/>
                    <a:pt x="18537" y="1797"/>
                  </a:cubicBezTo>
                  <a:cubicBezTo>
                    <a:pt x="20084" y="3068"/>
                    <a:pt x="20842" y="4338"/>
                    <a:pt x="21600" y="5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0495370" y="6155576"/>
              <a:ext cx="196851" cy="77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10" y="2125"/>
                    <a:pt x="17419" y="4249"/>
                    <a:pt x="15561" y="6256"/>
                  </a:cubicBezTo>
                  <a:cubicBezTo>
                    <a:pt x="13703" y="8262"/>
                    <a:pt x="12077" y="10151"/>
                    <a:pt x="10103" y="12305"/>
                  </a:cubicBezTo>
                  <a:cubicBezTo>
                    <a:pt x="8129" y="14459"/>
                    <a:pt x="5806" y="16879"/>
                    <a:pt x="4065" y="18472"/>
                  </a:cubicBezTo>
                  <a:cubicBezTo>
                    <a:pt x="2323" y="20066"/>
                    <a:pt x="1161" y="208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0527120" y="6120946"/>
              <a:ext cx="724748" cy="77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00" fill="norm" stroke="1" extrusionOk="0">
                  <a:moveTo>
                    <a:pt x="2637" y="3081"/>
                  </a:moveTo>
                  <a:cubicBezTo>
                    <a:pt x="3642" y="2493"/>
                    <a:pt x="4647" y="1904"/>
                    <a:pt x="6216" y="1404"/>
                  </a:cubicBezTo>
                  <a:cubicBezTo>
                    <a:pt x="7786" y="904"/>
                    <a:pt x="9921" y="492"/>
                    <a:pt x="12213" y="256"/>
                  </a:cubicBezTo>
                  <a:cubicBezTo>
                    <a:pt x="14505" y="21"/>
                    <a:pt x="16953" y="-38"/>
                    <a:pt x="18523" y="21"/>
                  </a:cubicBezTo>
                  <a:cubicBezTo>
                    <a:pt x="20093" y="80"/>
                    <a:pt x="20784" y="256"/>
                    <a:pt x="21160" y="492"/>
                  </a:cubicBezTo>
                  <a:cubicBezTo>
                    <a:pt x="21537" y="727"/>
                    <a:pt x="21600" y="1021"/>
                    <a:pt x="21349" y="1610"/>
                  </a:cubicBezTo>
                  <a:cubicBezTo>
                    <a:pt x="21098" y="2199"/>
                    <a:pt x="20533" y="3081"/>
                    <a:pt x="19873" y="4347"/>
                  </a:cubicBezTo>
                  <a:cubicBezTo>
                    <a:pt x="19214" y="5612"/>
                    <a:pt x="18460" y="7260"/>
                    <a:pt x="17958" y="8996"/>
                  </a:cubicBezTo>
                  <a:cubicBezTo>
                    <a:pt x="17456" y="10733"/>
                    <a:pt x="17205" y="12557"/>
                    <a:pt x="17016" y="14117"/>
                  </a:cubicBezTo>
                  <a:cubicBezTo>
                    <a:pt x="16828" y="15676"/>
                    <a:pt x="16702" y="16971"/>
                    <a:pt x="16545" y="18001"/>
                  </a:cubicBezTo>
                  <a:cubicBezTo>
                    <a:pt x="16388" y="19031"/>
                    <a:pt x="16200" y="19796"/>
                    <a:pt x="15760" y="20355"/>
                  </a:cubicBezTo>
                  <a:cubicBezTo>
                    <a:pt x="15321" y="20915"/>
                    <a:pt x="14630" y="21268"/>
                    <a:pt x="13155" y="21415"/>
                  </a:cubicBezTo>
                  <a:cubicBezTo>
                    <a:pt x="11679" y="21562"/>
                    <a:pt x="9419" y="21503"/>
                    <a:pt x="7095" y="21356"/>
                  </a:cubicBezTo>
                  <a:cubicBezTo>
                    <a:pt x="4772" y="21209"/>
                    <a:pt x="2386" y="20973"/>
                    <a:pt x="0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607477" y="2009026"/>
              <a:ext cx="5076185" cy="107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990" y="4218"/>
                  </a:moveTo>
                  <a:cubicBezTo>
                    <a:pt x="1277" y="4005"/>
                    <a:pt x="1565" y="3792"/>
                    <a:pt x="1880" y="3536"/>
                  </a:cubicBezTo>
                  <a:cubicBezTo>
                    <a:pt x="2195" y="3280"/>
                    <a:pt x="2537" y="2982"/>
                    <a:pt x="2847" y="2748"/>
                  </a:cubicBezTo>
                  <a:cubicBezTo>
                    <a:pt x="3158" y="2514"/>
                    <a:pt x="3437" y="2343"/>
                    <a:pt x="3729" y="2194"/>
                  </a:cubicBezTo>
                  <a:cubicBezTo>
                    <a:pt x="4021" y="2045"/>
                    <a:pt x="4327" y="1917"/>
                    <a:pt x="4647" y="1768"/>
                  </a:cubicBezTo>
                  <a:cubicBezTo>
                    <a:pt x="4966" y="1619"/>
                    <a:pt x="5299" y="1449"/>
                    <a:pt x="5623" y="1278"/>
                  </a:cubicBezTo>
                  <a:cubicBezTo>
                    <a:pt x="5947" y="1108"/>
                    <a:pt x="6261" y="937"/>
                    <a:pt x="6576" y="831"/>
                  </a:cubicBezTo>
                  <a:cubicBezTo>
                    <a:pt x="6891" y="724"/>
                    <a:pt x="7206" y="682"/>
                    <a:pt x="7543" y="639"/>
                  </a:cubicBezTo>
                  <a:cubicBezTo>
                    <a:pt x="7881" y="596"/>
                    <a:pt x="8241" y="554"/>
                    <a:pt x="8609" y="511"/>
                  </a:cubicBezTo>
                  <a:cubicBezTo>
                    <a:pt x="8978" y="469"/>
                    <a:pt x="9356" y="426"/>
                    <a:pt x="9707" y="383"/>
                  </a:cubicBezTo>
                  <a:cubicBezTo>
                    <a:pt x="10058" y="341"/>
                    <a:pt x="10382" y="298"/>
                    <a:pt x="10706" y="256"/>
                  </a:cubicBezTo>
                  <a:cubicBezTo>
                    <a:pt x="11029" y="213"/>
                    <a:pt x="11353" y="170"/>
                    <a:pt x="11677" y="128"/>
                  </a:cubicBezTo>
                  <a:cubicBezTo>
                    <a:pt x="12001" y="85"/>
                    <a:pt x="12325" y="43"/>
                    <a:pt x="12676" y="21"/>
                  </a:cubicBezTo>
                  <a:cubicBezTo>
                    <a:pt x="13027" y="0"/>
                    <a:pt x="13404" y="0"/>
                    <a:pt x="13773" y="0"/>
                  </a:cubicBezTo>
                  <a:cubicBezTo>
                    <a:pt x="14142" y="0"/>
                    <a:pt x="14502" y="0"/>
                    <a:pt x="14880" y="0"/>
                  </a:cubicBezTo>
                  <a:cubicBezTo>
                    <a:pt x="15258" y="0"/>
                    <a:pt x="15653" y="0"/>
                    <a:pt x="16036" y="0"/>
                  </a:cubicBezTo>
                  <a:cubicBezTo>
                    <a:pt x="16418" y="0"/>
                    <a:pt x="16787" y="0"/>
                    <a:pt x="17120" y="43"/>
                  </a:cubicBezTo>
                  <a:cubicBezTo>
                    <a:pt x="17453" y="85"/>
                    <a:pt x="17750" y="170"/>
                    <a:pt x="18078" y="234"/>
                  </a:cubicBezTo>
                  <a:cubicBezTo>
                    <a:pt x="18406" y="298"/>
                    <a:pt x="18766" y="341"/>
                    <a:pt x="19117" y="405"/>
                  </a:cubicBezTo>
                  <a:cubicBezTo>
                    <a:pt x="19468" y="469"/>
                    <a:pt x="19810" y="554"/>
                    <a:pt x="20116" y="639"/>
                  </a:cubicBezTo>
                  <a:cubicBezTo>
                    <a:pt x="20421" y="724"/>
                    <a:pt x="20691" y="809"/>
                    <a:pt x="20894" y="873"/>
                  </a:cubicBezTo>
                  <a:cubicBezTo>
                    <a:pt x="21096" y="937"/>
                    <a:pt x="21231" y="980"/>
                    <a:pt x="21326" y="1172"/>
                  </a:cubicBezTo>
                  <a:cubicBezTo>
                    <a:pt x="21420" y="1363"/>
                    <a:pt x="21474" y="1704"/>
                    <a:pt x="21515" y="2130"/>
                  </a:cubicBezTo>
                  <a:cubicBezTo>
                    <a:pt x="21555" y="2556"/>
                    <a:pt x="21582" y="3067"/>
                    <a:pt x="21573" y="4005"/>
                  </a:cubicBezTo>
                  <a:cubicBezTo>
                    <a:pt x="21564" y="4942"/>
                    <a:pt x="21519" y="6305"/>
                    <a:pt x="21452" y="7690"/>
                  </a:cubicBezTo>
                  <a:cubicBezTo>
                    <a:pt x="21384" y="9075"/>
                    <a:pt x="21294" y="10480"/>
                    <a:pt x="21213" y="11908"/>
                  </a:cubicBezTo>
                  <a:cubicBezTo>
                    <a:pt x="21132" y="13335"/>
                    <a:pt x="21060" y="14783"/>
                    <a:pt x="21015" y="16062"/>
                  </a:cubicBezTo>
                  <a:cubicBezTo>
                    <a:pt x="20970" y="17340"/>
                    <a:pt x="20952" y="18447"/>
                    <a:pt x="20930" y="19214"/>
                  </a:cubicBezTo>
                  <a:cubicBezTo>
                    <a:pt x="20907" y="19981"/>
                    <a:pt x="20880" y="20407"/>
                    <a:pt x="20853" y="20705"/>
                  </a:cubicBezTo>
                  <a:cubicBezTo>
                    <a:pt x="20826" y="21004"/>
                    <a:pt x="20799" y="21174"/>
                    <a:pt x="20754" y="21217"/>
                  </a:cubicBezTo>
                  <a:cubicBezTo>
                    <a:pt x="20709" y="21259"/>
                    <a:pt x="20646" y="21174"/>
                    <a:pt x="20511" y="21046"/>
                  </a:cubicBezTo>
                  <a:cubicBezTo>
                    <a:pt x="20377" y="20918"/>
                    <a:pt x="20170" y="20748"/>
                    <a:pt x="19886" y="20663"/>
                  </a:cubicBezTo>
                  <a:cubicBezTo>
                    <a:pt x="19603" y="20578"/>
                    <a:pt x="19243" y="20578"/>
                    <a:pt x="18897" y="20578"/>
                  </a:cubicBezTo>
                  <a:cubicBezTo>
                    <a:pt x="18550" y="20578"/>
                    <a:pt x="18217" y="20578"/>
                    <a:pt x="17894" y="20578"/>
                  </a:cubicBezTo>
                  <a:cubicBezTo>
                    <a:pt x="17570" y="20578"/>
                    <a:pt x="17255" y="20578"/>
                    <a:pt x="16917" y="20599"/>
                  </a:cubicBezTo>
                  <a:cubicBezTo>
                    <a:pt x="16580" y="20620"/>
                    <a:pt x="16220" y="20663"/>
                    <a:pt x="15847" y="20727"/>
                  </a:cubicBezTo>
                  <a:cubicBezTo>
                    <a:pt x="15474" y="20791"/>
                    <a:pt x="15087" y="20876"/>
                    <a:pt x="14736" y="20940"/>
                  </a:cubicBezTo>
                  <a:cubicBezTo>
                    <a:pt x="14385" y="21004"/>
                    <a:pt x="14070" y="21046"/>
                    <a:pt x="13755" y="21089"/>
                  </a:cubicBezTo>
                  <a:cubicBezTo>
                    <a:pt x="13440" y="21131"/>
                    <a:pt x="13126" y="21174"/>
                    <a:pt x="12797" y="21195"/>
                  </a:cubicBezTo>
                  <a:cubicBezTo>
                    <a:pt x="12469" y="21217"/>
                    <a:pt x="12127" y="21217"/>
                    <a:pt x="11803" y="21238"/>
                  </a:cubicBezTo>
                  <a:cubicBezTo>
                    <a:pt x="11479" y="21259"/>
                    <a:pt x="11173" y="21302"/>
                    <a:pt x="10858" y="21323"/>
                  </a:cubicBezTo>
                  <a:cubicBezTo>
                    <a:pt x="10544" y="21344"/>
                    <a:pt x="10220" y="21344"/>
                    <a:pt x="9896" y="21344"/>
                  </a:cubicBezTo>
                  <a:cubicBezTo>
                    <a:pt x="9572" y="21344"/>
                    <a:pt x="9248" y="21344"/>
                    <a:pt x="8915" y="21366"/>
                  </a:cubicBezTo>
                  <a:cubicBezTo>
                    <a:pt x="8582" y="21387"/>
                    <a:pt x="8241" y="21430"/>
                    <a:pt x="7917" y="21451"/>
                  </a:cubicBezTo>
                  <a:cubicBezTo>
                    <a:pt x="7593" y="21472"/>
                    <a:pt x="7287" y="21472"/>
                    <a:pt x="6972" y="21493"/>
                  </a:cubicBezTo>
                  <a:cubicBezTo>
                    <a:pt x="6657" y="21515"/>
                    <a:pt x="6333" y="21557"/>
                    <a:pt x="5978" y="21579"/>
                  </a:cubicBezTo>
                  <a:cubicBezTo>
                    <a:pt x="5623" y="21600"/>
                    <a:pt x="5236" y="21600"/>
                    <a:pt x="4871" y="21600"/>
                  </a:cubicBezTo>
                  <a:cubicBezTo>
                    <a:pt x="4507" y="21600"/>
                    <a:pt x="4165" y="21600"/>
                    <a:pt x="3801" y="21600"/>
                  </a:cubicBezTo>
                  <a:cubicBezTo>
                    <a:pt x="3437" y="21600"/>
                    <a:pt x="3050" y="21600"/>
                    <a:pt x="2685" y="21600"/>
                  </a:cubicBezTo>
                  <a:cubicBezTo>
                    <a:pt x="2321" y="21600"/>
                    <a:pt x="1979" y="21600"/>
                    <a:pt x="1678" y="21557"/>
                  </a:cubicBezTo>
                  <a:cubicBezTo>
                    <a:pt x="1376" y="21515"/>
                    <a:pt x="1116" y="21430"/>
                    <a:pt x="868" y="21302"/>
                  </a:cubicBezTo>
                  <a:cubicBezTo>
                    <a:pt x="621" y="21174"/>
                    <a:pt x="387" y="21004"/>
                    <a:pt x="247" y="20854"/>
                  </a:cubicBezTo>
                  <a:cubicBezTo>
                    <a:pt x="108" y="20705"/>
                    <a:pt x="63" y="20578"/>
                    <a:pt x="31" y="20279"/>
                  </a:cubicBezTo>
                  <a:cubicBezTo>
                    <a:pt x="0" y="19981"/>
                    <a:pt x="-18" y="19512"/>
                    <a:pt x="27" y="18852"/>
                  </a:cubicBezTo>
                  <a:cubicBezTo>
                    <a:pt x="72" y="18192"/>
                    <a:pt x="180" y="17340"/>
                    <a:pt x="279" y="16147"/>
                  </a:cubicBezTo>
                  <a:cubicBezTo>
                    <a:pt x="378" y="14954"/>
                    <a:pt x="468" y="13420"/>
                    <a:pt x="562" y="11886"/>
                  </a:cubicBezTo>
                  <a:cubicBezTo>
                    <a:pt x="657" y="10353"/>
                    <a:pt x="756" y="8819"/>
                    <a:pt x="837" y="7541"/>
                  </a:cubicBezTo>
                  <a:cubicBezTo>
                    <a:pt x="918" y="6263"/>
                    <a:pt x="981" y="5240"/>
                    <a:pt x="1062" y="4559"/>
                  </a:cubicBezTo>
                  <a:cubicBezTo>
                    <a:pt x="1143" y="3877"/>
                    <a:pt x="1241" y="3536"/>
                    <a:pt x="1340" y="3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4" name="Drawing"/>
          <p:cNvGrpSpPr/>
          <p:nvPr/>
        </p:nvGrpSpPr>
        <p:grpSpPr>
          <a:xfrm>
            <a:off x="152399" y="1365250"/>
            <a:ext cx="12512470" cy="7765580"/>
            <a:chOff x="0" y="0"/>
            <a:chExt cx="12512468" cy="7765579"/>
          </a:xfrm>
        </p:grpSpPr>
        <p:sp>
          <p:nvSpPr>
            <p:cNvPr id="1730" name="Line"/>
            <p:cNvSpPr/>
            <p:nvPr/>
          </p:nvSpPr>
          <p:spPr>
            <a:xfrm>
              <a:off x="1047750" y="673100"/>
              <a:ext cx="63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82"/>
                    <a:pt x="7200" y="6565"/>
                    <a:pt x="3600" y="10165"/>
                  </a:cubicBezTo>
                  <a:cubicBezTo>
                    <a:pt x="0" y="13765"/>
                    <a:pt x="0" y="176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001961" y="558800"/>
              <a:ext cx="27439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105" y="21600"/>
                  </a:moveTo>
                  <a:cubicBezTo>
                    <a:pt x="-60" y="19008"/>
                    <a:pt x="-225" y="16416"/>
                    <a:pt x="1259" y="13536"/>
                  </a:cubicBezTo>
                  <a:cubicBezTo>
                    <a:pt x="2743" y="10656"/>
                    <a:pt x="5876" y="7488"/>
                    <a:pt x="9503" y="5184"/>
                  </a:cubicBezTo>
                  <a:cubicBezTo>
                    <a:pt x="13131" y="2880"/>
                    <a:pt x="17253" y="1440"/>
                    <a:pt x="213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047699" y="806450"/>
              <a:ext cx="190552" cy="6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892" fill="norm" stroke="1" extrusionOk="0">
                  <a:moveTo>
                    <a:pt x="717" y="12150"/>
                  </a:moveTo>
                  <a:cubicBezTo>
                    <a:pt x="243" y="15525"/>
                    <a:pt x="-232" y="18900"/>
                    <a:pt x="124" y="20250"/>
                  </a:cubicBezTo>
                  <a:cubicBezTo>
                    <a:pt x="480" y="21600"/>
                    <a:pt x="1667" y="20925"/>
                    <a:pt x="5346" y="17212"/>
                  </a:cubicBezTo>
                  <a:cubicBezTo>
                    <a:pt x="9025" y="13500"/>
                    <a:pt x="15197" y="6750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216784" y="850900"/>
              <a:ext cx="111298" cy="166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007" fill="norm" stroke="1" extrusionOk="0">
                  <a:moveTo>
                    <a:pt x="16640" y="0"/>
                  </a:moveTo>
                  <a:cubicBezTo>
                    <a:pt x="11626" y="2400"/>
                    <a:pt x="6612" y="4800"/>
                    <a:pt x="3526" y="7867"/>
                  </a:cubicBezTo>
                  <a:cubicBezTo>
                    <a:pt x="440" y="10933"/>
                    <a:pt x="-717" y="14667"/>
                    <a:pt x="440" y="17333"/>
                  </a:cubicBezTo>
                  <a:cubicBezTo>
                    <a:pt x="1597" y="20000"/>
                    <a:pt x="5069" y="21600"/>
                    <a:pt x="8926" y="20800"/>
                  </a:cubicBezTo>
                  <a:cubicBezTo>
                    <a:pt x="12783" y="20000"/>
                    <a:pt x="17026" y="16800"/>
                    <a:pt x="18954" y="13867"/>
                  </a:cubicBezTo>
                  <a:cubicBezTo>
                    <a:pt x="20883" y="10933"/>
                    <a:pt x="20497" y="8267"/>
                    <a:pt x="19147" y="6400"/>
                  </a:cubicBezTo>
                  <a:cubicBezTo>
                    <a:pt x="17797" y="4533"/>
                    <a:pt x="15483" y="3467"/>
                    <a:pt x="13169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371600" y="781050"/>
              <a:ext cx="171450" cy="217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4985"/>
                  </a:moveTo>
                  <a:cubicBezTo>
                    <a:pt x="1333" y="4985"/>
                    <a:pt x="2667" y="4985"/>
                    <a:pt x="4533" y="6542"/>
                  </a:cubicBezTo>
                  <a:cubicBezTo>
                    <a:pt x="6400" y="8100"/>
                    <a:pt x="8800" y="11215"/>
                    <a:pt x="9733" y="13915"/>
                  </a:cubicBezTo>
                  <a:cubicBezTo>
                    <a:pt x="10667" y="16615"/>
                    <a:pt x="10133" y="18900"/>
                    <a:pt x="8933" y="20146"/>
                  </a:cubicBezTo>
                  <a:cubicBezTo>
                    <a:pt x="7733" y="21392"/>
                    <a:pt x="5867" y="21600"/>
                    <a:pt x="4533" y="21185"/>
                  </a:cubicBezTo>
                  <a:cubicBezTo>
                    <a:pt x="3200" y="20769"/>
                    <a:pt x="2400" y="19731"/>
                    <a:pt x="3867" y="16615"/>
                  </a:cubicBezTo>
                  <a:cubicBezTo>
                    <a:pt x="5333" y="13500"/>
                    <a:pt x="9067" y="8308"/>
                    <a:pt x="12400" y="5192"/>
                  </a:cubicBezTo>
                  <a:cubicBezTo>
                    <a:pt x="15733" y="2077"/>
                    <a:pt x="18667" y="10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2609374" y="611777"/>
              <a:ext cx="197327" cy="48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04" fill="norm" stroke="1" extrusionOk="0">
                  <a:moveTo>
                    <a:pt x="21196" y="1307"/>
                  </a:moveTo>
                  <a:cubicBezTo>
                    <a:pt x="20059" y="839"/>
                    <a:pt x="18922" y="372"/>
                    <a:pt x="17672" y="138"/>
                  </a:cubicBezTo>
                  <a:cubicBezTo>
                    <a:pt x="16421" y="-96"/>
                    <a:pt x="15057" y="-96"/>
                    <a:pt x="12897" y="652"/>
                  </a:cubicBezTo>
                  <a:cubicBezTo>
                    <a:pt x="10737" y="1400"/>
                    <a:pt x="7781" y="2896"/>
                    <a:pt x="5280" y="5281"/>
                  </a:cubicBezTo>
                  <a:cubicBezTo>
                    <a:pt x="2779" y="7665"/>
                    <a:pt x="733" y="10938"/>
                    <a:pt x="164" y="13603"/>
                  </a:cubicBezTo>
                  <a:cubicBezTo>
                    <a:pt x="-404" y="16268"/>
                    <a:pt x="505" y="18325"/>
                    <a:pt x="2779" y="19540"/>
                  </a:cubicBezTo>
                  <a:cubicBezTo>
                    <a:pt x="5053" y="20756"/>
                    <a:pt x="8691" y="21130"/>
                    <a:pt x="12329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2860410" y="714033"/>
              <a:ext cx="196257" cy="37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184" fill="norm" stroke="1" extrusionOk="0">
                  <a:moveTo>
                    <a:pt x="13471" y="3420"/>
                  </a:moveTo>
                  <a:cubicBezTo>
                    <a:pt x="12782" y="2824"/>
                    <a:pt x="12093" y="2227"/>
                    <a:pt x="11059" y="1929"/>
                  </a:cubicBezTo>
                  <a:cubicBezTo>
                    <a:pt x="10025" y="1630"/>
                    <a:pt x="8646" y="1630"/>
                    <a:pt x="6923" y="2645"/>
                  </a:cubicBezTo>
                  <a:cubicBezTo>
                    <a:pt x="5199" y="3659"/>
                    <a:pt x="3131" y="5688"/>
                    <a:pt x="1867" y="8313"/>
                  </a:cubicBezTo>
                  <a:cubicBezTo>
                    <a:pt x="603" y="10939"/>
                    <a:pt x="144" y="14161"/>
                    <a:pt x="29" y="16130"/>
                  </a:cubicBezTo>
                  <a:cubicBezTo>
                    <a:pt x="-86" y="18099"/>
                    <a:pt x="144" y="18815"/>
                    <a:pt x="718" y="19471"/>
                  </a:cubicBezTo>
                  <a:cubicBezTo>
                    <a:pt x="1293" y="20128"/>
                    <a:pt x="2212" y="20724"/>
                    <a:pt x="3246" y="21023"/>
                  </a:cubicBezTo>
                  <a:cubicBezTo>
                    <a:pt x="4280" y="21321"/>
                    <a:pt x="5429" y="21321"/>
                    <a:pt x="7957" y="20008"/>
                  </a:cubicBezTo>
                  <a:cubicBezTo>
                    <a:pt x="10484" y="18696"/>
                    <a:pt x="14391" y="16070"/>
                    <a:pt x="17148" y="13206"/>
                  </a:cubicBezTo>
                  <a:cubicBezTo>
                    <a:pt x="19905" y="10342"/>
                    <a:pt x="21514" y="7239"/>
                    <a:pt x="21284" y="4912"/>
                  </a:cubicBezTo>
                  <a:cubicBezTo>
                    <a:pt x="21054" y="2585"/>
                    <a:pt x="18986" y="1034"/>
                    <a:pt x="16574" y="377"/>
                  </a:cubicBezTo>
                  <a:cubicBezTo>
                    <a:pt x="14161" y="-279"/>
                    <a:pt x="11403" y="-40"/>
                    <a:pt x="8991" y="795"/>
                  </a:cubicBezTo>
                  <a:cubicBezTo>
                    <a:pt x="6578" y="1630"/>
                    <a:pt x="4510" y="3062"/>
                    <a:pt x="3361" y="4196"/>
                  </a:cubicBezTo>
                  <a:cubicBezTo>
                    <a:pt x="2212" y="5330"/>
                    <a:pt x="1982" y="6165"/>
                    <a:pt x="3361" y="6881"/>
                  </a:cubicBezTo>
                  <a:cubicBezTo>
                    <a:pt x="4740" y="7597"/>
                    <a:pt x="7727" y="8194"/>
                    <a:pt x="10829" y="8194"/>
                  </a:cubicBezTo>
                  <a:cubicBezTo>
                    <a:pt x="13931" y="8194"/>
                    <a:pt x="17148" y="7597"/>
                    <a:pt x="20365" y="7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2942166" y="471380"/>
              <a:ext cx="143934" cy="149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9" fill="norm" stroke="1" extrusionOk="0">
                  <a:moveTo>
                    <a:pt x="7306" y="5926"/>
                  </a:moveTo>
                  <a:cubicBezTo>
                    <a:pt x="6035" y="6801"/>
                    <a:pt x="4765" y="7677"/>
                    <a:pt x="3653" y="9720"/>
                  </a:cubicBezTo>
                  <a:cubicBezTo>
                    <a:pt x="2541" y="11763"/>
                    <a:pt x="1588" y="14974"/>
                    <a:pt x="953" y="17309"/>
                  </a:cubicBezTo>
                  <a:cubicBezTo>
                    <a:pt x="318" y="19645"/>
                    <a:pt x="0" y="21104"/>
                    <a:pt x="0" y="20520"/>
                  </a:cubicBezTo>
                  <a:cubicBezTo>
                    <a:pt x="0" y="19936"/>
                    <a:pt x="318" y="17309"/>
                    <a:pt x="1747" y="13661"/>
                  </a:cubicBezTo>
                  <a:cubicBezTo>
                    <a:pt x="3176" y="10012"/>
                    <a:pt x="5718" y="5342"/>
                    <a:pt x="7782" y="2715"/>
                  </a:cubicBezTo>
                  <a:cubicBezTo>
                    <a:pt x="9847" y="88"/>
                    <a:pt x="11435" y="-496"/>
                    <a:pt x="13182" y="380"/>
                  </a:cubicBezTo>
                  <a:cubicBezTo>
                    <a:pt x="14929" y="1255"/>
                    <a:pt x="16835" y="3590"/>
                    <a:pt x="18265" y="6363"/>
                  </a:cubicBezTo>
                  <a:cubicBezTo>
                    <a:pt x="19694" y="9136"/>
                    <a:pt x="20647" y="12347"/>
                    <a:pt x="21600" y="15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3321050" y="965200"/>
              <a:ext cx="317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4" y="15120"/>
                    <a:pt x="11808" y="8640"/>
                    <a:pt x="15408" y="5040"/>
                  </a:cubicBezTo>
                  <a:cubicBezTo>
                    <a:pt x="19008" y="1440"/>
                    <a:pt x="20304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3744420" y="794255"/>
              <a:ext cx="282412" cy="34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26" fill="norm" stroke="1" extrusionOk="0">
                  <a:moveTo>
                    <a:pt x="4444" y="3525"/>
                  </a:moveTo>
                  <a:cubicBezTo>
                    <a:pt x="4126" y="2867"/>
                    <a:pt x="3809" y="2208"/>
                    <a:pt x="4920" y="1681"/>
                  </a:cubicBezTo>
                  <a:cubicBezTo>
                    <a:pt x="6032" y="1154"/>
                    <a:pt x="8573" y="759"/>
                    <a:pt x="11114" y="496"/>
                  </a:cubicBezTo>
                  <a:cubicBezTo>
                    <a:pt x="13656" y="232"/>
                    <a:pt x="16197" y="101"/>
                    <a:pt x="17864" y="35"/>
                  </a:cubicBezTo>
                  <a:cubicBezTo>
                    <a:pt x="19532" y="-31"/>
                    <a:pt x="20326" y="-31"/>
                    <a:pt x="20803" y="298"/>
                  </a:cubicBezTo>
                  <a:cubicBezTo>
                    <a:pt x="21279" y="628"/>
                    <a:pt x="21438" y="1286"/>
                    <a:pt x="20564" y="2406"/>
                  </a:cubicBezTo>
                  <a:cubicBezTo>
                    <a:pt x="19691" y="3525"/>
                    <a:pt x="17785" y="5106"/>
                    <a:pt x="14847" y="7345"/>
                  </a:cubicBezTo>
                  <a:cubicBezTo>
                    <a:pt x="11909" y="9584"/>
                    <a:pt x="7938" y="12481"/>
                    <a:pt x="5317" y="14589"/>
                  </a:cubicBezTo>
                  <a:cubicBezTo>
                    <a:pt x="2697" y="16696"/>
                    <a:pt x="1426" y="18013"/>
                    <a:pt x="712" y="19001"/>
                  </a:cubicBezTo>
                  <a:cubicBezTo>
                    <a:pt x="-3" y="19989"/>
                    <a:pt x="-162" y="20647"/>
                    <a:pt x="156" y="21042"/>
                  </a:cubicBezTo>
                  <a:cubicBezTo>
                    <a:pt x="473" y="21437"/>
                    <a:pt x="1267" y="21569"/>
                    <a:pt x="4444" y="21240"/>
                  </a:cubicBezTo>
                  <a:cubicBezTo>
                    <a:pt x="7620" y="20910"/>
                    <a:pt x="13179" y="20120"/>
                    <a:pt x="18738" y="19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4003939" y="1028700"/>
              <a:ext cx="16801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431" y="0"/>
                  </a:moveTo>
                  <a:cubicBezTo>
                    <a:pt x="17381" y="4708"/>
                    <a:pt x="13331" y="9415"/>
                    <a:pt x="10496" y="12323"/>
                  </a:cubicBezTo>
                  <a:cubicBezTo>
                    <a:pt x="7661" y="15231"/>
                    <a:pt x="6041" y="16338"/>
                    <a:pt x="4556" y="16754"/>
                  </a:cubicBezTo>
                  <a:cubicBezTo>
                    <a:pt x="3071" y="17169"/>
                    <a:pt x="1721" y="16892"/>
                    <a:pt x="911" y="16062"/>
                  </a:cubicBezTo>
                  <a:cubicBezTo>
                    <a:pt x="101" y="15231"/>
                    <a:pt x="-169" y="13846"/>
                    <a:pt x="101" y="12600"/>
                  </a:cubicBezTo>
                  <a:cubicBezTo>
                    <a:pt x="371" y="11354"/>
                    <a:pt x="1181" y="10246"/>
                    <a:pt x="2261" y="9969"/>
                  </a:cubicBezTo>
                  <a:cubicBezTo>
                    <a:pt x="3341" y="9692"/>
                    <a:pt x="4691" y="10246"/>
                    <a:pt x="7121" y="12185"/>
                  </a:cubicBezTo>
                  <a:cubicBezTo>
                    <a:pt x="9551" y="14123"/>
                    <a:pt x="13061" y="17446"/>
                    <a:pt x="15491" y="19246"/>
                  </a:cubicBezTo>
                  <a:cubicBezTo>
                    <a:pt x="17921" y="21046"/>
                    <a:pt x="19271" y="21323"/>
                    <a:pt x="206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4165600" y="1060450"/>
              <a:ext cx="698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5444"/>
                    <a:pt x="8509" y="10888"/>
                    <a:pt x="4909" y="14488"/>
                  </a:cubicBezTo>
                  <a:cubicBezTo>
                    <a:pt x="1309" y="18088"/>
                    <a:pt x="655" y="198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4241800" y="1181099"/>
              <a:ext cx="82550" cy="11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2400"/>
                  </a:moveTo>
                  <a:cubicBezTo>
                    <a:pt x="2215" y="1200"/>
                    <a:pt x="4431" y="0"/>
                    <a:pt x="6646" y="0"/>
                  </a:cubicBezTo>
                  <a:cubicBezTo>
                    <a:pt x="8862" y="0"/>
                    <a:pt x="11077" y="1200"/>
                    <a:pt x="12462" y="2800"/>
                  </a:cubicBezTo>
                  <a:cubicBezTo>
                    <a:pt x="13846" y="4400"/>
                    <a:pt x="14400" y="6400"/>
                    <a:pt x="13846" y="8200"/>
                  </a:cubicBezTo>
                  <a:cubicBezTo>
                    <a:pt x="13292" y="10000"/>
                    <a:pt x="11631" y="11600"/>
                    <a:pt x="9692" y="13800"/>
                  </a:cubicBezTo>
                  <a:cubicBezTo>
                    <a:pt x="7754" y="16000"/>
                    <a:pt x="5538" y="18800"/>
                    <a:pt x="5815" y="20200"/>
                  </a:cubicBezTo>
                  <a:cubicBezTo>
                    <a:pt x="6092" y="21600"/>
                    <a:pt x="8862" y="21600"/>
                    <a:pt x="11908" y="21000"/>
                  </a:cubicBezTo>
                  <a:cubicBezTo>
                    <a:pt x="14954" y="20400"/>
                    <a:pt x="18277" y="192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4419600" y="1047750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4582266" y="862377"/>
              <a:ext cx="110384" cy="22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67" fill="norm" stroke="1" extrusionOk="0">
                  <a:moveTo>
                    <a:pt x="21253" y="722"/>
                  </a:moveTo>
                  <a:cubicBezTo>
                    <a:pt x="15140" y="319"/>
                    <a:pt x="9027" y="-85"/>
                    <a:pt x="5155" y="16"/>
                  </a:cubicBezTo>
                  <a:cubicBezTo>
                    <a:pt x="1283" y="117"/>
                    <a:pt x="-347" y="722"/>
                    <a:pt x="61" y="2337"/>
                  </a:cubicBezTo>
                  <a:cubicBezTo>
                    <a:pt x="468" y="3952"/>
                    <a:pt x="2913" y="6577"/>
                    <a:pt x="6174" y="9100"/>
                  </a:cubicBezTo>
                  <a:cubicBezTo>
                    <a:pt x="9434" y="11623"/>
                    <a:pt x="13510" y="14046"/>
                    <a:pt x="15751" y="15762"/>
                  </a:cubicBezTo>
                  <a:cubicBezTo>
                    <a:pt x="17993" y="17478"/>
                    <a:pt x="18400" y="18487"/>
                    <a:pt x="17381" y="19395"/>
                  </a:cubicBezTo>
                  <a:cubicBezTo>
                    <a:pt x="16362" y="20304"/>
                    <a:pt x="13917" y="21111"/>
                    <a:pt x="11676" y="21313"/>
                  </a:cubicBezTo>
                  <a:cubicBezTo>
                    <a:pt x="9434" y="21515"/>
                    <a:pt x="7396" y="21111"/>
                    <a:pt x="5359" y="20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4743450" y="817436"/>
              <a:ext cx="152400" cy="24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11582"/>
                  </a:moveTo>
                  <a:cubicBezTo>
                    <a:pt x="5400" y="10493"/>
                    <a:pt x="10800" y="9404"/>
                    <a:pt x="14400" y="7680"/>
                  </a:cubicBezTo>
                  <a:cubicBezTo>
                    <a:pt x="18000" y="5955"/>
                    <a:pt x="19800" y="3596"/>
                    <a:pt x="20250" y="2053"/>
                  </a:cubicBezTo>
                  <a:cubicBezTo>
                    <a:pt x="20700" y="510"/>
                    <a:pt x="19800" y="-216"/>
                    <a:pt x="17250" y="56"/>
                  </a:cubicBezTo>
                  <a:cubicBezTo>
                    <a:pt x="14700" y="329"/>
                    <a:pt x="10500" y="1599"/>
                    <a:pt x="7350" y="4231"/>
                  </a:cubicBezTo>
                  <a:cubicBezTo>
                    <a:pt x="4200" y="6863"/>
                    <a:pt x="2100" y="10856"/>
                    <a:pt x="2400" y="13579"/>
                  </a:cubicBezTo>
                  <a:cubicBezTo>
                    <a:pt x="2700" y="16302"/>
                    <a:pt x="5400" y="17754"/>
                    <a:pt x="9000" y="18843"/>
                  </a:cubicBezTo>
                  <a:cubicBezTo>
                    <a:pt x="12600" y="19932"/>
                    <a:pt x="17100" y="20658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4997450" y="1098550"/>
              <a:ext cx="508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4582"/>
                    <a:pt x="19800" y="9164"/>
                    <a:pt x="16200" y="12764"/>
                  </a:cubicBezTo>
                  <a:cubicBezTo>
                    <a:pt x="12600" y="16364"/>
                    <a:pt x="63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5653147" y="786553"/>
              <a:ext cx="252354" cy="358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57" fill="norm" stroke="1" extrusionOk="0">
                  <a:moveTo>
                    <a:pt x="16060" y="5701"/>
                  </a:moveTo>
                  <a:cubicBezTo>
                    <a:pt x="16240" y="4697"/>
                    <a:pt x="16420" y="3692"/>
                    <a:pt x="16420" y="2813"/>
                  </a:cubicBezTo>
                  <a:cubicBezTo>
                    <a:pt x="16420" y="1934"/>
                    <a:pt x="16240" y="1180"/>
                    <a:pt x="15700" y="741"/>
                  </a:cubicBezTo>
                  <a:cubicBezTo>
                    <a:pt x="15160" y="301"/>
                    <a:pt x="14260" y="176"/>
                    <a:pt x="12550" y="992"/>
                  </a:cubicBezTo>
                  <a:cubicBezTo>
                    <a:pt x="10840" y="1808"/>
                    <a:pt x="8320" y="3566"/>
                    <a:pt x="6070" y="6455"/>
                  </a:cubicBezTo>
                  <a:cubicBezTo>
                    <a:pt x="3820" y="9343"/>
                    <a:pt x="1840" y="13362"/>
                    <a:pt x="850" y="15748"/>
                  </a:cubicBezTo>
                  <a:cubicBezTo>
                    <a:pt x="-140" y="18134"/>
                    <a:pt x="-140" y="18887"/>
                    <a:pt x="220" y="19578"/>
                  </a:cubicBezTo>
                  <a:cubicBezTo>
                    <a:pt x="580" y="20269"/>
                    <a:pt x="1300" y="20897"/>
                    <a:pt x="2740" y="21148"/>
                  </a:cubicBezTo>
                  <a:cubicBezTo>
                    <a:pt x="4180" y="21399"/>
                    <a:pt x="6340" y="21273"/>
                    <a:pt x="8680" y="20143"/>
                  </a:cubicBezTo>
                  <a:cubicBezTo>
                    <a:pt x="11020" y="19013"/>
                    <a:pt x="13540" y="16878"/>
                    <a:pt x="15160" y="14052"/>
                  </a:cubicBezTo>
                  <a:cubicBezTo>
                    <a:pt x="16780" y="11227"/>
                    <a:pt x="17500" y="7711"/>
                    <a:pt x="17410" y="5262"/>
                  </a:cubicBezTo>
                  <a:cubicBezTo>
                    <a:pt x="17320" y="2813"/>
                    <a:pt x="16420" y="1432"/>
                    <a:pt x="14980" y="678"/>
                  </a:cubicBezTo>
                  <a:cubicBezTo>
                    <a:pt x="13540" y="-75"/>
                    <a:pt x="11560" y="-201"/>
                    <a:pt x="9580" y="301"/>
                  </a:cubicBezTo>
                  <a:cubicBezTo>
                    <a:pt x="7600" y="804"/>
                    <a:pt x="5620" y="1934"/>
                    <a:pt x="4630" y="3127"/>
                  </a:cubicBezTo>
                  <a:cubicBezTo>
                    <a:pt x="3640" y="4320"/>
                    <a:pt x="3640" y="5576"/>
                    <a:pt x="4720" y="6580"/>
                  </a:cubicBezTo>
                  <a:cubicBezTo>
                    <a:pt x="5800" y="7585"/>
                    <a:pt x="7960" y="8339"/>
                    <a:pt x="10930" y="8401"/>
                  </a:cubicBezTo>
                  <a:cubicBezTo>
                    <a:pt x="13900" y="8464"/>
                    <a:pt x="17680" y="7836"/>
                    <a:pt x="21460" y="7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5776040" y="547530"/>
              <a:ext cx="129460" cy="12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863" fill="norm" stroke="1" extrusionOk="0">
                  <a:moveTo>
                    <a:pt x="7721" y="7996"/>
                  </a:moveTo>
                  <a:cubicBezTo>
                    <a:pt x="5282" y="10739"/>
                    <a:pt x="2843" y="13482"/>
                    <a:pt x="1450" y="16054"/>
                  </a:cubicBezTo>
                  <a:cubicBezTo>
                    <a:pt x="56" y="18625"/>
                    <a:pt x="-292" y="21025"/>
                    <a:pt x="231" y="20854"/>
                  </a:cubicBezTo>
                  <a:cubicBezTo>
                    <a:pt x="753" y="20682"/>
                    <a:pt x="2147" y="17939"/>
                    <a:pt x="4237" y="14168"/>
                  </a:cubicBezTo>
                  <a:cubicBezTo>
                    <a:pt x="6327" y="10396"/>
                    <a:pt x="9114" y="5596"/>
                    <a:pt x="11379" y="2854"/>
                  </a:cubicBezTo>
                  <a:cubicBezTo>
                    <a:pt x="13643" y="111"/>
                    <a:pt x="15385" y="-575"/>
                    <a:pt x="16605" y="454"/>
                  </a:cubicBezTo>
                  <a:cubicBezTo>
                    <a:pt x="17824" y="1482"/>
                    <a:pt x="18521" y="4225"/>
                    <a:pt x="19218" y="7139"/>
                  </a:cubicBezTo>
                  <a:cubicBezTo>
                    <a:pt x="19914" y="10054"/>
                    <a:pt x="20611" y="13139"/>
                    <a:pt x="21308" y="16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6038850" y="1016000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7" y="14400"/>
                    <a:pt x="2133" y="7200"/>
                    <a:pt x="5733" y="3600"/>
                  </a:cubicBezTo>
                  <a:cubicBezTo>
                    <a:pt x="9333" y="0"/>
                    <a:pt x="154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6127749" y="933449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6415387" y="870743"/>
              <a:ext cx="234195" cy="28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540" fill="norm" stroke="1" extrusionOk="0">
                  <a:moveTo>
                    <a:pt x="407" y="3780"/>
                  </a:moveTo>
                  <a:cubicBezTo>
                    <a:pt x="985" y="2980"/>
                    <a:pt x="1564" y="2180"/>
                    <a:pt x="3878" y="1540"/>
                  </a:cubicBezTo>
                  <a:cubicBezTo>
                    <a:pt x="6192" y="900"/>
                    <a:pt x="10242" y="420"/>
                    <a:pt x="13135" y="180"/>
                  </a:cubicBezTo>
                  <a:cubicBezTo>
                    <a:pt x="16028" y="-60"/>
                    <a:pt x="17764" y="-60"/>
                    <a:pt x="19114" y="180"/>
                  </a:cubicBezTo>
                  <a:cubicBezTo>
                    <a:pt x="20464" y="420"/>
                    <a:pt x="21428" y="900"/>
                    <a:pt x="21332" y="1540"/>
                  </a:cubicBezTo>
                  <a:cubicBezTo>
                    <a:pt x="21235" y="2180"/>
                    <a:pt x="20078" y="2980"/>
                    <a:pt x="17378" y="4580"/>
                  </a:cubicBezTo>
                  <a:cubicBezTo>
                    <a:pt x="14678" y="6180"/>
                    <a:pt x="10435" y="8580"/>
                    <a:pt x="7253" y="10900"/>
                  </a:cubicBezTo>
                  <a:cubicBezTo>
                    <a:pt x="4071" y="13220"/>
                    <a:pt x="1949" y="15460"/>
                    <a:pt x="889" y="17060"/>
                  </a:cubicBezTo>
                  <a:cubicBezTo>
                    <a:pt x="-172" y="18660"/>
                    <a:pt x="-172" y="19620"/>
                    <a:pt x="310" y="20340"/>
                  </a:cubicBezTo>
                  <a:cubicBezTo>
                    <a:pt x="792" y="21060"/>
                    <a:pt x="1757" y="21540"/>
                    <a:pt x="4167" y="21540"/>
                  </a:cubicBezTo>
                  <a:cubicBezTo>
                    <a:pt x="6578" y="21540"/>
                    <a:pt x="10435" y="21060"/>
                    <a:pt x="14292" y="20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6567637" y="1066800"/>
              <a:ext cx="15066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0454" y="0"/>
                  </a:moveTo>
                  <a:cubicBezTo>
                    <a:pt x="17454" y="4909"/>
                    <a:pt x="14454" y="9818"/>
                    <a:pt x="11754" y="13091"/>
                  </a:cubicBezTo>
                  <a:cubicBezTo>
                    <a:pt x="9054" y="16364"/>
                    <a:pt x="6654" y="18000"/>
                    <a:pt x="4704" y="18982"/>
                  </a:cubicBezTo>
                  <a:cubicBezTo>
                    <a:pt x="2754" y="19964"/>
                    <a:pt x="1254" y="20291"/>
                    <a:pt x="504" y="19145"/>
                  </a:cubicBezTo>
                  <a:cubicBezTo>
                    <a:pt x="-246" y="18000"/>
                    <a:pt x="-246" y="15382"/>
                    <a:pt x="1104" y="14073"/>
                  </a:cubicBezTo>
                  <a:cubicBezTo>
                    <a:pt x="2454" y="12764"/>
                    <a:pt x="5154" y="12764"/>
                    <a:pt x="8004" y="14073"/>
                  </a:cubicBezTo>
                  <a:cubicBezTo>
                    <a:pt x="10854" y="15382"/>
                    <a:pt x="13854" y="18000"/>
                    <a:pt x="16104" y="19473"/>
                  </a:cubicBezTo>
                  <a:cubicBezTo>
                    <a:pt x="18354" y="20945"/>
                    <a:pt x="19854" y="21273"/>
                    <a:pt x="213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6699249" y="1098549"/>
              <a:ext cx="95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145"/>
                    <a:pt x="10080" y="8291"/>
                    <a:pt x="6480" y="11891"/>
                  </a:cubicBezTo>
                  <a:cubicBezTo>
                    <a:pt x="2880" y="15491"/>
                    <a:pt x="1440" y="185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6762750" y="1214132"/>
              <a:ext cx="88900" cy="113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4475"/>
                  </a:moveTo>
                  <a:cubicBezTo>
                    <a:pt x="1543" y="2904"/>
                    <a:pt x="3086" y="1333"/>
                    <a:pt x="5914" y="547"/>
                  </a:cubicBezTo>
                  <a:cubicBezTo>
                    <a:pt x="8743" y="-238"/>
                    <a:pt x="12857" y="-238"/>
                    <a:pt x="15429" y="940"/>
                  </a:cubicBezTo>
                  <a:cubicBezTo>
                    <a:pt x="18000" y="2118"/>
                    <a:pt x="19029" y="4475"/>
                    <a:pt x="17743" y="7224"/>
                  </a:cubicBezTo>
                  <a:cubicBezTo>
                    <a:pt x="16457" y="9973"/>
                    <a:pt x="12857" y="13115"/>
                    <a:pt x="9771" y="15275"/>
                  </a:cubicBezTo>
                  <a:cubicBezTo>
                    <a:pt x="6686" y="17435"/>
                    <a:pt x="4114" y="18613"/>
                    <a:pt x="4114" y="19595"/>
                  </a:cubicBezTo>
                  <a:cubicBezTo>
                    <a:pt x="4114" y="20577"/>
                    <a:pt x="6686" y="21362"/>
                    <a:pt x="10029" y="20969"/>
                  </a:cubicBezTo>
                  <a:cubicBezTo>
                    <a:pt x="13371" y="20577"/>
                    <a:pt x="17486" y="19006"/>
                    <a:pt x="21600" y="17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6953250" y="110489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7086600" y="875494"/>
              <a:ext cx="82550" cy="25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21600" y="1648"/>
                  </a:moveTo>
                  <a:cubicBezTo>
                    <a:pt x="19385" y="1121"/>
                    <a:pt x="17169" y="594"/>
                    <a:pt x="13846" y="243"/>
                  </a:cubicBezTo>
                  <a:cubicBezTo>
                    <a:pt x="10523" y="-108"/>
                    <a:pt x="6092" y="-284"/>
                    <a:pt x="3877" y="1209"/>
                  </a:cubicBezTo>
                  <a:cubicBezTo>
                    <a:pt x="1662" y="2701"/>
                    <a:pt x="1662" y="5862"/>
                    <a:pt x="4431" y="8848"/>
                  </a:cubicBezTo>
                  <a:cubicBezTo>
                    <a:pt x="7200" y="11833"/>
                    <a:pt x="12738" y="14643"/>
                    <a:pt x="15231" y="16575"/>
                  </a:cubicBezTo>
                  <a:cubicBezTo>
                    <a:pt x="17723" y="18506"/>
                    <a:pt x="17169" y="19560"/>
                    <a:pt x="14954" y="20262"/>
                  </a:cubicBezTo>
                  <a:cubicBezTo>
                    <a:pt x="12738" y="20965"/>
                    <a:pt x="8862" y="21316"/>
                    <a:pt x="6092" y="21140"/>
                  </a:cubicBezTo>
                  <a:cubicBezTo>
                    <a:pt x="3323" y="20965"/>
                    <a:pt x="1662" y="20262"/>
                    <a:pt x="0" y="19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7213600" y="903587"/>
              <a:ext cx="152400" cy="186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9146"/>
                  </a:moveTo>
                  <a:cubicBezTo>
                    <a:pt x="4200" y="8186"/>
                    <a:pt x="8400" y="7226"/>
                    <a:pt x="11100" y="6266"/>
                  </a:cubicBezTo>
                  <a:cubicBezTo>
                    <a:pt x="13800" y="5306"/>
                    <a:pt x="15000" y="4346"/>
                    <a:pt x="15900" y="3266"/>
                  </a:cubicBezTo>
                  <a:cubicBezTo>
                    <a:pt x="16800" y="2186"/>
                    <a:pt x="17400" y="986"/>
                    <a:pt x="16650" y="386"/>
                  </a:cubicBezTo>
                  <a:cubicBezTo>
                    <a:pt x="15900" y="-214"/>
                    <a:pt x="13800" y="-214"/>
                    <a:pt x="11250" y="1106"/>
                  </a:cubicBezTo>
                  <a:cubicBezTo>
                    <a:pt x="8700" y="2426"/>
                    <a:pt x="5700" y="5066"/>
                    <a:pt x="3900" y="8066"/>
                  </a:cubicBezTo>
                  <a:cubicBezTo>
                    <a:pt x="2100" y="11066"/>
                    <a:pt x="1500" y="14426"/>
                    <a:pt x="3900" y="16826"/>
                  </a:cubicBezTo>
                  <a:cubicBezTo>
                    <a:pt x="6300" y="19226"/>
                    <a:pt x="11700" y="20666"/>
                    <a:pt x="15150" y="21026"/>
                  </a:cubicBezTo>
                  <a:cubicBezTo>
                    <a:pt x="18600" y="21386"/>
                    <a:pt x="20100" y="20666"/>
                    <a:pt x="21600" y="19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7442199" y="717550"/>
              <a:ext cx="112515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3" h="21600" fill="norm" stroke="1" extrusionOk="0">
                  <a:moveTo>
                    <a:pt x="4629" y="0"/>
                  </a:moveTo>
                  <a:cubicBezTo>
                    <a:pt x="8486" y="2776"/>
                    <a:pt x="12343" y="5552"/>
                    <a:pt x="15621" y="8545"/>
                  </a:cubicBezTo>
                  <a:cubicBezTo>
                    <a:pt x="18900" y="11537"/>
                    <a:pt x="21600" y="14747"/>
                    <a:pt x="20057" y="16872"/>
                  </a:cubicBezTo>
                  <a:cubicBezTo>
                    <a:pt x="18514" y="18998"/>
                    <a:pt x="12729" y="20039"/>
                    <a:pt x="8679" y="20646"/>
                  </a:cubicBezTo>
                  <a:cubicBezTo>
                    <a:pt x="4629" y="21253"/>
                    <a:pt x="2314" y="214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8423932" y="679449"/>
              <a:ext cx="123168" cy="50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96" fill="norm" stroke="1" extrusionOk="0">
                  <a:moveTo>
                    <a:pt x="21303" y="0"/>
                  </a:moveTo>
                  <a:cubicBezTo>
                    <a:pt x="18740" y="1964"/>
                    <a:pt x="16178" y="3927"/>
                    <a:pt x="13249" y="6516"/>
                  </a:cubicBezTo>
                  <a:cubicBezTo>
                    <a:pt x="10320" y="9104"/>
                    <a:pt x="7025" y="12317"/>
                    <a:pt x="4645" y="14683"/>
                  </a:cubicBezTo>
                  <a:cubicBezTo>
                    <a:pt x="2266" y="17048"/>
                    <a:pt x="801" y="18565"/>
                    <a:pt x="252" y="19592"/>
                  </a:cubicBezTo>
                  <a:cubicBezTo>
                    <a:pt x="-297" y="20618"/>
                    <a:pt x="69" y="21154"/>
                    <a:pt x="1167" y="21377"/>
                  </a:cubicBezTo>
                  <a:cubicBezTo>
                    <a:pt x="2266" y="21600"/>
                    <a:pt x="4096" y="21511"/>
                    <a:pt x="6110" y="21109"/>
                  </a:cubicBezTo>
                  <a:cubicBezTo>
                    <a:pt x="8123" y="20707"/>
                    <a:pt x="10320" y="19993"/>
                    <a:pt x="12517" y="19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8407399" y="1009650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4400"/>
                    <a:pt x="1694" y="7200"/>
                    <a:pt x="5294" y="3600"/>
                  </a:cubicBezTo>
                  <a:cubicBezTo>
                    <a:pt x="8894" y="0"/>
                    <a:pt x="152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8535770" y="1005543"/>
              <a:ext cx="100230" cy="15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546" fill="norm" stroke="1" extrusionOk="0">
                  <a:moveTo>
                    <a:pt x="21309" y="538"/>
                  </a:moveTo>
                  <a:cubicBezTo>
                    <a:pt x="19059" y="-16"/>
                    <a:pt x="16809" y="-570"/>
                    <a:pt x="13209" y="1230"/>
                  </a:cubicBezTo>
                  <a:cubicBezTo>
                    <a:pt x="9609" y="3030"/>
                    <a:pt x="4659" y="7184"/>
                    <a:pt x="2184" y="10507"/>
                  </a:cubicBezTo>
                  <a:cubicBezTo>
                    <a:pt x="-291" y="13830"/>
                    <a:pt x="-291" y="16322"/>
                    <a:pt x="384" y="18122"/>
                  </a:cubicBezTo>
                  <a:cubicBezTo>
                    <a:pt x="1059" y="19922"/>
                    <a:pt x="2409" y="21030"/>
                    <a:pt x="6009" y="20338"/>
                  </a:cubicBezTo>
                  <a:cubicBezTo>
                    <a:pt x="9609" y="19645"/>
                    <a:pt x="15459" y="17153"/>
                    <a:pt x="18384" y="14661"/>
                  </a:cubicBezTo>
                  <a:cubicBezTo>
                    <a:pt x="21309" y="12168"/>
                    <a:pt x="21309" y="9676"/>
                    <a:pt x="20634" y="7738"/>
                  </a:cubicBezTo>
                  <a:cubicBezTo>
                    <a:pt x="19959" y="5799"/>
                    <a:pt x="18609" y="4415"/>
                    <a:pt x="16809" y="3722"/>
                  </a:cubicBezTo>
                  <a:cubicBezTo>
                    <a:pt x="15009" y="3030"/>
                    <a:pt x="12759" y="3030"/>
                    <a:pt x="10509" y="3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9137650" y="691021"/>
              <a:ext cx="108495" cy="42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501" fill="norm" stroke="1" extrusionOk="0">
                  <a:moveTo>
                    <a:pt x="7477" y="1333"/>
                  </a:moveTo>
                  <a:cubicBezTo>
                    <a:pt x="7892" y="695"/>
                    <a:pt x="8308" y="56"/>
                    <a:pt x="8723" y="3"/>
                  </a:cubicBezTo>
                  <a:cubicBezTo>
                    <a:pt x="9138" y="-50"/>
                    <a:pt x="9554" y="482"/>
                    <a:pt x="9554" y="2504"/>
                  </a:cubicBezTo>
                  <a:cubicBezTo>
                    <a:pt x="9554" y="4525"/>
                    <a:pt x="9138" y="8037"/>
                    <a:pt x="8515" y="11229"/>
                  </a:cubicBezTo>
                  <a:cubicBezTo>
                    <a:pt x="7892" y="14421"/>
                    <a:pt x="7062" y="17294"/>
                    <a:pt x="6023" y="19050"/>
                  </a:cubicBezTo>
                  <a:cubicBezTo>
                    <a:pt x="4985" y="20805"/>
                    <a:pt x="3738" y="21444"/>
                    <a:pt x="3115" y="21497"/>
                  </a:cubicBezTo>
                  <a:cubicBezTo>
                    <a:pt x="2492" y="21550"/>
                    <a:pt x="2492" y="21018"/>
                    <a:pt x="3531" y="19794"/>
                  </a:cubicBezTo>
                  <a:cubicBezTo>
                    <a:pt x="4569" y="18571"/>
                    <a:pt x="6646" y="16655"/>
                    <a:pt x="8515" y="15538"/>
                  </a:cubicBezTo>
                  <a:cubicBezTo>
                    <a:pt x="10385" y="14421"/>
                    <a:pt x="12046" y="14102"/>
                    <a:pt x="13915" y="14102"/>
                  </a:cubicBezTo>
                  <a:cubicBezTo>
                    <a:pt x="15785" y="14102"/>
                    <a:pt x="17862" y="14421"/>
                    <a:pt x="19315" y="15113"/>
                  </a:cubicBezTo>
                  <a:cubicBezTo>
                    <a:pt x="20769" y="15804"/>
                    <a:pt x="21600" y="16868"/>
                    <a:pt x="21185" y="17613"/>
                  </a:cubicBezTo>
                  <a:cubicBezTo>
                    <a:pt x="20769" y="18358"/>
                    <a:pt x="19108" y="18783"/>
                    <a:pt x="17031" y="19156"/>
                  </a:cubicBezTo>
                  <a:cubicBezTo>
                    <a:pt x="14954" y="19528"/>
                    <a:pt x="12462" y="19848"/>
                    <a:pt x="9762" y="20007"/>
                  </a:cubicBezTo>
                  <a:cubicBezTo>
                    <a:pt x="7062" y="20167"/>
                    <a:pt x="4154" y="20167"/>
                    <a:pt x="2492" y="19901"/>
                  </a:cubicBezTo>
                  <a:cubicBezTo>
                    <a:pt x="831" y="19635"/>
                    <a:pt x="415" y="19103"/>
                    <a:pt x="0" y="18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278133" y="941450"/>
              <a:ext cx="170668" cy="12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19" fill="norm" stroke="1" extrusionOk="0">
                  <a:moveTo>
                    <a:pt x="4588" y="16999"/>
                  </a:moveTo>
                  <a:cubicBezTo>
                    <a:pt x="6149" y="13039"/>
                    <a:pt x="7711" y="9079"/>
                    <a:pt x="8622" y="6199"/>
                  </a:cubicBezTo>
                  <a:cubicBezTo>
                    <a:pt x="9532" y="3319"/>
                    <a:pt x="9793" y="1519"/>
                    <a:pt x="9142" y="619"/>
                  </a:cubicBezTo>
                  <a:cubicBezTo>
                    <a:pt x="8491" y="-281"/>
                    <a:pt x="6930" y="-281"/>
                    <a:pt x="5238" y="1159"/>
                  </a:cubicBezTo>
                  <a:cubicBezTo>
                    <a:pt x="3547" y="2599"/>
                    <a:pt x="1725" y="5479"/>
                    <a:pt x="684" y="8359"/>
                  </a:cubicBezTo>
                  <a:cubicBezTo>
                    <a:pt x="-357" y="11239"/>
                    <a:pt x="-617" y="14119"/>
                    <a:pt x="2896" y="16279"/>
                  </a:cubicBezTo>
                  <a:cubicBezTo>
                    <a:pt x="6410" y="18439"/>
                    <a:pt x="13696" y="19879"/>
                    <a:pt x="20983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9885818" y="944033"/>
              <a:ext cx="197983" cy="16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06" fill="norm" stroke="1" extrusionOk="0">
                  <a:moveTo>
                    <a:pt x="11842" y="6667"/>
                  </a:moveTo>
                  <a:cubicBezTo>
                    <a:pt x="12072" y="5333"/>
                    <a:pt x="12302" y="4000"/>
                    <a:pt x="11957" y="2667"/>
                  </a:cubicBezTo>
                  <a:cubicBezTo>
                    <a:pt x="11612" y="1333"/>
                    <a:pt x="10693" y="0"/>
                    <a:pt x="9084" y="0"/>
                  </a:cubicBezTo>
                  <a:cubicBezTo>
                    <a:pt x="7476" y="0"/>
                    <a:pt x="5178" y="1333"/>
                    <a:pt x="3340" y="4267"/>
                  </a:cubicBezTo>
                  <a:cubicBezTo>
                    <a:pt x="1502" y="7200"/>
                    <a:pt x="123" y="11733"/>
                    <a:pt x="8" y="15067"/>
                  </a:cubicBezTo>
                  <a:cubicBezTo>
                    <a:pt x="-107" y="18400"/>
                    <a:pt x="1042" y="20533"/>
                    <a:pt x="2650" y="21067"/>
                  </a:cubicBezTo>
                  <a:cubicBezTo>
                    <a:pt x="4259" y="21600"/>
                    <a:pt x="6327" y="20533"/>
                    <a:pt x="8165" y="19067"/>
                  </a:cubicBezTo>
                  <a:cubicBezTo>
                    <a:pt x="10004" y="17600"/>
                    <a:pt x="11612" y="15733"/>
                    <a:pt x="12876" y="15333"/>
                  </a:cubicBezTo>
                  <a:cubicBezTo>
                    <a:pt x="14140" y="14933"/>
                    <a:pt x="15059" y="16000"/>
                    <a:pt x="16438" y="16800"/>
                  </a:cubicBezTo>
                  <a:cubicBezTo>
                    <a:pt x="17816" y="17600"/>
                    <a:pt x="19655" y="18133"/>
                    <a:pt x="21493" y="18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0493669" y="827616"/>
              <a:ext cx="104481" cy="3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21324" y="3847"/>
                  </a:moveTo>
                  <a:cubicBezTo>
                    <a:pt x="20892" y="2959"/>
                    <a:pt x="20460" y="2071"/>
                    <a:pt x="19380" y="1332"/>
                  </a:cubicBezTo>
                  <a:cubicBezTo>
                    <a:pt x="18300" y="592"/>
                    <a:pt x="16572" y="0"/>
                    <a:pt x="14844" y="0"/>
                  </a:cubicBezTo>
                  <a:cubicBezTo>
                    <a:pt x="13116" y="0"/>
                    <a:pt x="11388" y="592"/>
                    <a:pt x="9012" y="2811"/>
                  </a:cubicBezTo>
                  <a:cubicBezTo>
                    <a:pt x="6636" y="5030"/>
                    <a:pt x="3612" y="8877"/>
                    <a:pt x="1884" y="11910"/>
                  </a:cubicBezTo>
                  <a:cubicBezTo>
                    <a:pt x="156" y="14942"/>
                    <a:pt x="-276" y="17162"/>
                    <a:pt x="156" y="18641"/>
                  </a:cubicBezTo>
                  <a:cubicBezTo>
                    <a:pt x="588" y="20121"/>
                    <a:pt x="1884" y="20860"/>
                    <a:pt x="3828" y="21230"/>
                  </a:cubicBezTo>
                  <a:cubicBezTo>
                    <a:pt x="5772" y="21600"/>
                    <a:pt x="8364" y="21600"/>
                    <a:pt x="109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0636249" y="926827"/>
              <a:ext cx="26624" cy="19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393" fill="norm" stroke="1" extrusionOk="0">
                  <a:moveTo>
                    <a:pt x="14954" y="2167"/>
                  </a:moveTo>
                  <a:cubicBezTo>
                    <a:pt x="18277" y="980"/>
                    <a:pt x="21600" y="-207"/>
                    <a:pt x="20769" y="30"/>
                  </a:cubicBezTo>
                  <a:cubicBezTo>
                    <a:pt x="19938" y="268"/>
                    <a:pt x="14954" y="1929"/>
                    <a:pt x="10800" y="5727"/>
                  </a:cubicBezTo>
                  <a:cubicBezTo>
                    <a:pt x="6646" y="9525"/>
                    <a:pt x="3323" y="15459"/>
                    <a:pt x="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0718800" y="1003300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5840"/>
                    <a:pt x="4320" y="10080"/>
                    <a:pt x="7920" y="6480"/>
                  </a:cubicBezTo>
                  <a:cubicBezTo>
                    <a:pt x="11520" y="2880"/>
                    <a:pt x="165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0853158" y="920750"/>
              <a:ext cx="157742" cy="148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22" fill="norm" stroke="1" extrusionOk="0">
                  <a:moveTo>
                    <a:pt x="21463" y="0"/>
                  </a:moveTo>
                  <a:cubicBezTo>
                    <a:pt x="19735" y="2434"/>
                    <a:pt x="18007" y="4868"/>
                    <a:pt x="15559" y="8366"/>
                  </a:cubicBezTo>
                  <a:cubicBezTo>
                    <a:pt x="13111" y="11865"/>
                    <a:pt x="9943" y="16428"/>
                    <a:pt x="7639" y="18862"/>
                  </a:cubicBezTo>
                  <a:cubicBezTo>
                    <a:pt x="5335" y="21296"/>
                    <a:pt x="3895" y="21600"/>
                    <a:pt x="2743" y="21144"/>
                  </a:cubicBezTo>
                  <a:cubicBezTo>
                    <a:pt x="1591" y="20687"/>
                    <a:pt x="727" y="19470"/>
                    <a:pt x="295" y="17645"/>
                  </a:cubicBezTo>
                  <a:cubicBezTo>
                    <a:pt x="-137" y="15820"/>
                    <a:pt x="-137" y="13386"/>
                    <a:pt x="583" y="12473"/>
                  </a:cubicBezTo>
                  <a:cubicBezTo>
                    <a:pt x="1303" y="11561"/>
                    <a:pt x="2743" y="12169"/>
                    <a:pt x="5047" y="13690"/>
                  </a:cubicBezTo>
                  <a:cubicBezTo>
                    <a:pt x="7351" y="15211"/>
                    <a:pt x="10519" y="17645"/>
                    <a:pt x="12967" y="19014"/>
                  </a:cubicBezTo>
                  <a:cubicBezTo>
                    <a:pt x="15415" y="20383"/>
                    <a:pt x="17143" y="20687"/>
                    <a:pt x="18871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1055350" y="892905"/>
              <a:ext cx="49858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34" fill="norm" stroke="1" extrusionOk="0">
                  <a:moveTo>
                    <a:pt x="0" y="227"/>
                  </a:moveTo>
                  <a:cubicBezTo>
                    <a:pt x="4500" y="30"/>
                    <a:pt x="9000" y="-166"/>
                    <a:pt x="13050" y="227"/>
                  </a:cubicBezTo>
                  <a:cubicBezTo>
                    <a:pt x="17100" y="619"/>
                    <a:pt x="20700" y="1601"/>
                    <a:pt x="21150" y="4939"/>
                  </a:cubicBezTo>
                  <a:cubicBezTo>
                    <a:pt x="21600" y="8278"/>
                    <a:pt x="18900" y="13972"/>
                    <a:pt x="16200" y="17114"/>
                  </a:cubicBezTo>
                  <a:cubicBezTo>
                    <a:pt x="13500" y="20256"/>
                    <a:pt x="10800" y="20845"/>
                    <a:pt x="810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1447838" y="910733"/>
              <a:ext cx="140912" cy="21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39" fill="norm" stroke="1" extrusionOk="0">
                  <a:moveTo>
                    <a:pt x="21462" y="4059"/>
                  </a:moveTo>
                  <a:cubicBezTo>
                    <a:pt x="20817" y="2619"/>
                    <a:pt x="20172" y="1179"/>
                    <a:pt x="18883" y="459"/>
                  </a:cubicBezTo>
                  <a:cubicBezTo>
                    <a:pt x="17593" y="-261"/>
                    <a:pt x="15659" y="-261"/>
                    <a:pt x="12596" y="1385"/>
                  </a:cubicBezTo>
                  <a:cubicBezTo>
                    <a:pt x="9534" y="3030"/>
                    <a:pt x="5343" y="6322"/>
                    <a:pt x="2925" y="9510"/>
                  </a:cubicBezTo>
                  <a:cubicBezTo>
                    <a:pt x="507" y="12699"/>
                    <a:pt x="-138" y="15785"/>
                    <a:pt x="23" y="17739"/>
                  </a:cubicBezTo>
                  <a:cubicBezTo>
                    <a:pt x="184" y="19693"/>
                    <a:pt x="1152" y="20516"/>
                    <a:pt x="3408" y="20928"/>
                  </a:cubicBezTo>
                  <a:cubicBezTo>
                    <a:pt x="5665" y="21339"/>
                    <a:pt x="9211" y="21339"/>
                    <a:pt x="12758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1675756" y="920750"/>
              <a:ext cx="5269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5354"/>
                    <a:pt x="5728" y="10708"/>
                    <a:pt x="2405" y="14308"/>
                  </a:cubicBezTo>
                  <a:cubicBezTo>
                    <a:pt x="-918" y="17908"/>
                    <a:pt x="-87" y="19754"/>
                    <a:pt x="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1626849" y="927805"/>
              <a:ext cx="1968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3019" y="758"/>
                    <a:pt x="6039" y="-1516"/>
                    <a:pt x="9639" y="1326"/>
                  </a:cubicBezTo>
                  <a:cubicBezTo>
                    <a:pt x="13239" y="4168"/>
                    <a:pt x="17419" y="12126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1544300" y="1162050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1734799" y="1174749"/>
              <a:ext cx="82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1225550" y="1917700"/>
              <a:ext cx="423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039"/>
                    <a:pt x="21600" y="12077"/>
                    <a:pt x="21600" y="15677"/>
                  </a:cubicBezTo>
                  <a:cubicBezTo>
                    <a:pt x="21600" y="19277"/>
                    <a:pt x="10800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219200" y="18224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295870" y="1720850"/>
              <a:ext cx="56681" cy="42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50" fill="norm" stroke="1" extrusionOk="0">
                  <a:moveTo>
                    <a:pt x="19022" y="0"/>
                  </a:moveTo>
                  <a:cubicBezTo>
                    <a:pt x="15822" y="324"/>
                    <a:pt x="12622" y="648"/>
                    <a:pt x="9822" y="2484"/>
                  </a:cubicBezTo>
                  <a:cubicBezTo>
                    <a:pt x="7022" y="4320"/>
                    <a:pt x="4622" y="7668"/>
                    <a:pt x="3022" y="10908"/>
                  </a:cubicBezTo>
                  <a:cubicBezTo>
                    <a:pt x="1422" y="14148"/>
                    <a:pt x="622" y="17280"/>
                    <a:pt x="222" y="19116"/>
                  </a:cubicBezTo>
                  <a:cubicBezTo>
                    <a:pt x="-178" y="20952"/>
                    <a:pt x="-178" y="21492"/>
                    <a:pt x="1422" y="21546"/>
                  </a:cubicBezTo>
                  <a:cubicBezTo>
                    <a:pt x="3022" y="21600"/>
                    <a:pt x="6222" y="21168"/>
                    <a:pt x="9822" y="20250"/>
                  </a:cubicBezTo>
                  <a:cubicBezTo>
                    <a:pt x="13422" y="19332"/>
                    <a:pt x="17422" y="17928"/>
                    <a:pt x="21422" y="16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275220" y="1892300"/>
              <a:ext cx="17258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21046"/>
                    <a:pt x="140" y="20492"/>
                    <a:pt x="9" y="19385"/>
                  </a:cubicBezTo>
                  <a:cubicBezTo>
                    <a:pt x="-123" y="18277"/>
                    <a:pt x="1194" y="16615"/>
                    <a:pt x="5014" y="13292"/>
                  </a:cubicBezTo>
                  <a:cubicBezTo>
                    <a:pt x="8833" y="9969"/>
                    <a:pt x="15155" y="4985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950176" y="1733550"/>
              <a:ext cx="119925" cy="47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55" fill="norm" stroke="1" extrusionOk="0">
                  <a:moveTo>
                    <a:pt x="7828" y="0"/>
                  </a:moveTo>
                  <a:cubicBezTo>
                    <a:pt x="6312" y="287"/>
                    <a:pt x="4796" y="573"/>
                    <a:pt x="4038" y="1912"/>
                  </a:cubicBezTo>
                  <a:cubicBezTo>
                    <a:pt x="3281" y="3250"/>
                    <a:pt x="3281" y="5639"/>
                    <a:pt x="3091" y="8888"/>
                  </a:cubicBezTo>
                  <a:cubicBezTo>
                    <a:pt x="2902" y="12138"/>
                    <a:pt x="2523" y="16248"/>
                    <a:pt x="1954" y="18589"/>
                  </a:cubicBezTo>
                  <a:cubicBezTo>
                    <a:pt x="1386" y="20931"/>
                    <a:pt x="628" y="21504"/>
                    <a:pt x="249" y="21552"/>
                  </a:cubicBezTo>
                  <a:cubicBezTo>
                    <a:pt x="-130" y="21600"/>
                    <a:pt x="-130" y="21122"/>
                    <a:pt x="628" y="19832"/>
                  </a:cubicBezTo>
                  <a:cubicBezTo>
                    <a:pt x="1386" y="18542"/>
                    <a:pt x="2902" y="16439"/>
                    <a:pt x="4038" y="15149"/>
                  </a:cubicBezTo>
                  <a:cubicBezTo>
                    <a:pt x="5175" y="13858"/>
                    <a:pt x="5933" y="13381"/>
                    <a:pt x="7070" y="12903"/>
                  </a:cubicBezTo>
                  <a:cubicBezTo>
                    <a:pt x="8207" y="12425"/>
                    <a:pt x="9723" y="11947"/>
                    <a:pt x="11428" y="11804"/>
                  </a:cubicBezTo>
                  <a:cubicBezTo>
                    <a:pt x="13133" y="11660"/>
                    <a:pt x="15028" y="11851"/>
                    <a:pt x="16165" y="12234"/>
                  </a:cubicBezTo>
                  <a:cubicBezTo>
                    <a:pt x="17302" y="12616"/>
                    <a:pt x="17681" y="13189"/>
                    <a:pt x="18438" y="14575"/>
                  </a:cubicBezTo>
                  <a:cubicBezTo>
                    <a:pt x="19196" y="15961"/>
                    <a:pt x="20333" y="18159"/>
                    <a:pt x="21470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2124997" y="1982850"/>
              <a:ext cx="188606" cy="19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19" fill="norm" stroke="1" extrusionOk="0">
                  <a:moveTo>
                    <a:pt x="5237" y="10967"/>
                  </a:moveTo>
                  <a:cubicBezTo>
                    <a:pt x="5475" y="9806"/>
                    <a:pt x="5712" y="8645"/>
                    <a:pt x="5831" y="7367"/>
                  </a:cubicBezTo>
                  <a:cubicBezTo>
                    <a:pt x="5949" y="6090"/>
                    <a:pt x="5949" y="4696"/>
                    <a:pt x="5475" y="4348"/>
                  </a:cubicBezTo>
                  <a:cubicBezTo>
                    <a:pt x="5000" y="4000"/>
                    <a:pt x="4051" y="4696"/>
                    <a:pt x="3101" y="6206"/>
                  </a:cubicBezTo>
                  <a:cubicBezTo>
                    <a:pt x="2152" y="7716"/>
                    <a:pt x="1202" y="10038"/>
                    <a:pt x="609" y="11896"/>
                  </a:cubicBezTo>
                  <a:cubicBezTo>
                    <a:pt x="15" y="13754"/>
                    <a:pt x="-222" y="15148"/>
                    <a:pt x="253" y="15845"/>
                  </a:cubicBezTo>
                  <a:cubicBezTo>
                    <a:pt x="727" y="16542"/>
                    <a:pt x="1914" y="16542"/>
                    <a:pt x="2745" y="15961"/>
                  </a:cubicBezTo>
                  <a:cubicBezTo>
                    <a:pt x="3576" y="15380"/>
                    <a:pt x="4051" y="14219"/>
                    <a:pt x="4644" y="12709"/>
                  </a:cubicBezTo>
                  <a:cubicBezTo>
                    <a:pt x="5237" y="11200"/>
                    <a:pt x="5949" y="9342"/>
                    <a:pt x="6187" y="9109"/>
                  </a:cubicBezTo>
                  <a:cubicBezTo>
                    <a:pt x="6424" y="8877"/>
                    <a:pt x="6187" y="10271"/>
                    <a:pt x="6068" y="11548"/>
                  </a:cubicBezTo>
                  <a:cubicBezTo>
                    <a:pt x="5949" y="12825"/>
                    <a:pt x="5949" y="13987"/>
                    <a:pt x="6424" y="14916"/>
                  </a:cubicBezTo>
                  <a:cubicBezTo>
                    <a:pt x="6899" y="15845"/>
                    <a:pt x="7848" y="16542"/>
                    <a:pt x="9273" y="16193"/>
                  </a:cubicBezTo>
                  <a:cubicBezTo>
                    <a:pt x="10697" y="15845"/>
                    <a:pt x="12596" y="14451"/>
                    <a:pt x="14020" y="12477"/>
                  </a:cubicBezTo>
                  <a:cubicBezTo>
                    <a:pt x="15444" y="10503"/>
                    <a:pt x="16393" y="7948"/>
                    <a:pt x="16987" y="5742"/>
                  </a:cubicBezTo>
                  <a:cubicBezTo>
                    <a:pt x="17580" y="3535"/>
                    <a:pt x="17818" y="1677"/>
                    <a:pt x="17343" y="748"/>
                  </a:cubicBezTo>
                  <a:cubicBezTo>
                    <a:pt x="16868" y="-181"/>
                    <a:pt x="15681" y="-181"/>
                    <a:pt x="14851" y="400"/>
                  </a:cubicBezTo>
                  <a:cubicBezTo>
                    <a:pt x="14020" y="980"/>
                    <a:pt x="13545" y="2142"/>
                    <a:pt x="14020" y="4116"/>
                  </a:cubicBezTo>
                  <a:cubicBezTo>
                    <a:pt x="14494" y="6090"/>
                    <a:pt x="15919" y="8877"/>
                    <a:pt x="17224" y="10967"/>
                  </a:cubicBezTo>
                  <a:cubicBezTo>
                    <a:pt x="18530" y="13058"/>
                    <a:pt x="19716" y="14451"/>
                    <a:pt x="20429" y="15845"/>
                  </a:cubicBezTo>
                  <a:cubicBezTo>
                    <a:pt x="21141" y="17238"/>
                    <a:pt x="21378" y="18632"/>
                    <a:pt x="20903" y="19677"/>
                  </a:cubicBezTo>
                  <a:cubicBezTo>
                    <a:pt x="20429" y="20722"/>
                    <a:pt x="19242" y="21419"/>
                    <a:pt x="18174" y="21419"/>
                  </a:cubicBezTo>
                  <a:cubicBezTo>
                    <a:pt x="17105" y="21419"/>
                    <a:pt x="16156" y="20722"/>
                    <a:pt x="15207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2671233" y="1797050"/>
              <a:ext cx="202231" cy="377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45" fill="norm" stroke="1" extrusionOk="0">
                  <a:moveTo>
                    <a:pt x="11025" y="0"/>
                  </a:moveTo>
                  <a:cubicBezTo>
                    <a:pt x="9450" y="965"/>
                    <a:pt x="7875" y="1931"/>
                    <a:pt x="6412" y="4344"/>
                  </a:cubicBezTo>
                  <a:cubicBezTo>
                    <a:pt x="4950" y="6758"/>
                    <a:pt x="3600" y="10619"/>
                    <a:pt x="2812" y="13575"/>
                  </a:cubicBezTo>
                  <a:cubicBezTo>
                    <a:pt x="2025" y="16532"/>
                    <a:pt x="1800" y="18583"/>
                    <a:pt x="2025" y="19850"/>
                  </a:cubicBezTo>
                  <a:cubicBezTo>
                    <a:pt x="2250" y="21117"/>
                    <a:pt x="2925" y="21600"/>
                    <a:pt x="3712" y="21540"/>
                  </a:cubicBezTo>
                  <a:cubicBezTo>
                    <a:pt x="4500" y="21479"/>
                    <a:pt x="5400" y="20876"/>
                    <a:pt x="5625" y="19730"/>
                  </a:cubicBezTo>
                  <a:cubicBezTo>
                    <a:pt x="5850" y="18583"/>
                    <a:pt x="5400" y="16894"/>
                    <a:pt x="4725" y="15808"/>
                  </a:cubicBezTo>
                  <a:cubicBezTo>
                    <a:pt x="4050" y="14722"/>
                    <a:pt x="3150" y="14239"/>
                    <a:pt x="2138" y="13817"/>
                  </a:cubicBezTo>
                  <a:cubicBezTo>
                    <a:pt x="1125" y="13394"/>
                    <a:pt x="0" y="13032"/>
                    <a:pt x="0" y="12791"/>
                  </a:cubicBezTo>
                  <a:cubicBezTo>
                    <a:pt x="0" y="12550"/>
                    <a:pt x="1125" y="12429"/>
                    <a:pt x="3825" y="12248"/>
                  </a:cubicBezTo>
                  <a:cubicBezTo>
                    <a:pt x="6525" y="12067"/>
                    <a:pt x="10800" y="11826"/>
                    <a:pt x="13500" y="11584"/>
                  </a:cubicBezTo>
                  <a:cubicBezTo>
                    <a:pt x="16200" y="11343"/>
                    <a:pt x="17325" y="11102"/>
                    <a:pt x="17212" y="11162"/>
                  </a:cubicBezTo>
                  <a:cubicBezTo>
                    <a:pt x="17100" y="11222"/>
                    <a:pt x="15750" y="11584"/>
                    <a:pt x="13950" y="12791"/>
                  </a:cubicBezTo>
                  <a:cubicBezTo>
                    <a:pt x="12150" y="13998"/>
                    <a:pt x="9900" y="16049"/>
                    <a:pt x="8888" y="17377"/>
                  </a:cubicBezTo>
                  <a:cubicBezTo>
                    <a:pt x="7875" y="18704"/>
                    <a:pt x="8100" y="19307"/>
                    <a:pt x="8775" y="19730"/>
                  </a:cubicBezTo>
                  <a:cubicBezTo>
                    <a:pt x="9450" y="20152"/>
                    <a:pt x="10575" y="20393"/>
                    <a:pt x="12488" y="20092"/>
                  </a:cubicBezTo>
                  <a:cubicBezTo>
                    <a:pt x="14400" y="19790"/>
                    <a:pt x="17100" y="18945"/>
                    <a:pt x="18900" y="18040"/>
                  </a:cubicBezTo>
                  <a:cubicBezTo>
                    <a:pt x="20700" y="17135"/>
                    <a:pt x="21600" y="16170"/>
                    <a:pt x="21488" y="15023"/>
                  </a:cubicBezTo>
                  <a:cubicBezTo>
                    <a:pt x="21375" y="13877"/>
                    <a:pt x="20250" y="12550"/>
                    <a:pt x="18900" y="11826"/>
                  </a:cubicBezTo>
                  <a:cubicBezTo>
                    <a:pt x="17550" y="11102"/>
                    <a:pt x="15975" y="10981"/>
                    <a:pt x="14400" y="1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3426044" y="1956234"/>
              <a:ext cx="115550" cy="265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0" h="21187" fill="norm" stroke="1" extrusionOk="0">
                  <a:moveTo>
                    <a:pt x="17278" y="3003"/>
                  </a:moveTo>
                  <a:cubicBezTo>
                    <a:pt x="17651" y="2160"/>
                    <a:pt x="18023" y="1316"/>
                    <a:pt x="17278" y="725"/>
                  </a:cubicBezTo>
                  <a:cubicBezTo>
                    <a:pt x="16533" y="135"/>
                    <a:pt x="14671" y="-203"/>
                    <a:pt x="11692" y="135"/>
                  </a:cubicBezTo>
                  <a:cubicBezTo>
                    <a:pt x="8713" y="472"/>
                    <a:pt x="4616" y="1485"/>
                    <a:pt x="2196" y="2835"/>
                  </a:cubicBezTo>
                  <a:cubicBezTo>
                    <a:pt x="-225" y="4185"/>
                    <a:pt x="-970" y="5872"/>
                    <a:pt x="1637" y="7813"/>
                  </a:cubicBezTo>
                  <a:cubicBezTo>
                    <a:pt x="4244" y="9753"/>
                    <a:pt x="10202" y="11947"/>
                    <a:pt x="14113" y="13381"/>
                  </a:cubicBezTo>
                  <a:cubicBezTo>
                    <a:pt x="18023" y="14816"/>
                    <a:pt x="19885" y="15491"/>
                    <a:pt x="20258" y="16588"/>
                  </a:cubicBezTo>
                  <a:cubicBezTo>
                    <a:pt x="20630" y="17685"/>
                    <a:pt x="19513" y="19203"/>
                    <a:pt x="18023" y="20131"/>
                  </a:cubicBezTo>
                  <a:cubicBezTo>
                    <a:pt x="16533" y="21059"/>
                    <a:pt x="14671" y="21397"/>
                    <a:pt x="13182" y="21059"/>
                  </a:cubicBezTo>
                  <a:cubicBezTo>
                    <a:pt x="11692" y="20722"/>
                    <a:pt x="10575" y="19710"/>
                    <a:pt x="9458" y="18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3602158" y="2023709"/>
              <a:ext cx="150693" cy="137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0973" fill="norm" stroke="1" extrusionOk="0">
                  <a:moveTo>
                    <a:pt x="16858" y="5132"/>
                  </a:moveTo>
                  <a:cubicBezTo>
                    <a:pt x="16558" y="3520"/>
                    <a:pt x="16258" y="1908"/>
                    <a:pt x="15358" y="941"/>
                  </a:cubicBezTo>
                  <a:cubicBezTo>
                    <a:pt x="14458" y="-27"/>
                    <a:pt x="12958" y="-349"/>
                    <a:pt x="10858" y="457"/>
                  </a:cubicBezTo>
                  <a:cubicBezTo>
                    <a:pt x="8758" y="1263"/>
                    <a:pt x="6058" y="3197"/>
                    <a:pt x="3958" y="6260"/>
                  </a:cubicBezTo>
                  <a:cubicBezTo>
                    <a:pt x="1858" y="9323"/>
                    <a:pt x="358" y="13514"/>
                    <a:pt x="58" y="16254"/>
                  </a:cubicBezTo>
                  <a:cubicBezTo>
                    <a:pt x="-242" y="18994"/>
                    <a:pt x="658" y="20284"/>
                    <a:pt x="2008" y="20767"/>
                  </a:cubicBezTo>
                  <a:cubicBezTo>
                    <a:pt x="3358" y="21251"/>
                    <a:pt x="5158" y="20929"/>
                    <a:pt x="7108" y="19317"/>
                  </a:cubicBezTo>
                  <a:cubicBezTo>
                    <a:pt x="9058" y="17705"/>
                    <a:pt x="11158" y="14803"/>
                    <a:pt x="12958" y="12063"/>
                  </a:cubicBezTo>
                  <a:cubicBezTo>
                    <a:pt x="14758" y="9323"/>
                    <a:pt x="16258" y="6744"/>
                    <a:pt x="17008" y="6582"/>
                  </a:cubicBezTo>
                  <a:cubicBezTo>
                    <a:pt x="17758" y="6421"/>
                    <a:pt x="17758" y="8678"/>
                    <a:pt x="18358" y="11418"/>
                  </a:cubicBezTo>
                  <a:cubicBezTo>
                    <a:pt x="18958" y="14158"/>
                    <a:pt x="20158" y="17382"/>
                    <a:pt x="21358" y="20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3782483" y="1778000"/>
              <a:ext cx="148168" cy="42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12343" y="0"/>
                  </a:moveTo>
                  <a:cubicBezTo>
                    <a:pt x="10183" y="2541"/>
                    <a:pt x="8023" y="5082"/>
                    <a:pt x="6326" y="7888"/>
                  </a:cubicBezTo>
                  <a:cubicBezTo>
                    <a:pt x="4629" y="10694"/>
                    <a:pt x="3394" y="13765"/>
                    <a:pt x="2777" y="15618"/>
                  </a:cubicBezTo>
                  <a:cubicBezTo>
                    <a:pt x="2160" y="17471"/>
                    <a:pt x="2160" y="18106"/>
                    <a:pt x="2314" y="18900"/>
                  </a:cubicBezTo>
                  <a:cubicBezTo>
                    <a:pt x="2469" y="19694"/>
                    <a:pt x="2777" y="20647"/>
                    <a:pt x="3703" y="21124"/>
                  </a:cubicBezTo>
                  <a:cubicBezTo>
                    <a:pt x="4629" y="21600"/>
                    <a:pt x="6171" y="21600"/>
                    <a:pt x="7714" y="21282"/>
                  </a:cubicBezTo>
                  <a:cubicBezTo>
                    <a:pt x="9257" y="20965"/>
                    <a:pt x="10800" y="20329"/>
                    <a:pt x="11263" y="19376"/>
                  </a:cubicBezTo>
                  <a:cubicBezTo>
                    <a:pt x="11726" y="18424"/>
                    <a:pt x="11109" y="17153"/>
                    <a:pt x="10183" y="16253"/>
                  </a:cubicBezTo>
                  <a:cubicBezTo>
                    <a:pt x="9257" y="15353"/>
                    <a:pt x="8023" y="14824"/>
                    <a:pt x="6789" y="14400"/>
                  </a:cubicBezTo>
                  <a:cubicBezTo>
                    <a:pt x="5554" y="13976"/>
                    <a:pt x="4320" y="13659"/>
                    <a:pt x="2931" y="13394"/>
                  </a:cubicBezTo>
                  <a:cubicBezTo>
                    <a:pt x="1543" y="13129"/>
                    <a:pt x="0" y="12918"/>
                    <a:pt x="0" y="12706"/>
                  </a:cubicBezTo>
                  <a:cubicBezTo>
                    <a:pt x="0" y="12494"/>
                    <a:pt x="1543" y="12282"/>
                    <a:pt x="4011" y="12124"/>
                  </a:cubicBezTo>
                  <a:cubicBezTo>
                    <a:pt x="6480" y="11965"/>
                    <a:pt x="9874" y="11859"/>
                    <a:pt x="12343" y="11806"/>
                  </a:cubicBezTo>
                  <a:cubicBezTo>
                    <a:pt x="14811" y="11753"/>
                    <a:pt x="16354" y="11753"/>
                    <a:pt x="17280" y="12018"/>
                  </a:cubicBezTo>
                  <a:cubicBezTo>
                    <a:pt x="18206" y="12282"/>
                    <a:pt x="18514" y="12812"/>
                    <a:pt x="18514" y="13394"/>
                  </a:cubicBezTo>
                  <a:cubicBezTo>
                    <a:pt x="18514" y="13976"/>
                    <a:pt x="18206" y="14612"/>
                    <a:pt x="17743" y="15671"/>
                  </a:cubicBezTo>
                  <a:cubicBezTo>
                    <a:pt x="17280" y="16729"/>
                    <a:pt x="16663" y="18212"/>
                    <a:pt x="16354" y="18688"/>
                  </a:cubicBezTo>
                  <a:cubicBezTo>
                    <a:pt x="16046" y="19165"/>
                    <a:pt x="16046" y="18635"/>
                    <a:pt x="16354" y="17365"/>
                  </a:cubicBezTo>
                  <a:cubicBezTo>
                    <a:pt x="16663" y="16094"/>
                    <a:pt x="17280" y="14082"/>
                    <a:pt x="18206" y="12547"/>
                  </a:cubicBezTo>
                  <a:cubicBezTo>
                    <a:pt x="19131" y="11012"/>
                    <a:pt x="20366" y="9953"/>
                    <a:pt x="21600" y="8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3994149" y="1966247"/>
              <a:ext cx="69851" cy="196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1600" y="3002"/>
                  </a:moveTo>
                  <a:cubicBezTo>
                    <a:pt x="19636" y="1853"/>
                    <a:pt x="17673" y="704"/>
                    <a:pt x="15055" y="245"/>
                  </a:cubicBezTo>
                  <a:cubicBezTo>
                    <a:pt x="12436" y="-215"/>
                    <a:pt x="9164" y="15"/>
                    <a:pt x="6545" y="589"/>
                  </a:cubicBezTo>
                  <a:cubicBezTo>
                    <a:pt x="3927" y="1164"/>
                    <a:pt x="1964" y="2083"/>
                    <a:pt x="3273" y="4151"/>
                  </a:cubicBezTo>
                  <a:cubicBezTo>
                    <a:pt x="4582" y="6219"/>
                    <a:pt x="9164" y="9436"/>
                    <a:pt x="12436" y="11734"/>
                  </a:cubicBezTo>
                  <a:cubicBezTo>
                    <a:pt x="15709" y="14032"/>
                    <a:pt x="17673" y="15411"/>
                    <a:pt x="18982" y="16674"/>
                  </a:cubicBezTo>
                  <a:cubicBezTo>
                    <a:pt x="20291" y="17938"/>
                    <a:pt x="20945" y="19087"/>
                    <a:pt x="19636" y="19891"/>
                  </a:cubicBezTo>
                  <a:cubicBezTo>
                    <a:pt x="18327" y="20696"/>
                    <a:pt x="15055" y="21155"/>
                    <a:pt x="11782" y="21270"/>
                  </a:cubicBezTo>
                  <a:cubicBezTo>
                    <a:pt x="8509" y="21385"/>
                    <a:pt x="5236" y="21155"/>
                    <a:pt x="3273" y="20121"/>
                  </a:cubicBezTo>
                  <a:cubicBezTo>
                    <a:pt x="1309" y="19087"/>
                    <a:pt x="655" y="17249"/>
                    <a:pt x="0" y="15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4133850" y="1806947"/>
              <a:ext cx="165100" cy="40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2864"/>
                  </a:moveTo>
                  <a:cubicBezTo>
                    <a:pt x="21323" y="2186"/>
                    <a:pt x="21046" y="1507"/>
                    <a:pt x="20354" y="998"/>
                  </a:cubicBezTo>
                  <a:cubicBezTo>
                    <a:pt x="19662" y="489"/>
                    <a:pt x="18554" y="150"/>
                    <a:pt x="17308" y="37"/>
                  </a:cubicBezTo>
                  <a:cubicBezTo>
                    <a:pt x="16062" y="-76"/>
                    <a:pt x="14677" y="37"/>
                    <a:pt x="12323" y="885"/>
                  </a:cubicBezTo>
                  <a:cubicBezTo>
                    <a:pt x="9969" y="1733"/>
                    <a:pt x="6646" y="3317"/>
                    <a:pt x="4431" y="5692"/>
                  </a:cubicBezTo>
                  <a:cubicBezTo>
                    <a:pt x="2215" y="8066"/>
                    <a:pt x="1108" y="11233"/>
                    <a:pt x="554" y="14004"/>
                  </a:cubicBezTo>
                  <a:cubicBezTo>
                    <a:pt x="0" y="16774"/>
                    <a:pt x="0" y="19149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4095750" y="2021012"/>
              <a:ext cx="225161" cy="34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36" fill="norm" stroke="1" extrusionOk="0">
                  <a:moveTo>
                    <a:pt x="0" y="4999"/>
                  </a:moveTo>
                  <a:cubicBezTo>
                    <a:pt x="202" y="4214"/>
                    <a:pt x="404" y="3429"/>
                    <a:pt x="1817" y="2578"/>
                  </a:cubicBezTo>
                  <a:cubicBezTo>
                    <a:pt x="3230" y="1727"/>
                    <a:pt x="5854" y="810"/>
                    <a:pt x="7974" y="352"/>
                  </a:cubicBezTo>
                  <a:cubicBezTo>
                    <a:pt x="10093" y="-106"/>
                    <a:pt x="11708" y="-106"/>
                    <a:pt x="12516" y="287"/>
                  </a:cubicBezTo>
                  <a:cubicBezTo>
                    <a:pt x="13323" y="679"/>
                    <a:pt x="13323" y="1465"/>
                    <a:pt x="13323" y="2185"/>
                  </a:cubicBezTo>
                  <a:cubicBezTo>
                    <a:pt x="13323" y="2905"/>
                    <a:pt x="13323" y="3559"/>
                    <a:pt x="13323" y="4214"/>
                  </a:cubicBezTo>
                  <a:cubicBezTo>
                    <a:pt x="13323" y="4869"/>
                    <a:pt x="13323" y="5523"/>
                    <a:pt x="13727" y="5654"/>
                  </a:cubicBezTo>
                  <a:cubicBezTo>
                    <a:pt x="14131" y="5785"/>
                    <a:pt x="14938" y="5392"/>
                    <a:pt x="15746" y="4541"/>
                  </a:cubicBezTo>
                  <a:cubicBezTo>
                    <a:pt x="16553" y="3690"/>
                    <a:pt x="17361" y="2381"/>
                    <a:pt x="17764" y="2185"/>
                  </a:cubicBezTo>
                  <a:cubicBezTo>
                    <a:pt x="18168" y="1989"/>
                    <a:pt x="18168" y="2905"/>
                    <a:pt x="18673" y="4869"/>
                  </a:cubicBezTo>
                  <a:cubicBezTo>
                    <a:pt x="19178" y="6832"/>
                    <a:pt x="20187" y="9843"/>
                    <a:pt x="20793" y="12592"/>
                  </a:cubicBezTo>
                  <a:cubicBezTo>
                    <a:pt x="21398" y="15341"/>
                    <a:pt x="21600" y="17829"/>
                    <a:pt x="21398" y="19334"/>
                  </a:cubicBezTo>
                  <a:cubicBezTo>
                    <a:pt x="21196" y="20839"/>
                    <a:pt x="20591" y="21363"/>
                    <a:pt x="19379" y="21429"/>
                  </a:cubicBezTo>
                  <a:cubicBezTo>
                    <a:pt x="18168" y="21494"/>
                    <a:pt x="16351" y="21101"/>
                    <a:pt x="15039" y="20643"/>
                  </a:cubicBezTo>
                  <a:cubicBezTo>
                    <a:pt x="13727" y="20185"/>
                    <a:pt x="12920" y="19661"/>
                    <a:pt x="12112" y="19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5486400" y="1925638"/>
              <a:ext cx="116417" cy="559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5891" y="3851"/>
                  </a:moveTo>
                  <a:cubicBezTo>
                    <a:pt x="5891" y="6297"/>
                    <a:pt x="5891" y="8742"/>
                    <a:pt x="6284" y="11350"/>
                  </a:cubicBezTo>
                  <a:cubicBezTo>
                    <a:pt x="6676" y="13959"/>
                    <a:pt x="7462" y="16730"/>
                    <a:pt x="7855" y="18319"/>
                  </a:cubicBezTo>
                  <a:cubicBezTo>
                    <a:pt x="8247" y="19909"/>
                    <a:pt x="8247" y="20316"/>
                    <a:pt x="7658" y="20724"/>
                  </a:cubicBezTo>
                  <a:cubicBezTo>
                    <a:pt x="7069" y="21131"/>
                    <a:pt x="5891" y="21539"/>
                    <a:pt x="4909" y="21539"/>
                  </a:cubicBezTo>
                  <a:cubicBezTo>
                    <a:pt x="3927" y="21539"/>
                    <a:pt x="3142" y="21131"/>
                    <a:pt x="2356" y="19624"/>
                  </a:cubicBezTo>
                  <a:cubicBezTo>
                    <a:pt x="1571" y="18116"/>
                    <a:pt x="785" y="15507"/>
                    <a:pt x="589" y="12695"/>
                  </a:cubicBezTo>
                  <a:cubicBezTo>
                    <a:pt x="393" y="9883"/>
                    <a:pt x="785" y="6867"/>
                    <a:pt x="1767" y="4870"/>
                  </a:cubicBezTo>
                  <a:cubicBezTo>
                    <a:pt x="2749" y="2873"/>
                    <a:pt x="4320" y="1895"/>
                    <a:pt x="5695" y="1243"/>
                  </a:cubicBezTo>
                  <a:cubicBezTo>
                    <a:pt x="7069" y="591"/>
                    <a:pt x="8247" y="265"/>
                    <a:pt x="10211" y="102"/>
                  </a:cubicBezTo>
                  <a:cubicBezTo>
                    <a:pt x="12175" y="-61"/>
                    <a:pt x="14924" y="-61"/>
                    <a:pt x="17280" y="347"/>
                  </a:cubicBezTo>
                  <a:cubicBezTo>
                    <a:pt x="19636" y="754"/>
                    <a:pt x="21600" y="1569"/>
                    <a:pt x="21600" y="2588"/>
                  </a:cubicBezTo>
                  <a:cubicBezTo>
                    <a:pt x="21600" y="3607"/>
                    <a:pt x="19636" y="4830"/>
                    <a:pt x="15709" y="5848"/>
                  </a:cubicBezTo>
                  <a:cubicBezTo>
                    <a:pt x="11782" y="6867"/>
                    <a:pt x="5891" y="7682"/>
                    <a:pt x="0" y="8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5607049" y="2171700"/>
              <a:ext cx="146051" cy="23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3979"/>
                  </a:moveTo>
                  <a:cubicBezTo>
                    <a:pt x="939" y="3221"/>
                    <a:pt x="1878" y="2463"/>
                    <a:pt x="3287" y="2463"/>
                  </a:cubicBezTo>
                  <a:cubicBezTo>
                    <a:pt x="4696" y="2463"/>
                    <a:pt x="6574" y="3221"/>
                    <a:pt x="8296" y="5589"/>
                  </a:cubicBezTo>
                  <a:cubicBezTo>
                    <a:pt x="10017" y="7958"/>
                    <a:pt x="11583" y="11937"/>
                    <a:pt x="11426" y="14874"/>
                  </a:cubicBezTo>
                  <a:cubicBezTo>
                    <a:pt x="11270" y="17811"/>
                    <a:pt x="9391" y="19705"/>
                    <a:pt x="7670" y="20653"/>
                  </a:cubicBezTo>
                  <a:cubicBezTo>
                    <a:pt x="5948" y="21600"/>
                    <a:pt x="4383" y="21600"/>
                    <a:pt x="3443" y="20937"/>
                  </a:cubicBezTo>
                  <a:cubicBezTo>
                    <a:pt x="2504" y="20274"/>
                    <a:pt x="2191" y="18947"/>
                    <a:pt x="3287" y="16200"/>
                  </a:cubicBezTo>
                  <a:cubicBezTo>
                    <a:pt x="4383" y="13453"/>
                    <a:pt x="6887" y="9284"/>
                    <a:pt x="10174" y="6347"/>
                  </a:cubicBezTo>
                  <a:cubicBezTo>
                    <a:pt x="13461" y="3411"/>
                    <a:pt x="17530" y="17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5862789" y="1981905"/>
              <a:ext cx="188762" cy="51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482" fill="norm" stroke="1" extrusionOk="0">
                  <a:moveTo>
                    <a:pt x="20937" y="236"/>
                  </a:moveTo>
                  <a:cubicBezTo>
                    <a:pt x="19763" y="59"/>
                    <a:pt x="18589" y="-118"/>
                    <a:pt x="16946" y="103"/>
                  </a:cubicBezTo>
                  <a:cubicBezTo>
                    <a:pt x="15302" y="325"/>
                    <a:pt x="13189" y="944"/>
                    <a:pt x="10489" y="2449"/>
                  </a:cubicBezTo>
                  <a:cubicBezTo>
                    <a:pt x="7789" y="3954"/>
                    <a:pt x="4502" y="6344"/>
                    <a:pt x="2389" y="8912"/>
                  </a:cubicBezTo>
                  <a:cubicBezTo>
                    <a:pt x="276" y="11479"/>
                    <a:pt x="-663" y="14223"/>
                    <a:pt x="511" y="16348"/>
                  </a:cubicBezTo>
                  <a:cubicBezTo>
                    <a:pt x="1685" y="18472"/>
                    <a:pt x="4972" y="19977"/>
                    <a:pt x="7320" y="20730"/>
                  </a:cubicBezTo>
                  <a:cubicBezTo>
                    <a:pt x="9667" y="21482"/>
                    <a:pt x="11076" y="21482"/>
                    <a:pt x="12485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6110816" y="2095235"/>
              <a:ext cx="237348" cy="380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25" fill="norm" stroke="1" extrusionOk="0">
                  <a:moveTo>
                    <a:pt x="11747" y="3575"/>
                  </a:moveTo>
                  <a:cubicBezTo>
                    <a:pt x="10989" y="3219"/>
                    <a:pt x="10232" y="2863"/>
                    <a:pt x="9284" y="3100"/>
                  </a:cubicBezTo>
                  <a:cubicBezTo>
                    <a:pt x="8337" y="3337"/>
                    <a:pt x="7200" y="4168"/>
                    <a:pt x="5684" y="6186"/>
                  </a:cubicBezTo>
                  <a:cubicBezTo>
                    <a:pt x="4168" y="8203"/>
                    <a:pt x="2274" y="11408"/>
                    <a:pt x="1232" y="13722"/>
                  </a:cubicBezTo>
                  <a:cubicBezTo>
                    <a:pt x="189" y="16036"/>
                    <a:pt x="0" y="17461"/>
                    <a:pt x="0" y="18469"/>
                  </a:cubicBezTo>
                  <a:cubicBezTo>
                    <a:pt x="0" y="19478"/>
                    <a:pt x="189" y="20072"/>
                    <a:pt x="663" y="20546"/>
                  </a:cubicBezTo>
                  <a:cubicBezTo>
                    <a:pt x="1137" y="21021"/>
                    <a:pt x="1895" y="21377"/>
                    <a:pt x="3505" y="21318"/>
                  </a:cubicBezTo>
                  <a:cubicBezTo>
                    <a:pt x="5116" y="21258"/>
                    <a:pt x="7579" y="20784"/>
                    <a:pt x="10421" y="19359"/>
                  </a:cubicBezTo>
                  <a:cubicBezTo>
                    <a:pt x="13263" y="17935"/>
                    <a:pt x="16484" y="15562"/>
                    <a:pt x="18568" y="12951"/>
                  </a:cubicBezTo>
                  <a:cubicBezTo>
                    <a:pt x="20653" y="10340"/>
                    <a:pt x="21600" y="7491"/>
                    <a:pt x="21126" y="5296"/>
                  </a:cubicBezTo>
                  <a:cubicBezTo>
                    <a:pt x="20653" y="3100"/>
                    <a:pt x="18758" y="1557"/>
                    <a:pt x="16768" y="726"/>
                  </a:cubicBezTo>
                  <a:cubicBezTo>
                    <a:pt x="14779" y="-104"/>
                    <a:pt x="12695" y="-223"/>
                    <a:pt x="10800" y="370"/>
                  </a:cubicBezTo>
                  <a:cubicBezTo>
                    <a:pt x="8905" y="964"/>
                    <a:pt x="7200" y="2269"/>
                    <a:pt x="6347" y="3515"/>
                  </a:cubicBezTo>
                  <a:cubicBezTo>
                    <a:pt x="5495" y="4762"/>
                    <a:pt x="5495" y="5948"/>
                    <a:pt x="7295" y="6957"/>
                  </a:cubicBezTo>
                  <a:cubicBezTo>
                    <a:pt x="9095" y="7966"/>
                    <a:pt x="12695" y="8797"/>
                    <a:pt x="15063" y="9212"/>
                  </a:cubicBezTo>
                  <a:cubicBezTo>
                    <a:pt x="17432" y="9628"/>
                    <a:pt x="18568" y="9628"/>
                    <a:pt x="19705" y="9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6498980" y="2178860"/>
              <a:ext cx="219321" cy="30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29" fill="norm" stroke="1" extrusionOk="0">
                  <a:moveTo>
                    <a:pt x="19028" y="2624"/>
                  </a:moveTo>
                  <a:cubicBezTo>
                    <a:pt x="18820" y="1880"/>
                    <a:pt x="18612" y="1135"/>
                    <a:pt x="17989" y="613"/>
                  </a:cubicBezTo>
                  <a:cubicBezTo>
                    <a:pt x="17366" y="92"/>
                    <a:pt x="16328" y="-206"/>
                    <a:pt x="14874" y="166"/>
                  </a:cubicBezTo>
                  <a:cubicBezTo>
                    <a:pt x="13420" y="539"/>
                    <a:pt x="11551" y="1582"/>
                    <a:pt x="9162" y="3965"/>
                  </a:cubicBezTo>
                  <a:cubicBezTo>
                    <a:pt x="6774" y="6348"/>
                    <a:pt x="3866" y="10073"/>
                    <a:pt x="2205" y="12680"/>
                  </a:cubicBezTo>
                  <a:cubicBezTo>
                    <a:pt x="543" y="15286"/>
                    <a:pt x="128" y="16776"/>
                    <a:pt x="24" y="17893"/>
                  </a:cubicBezTo>
                  <a:cubicBezTo>
                    <a:pt x="-80" y="19011"/>
                    <a:pt x="128" y="19755"/>
                    <a:pt x="1166" y="20351"/>
                  </a:cubicBezTo>
                  <a:cubicBezTo>
                    <a:pt x="2205" y="20947"/>
                    <a:pt x="4074" y="21394"/>
                    <a:pt x="7605" y="20947"/>
                  </a:cubicBezTo>
                  <a:cubicBezTo>
                    <a:pt x="11135" y="20500"/>
                    <a:pt x="16328" y="19160"/>
                    <a:pt x="21520" y="17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6565900" y="2292350"/>
              <a:ext cx="177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037684" y="2091276"/>
              <a:ext cx="152779" cy="41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90" fill="norm" stroke="1" extrusionOk="0">
                  <a:moveTo>
                    <a:pt x="20756" y="1526"/>
                  </a:moveTo>
                  <a:cubicBezTo>
                    <a:pt x="21048" y="981"/>
                    <a:pt x="21340" y="435"/>
                    <a:pt x="20610" y="163"/>
                  </a:cubicBezTo>
                  <a:cubicBezTo>
                    <a:pt x="19881" y="-110"/>
                    <a:pt x="18129" y="-110"/>
                    <a:pt x="15356" y="708"/>
                  </a:cubicBezTo>
                  <a:cubicBezTo>
                    <a:pt x="12583" y="1526"/>
                    <a:pt x="8789" y="3163"/>
                    <a:pt x="5724" y="5508"/>
                  </a:cubicBezTo>
                  <a:cubicBezTo>
                    <a:pt x="2659" y="7854"/>
                    <a:pt x="324" y="10908"/>
                    <a:pt x="32" y="13581"/>
                  </a:cubicBezTo>
                  <a:cubicBezTo>
                    <a:pt x="-260" y="16254"/>
                    <a:pt x="1491" y="18545"/>
                    <a:pt x="3389" y="19799"/>
                  </a:cubicBezTo>
                  <a:cubicBezTo>
                    <a:pt x="5286" y="21054"/>
                    <a:pt x="7329" y="21272"/>
                    <a:pt x="9372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7239037" y="2208496"/>
              <a:ext cx="187518" cy="297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235" fill="norm" stroke="1" extrusionOk="0">
                  <a:moveTo>
                    <a:pt x="14237" y="2812"/>
                  </a:moveTo>
                  <a:cubicBezTo>
                    <a:pt x="13288" y="2359"/>
                    <a:pt x="12338" y="1906"/>
                    <a:pt x="11151" y="1830"/>
                  </a:cubicBezTo>
                  <a:cubicBezTo>
                    <a:pt x="9965" y="1755"/>
                    <a:pt x="8540" y="2057"/>
                    <a:pt x="6760" y="3416"/>
                  </a:cubicBezTo>
                  <a:cubicBezTo>
                    <a:pt x="4980" y="4776"/>
                    <a:pt x="2844" y="7192"/>
                    <a:pt x="1538" y="9911"/>
                  </a:cubicBezTo>
                  <a:cubicBezTo>
                    <a:pt x="233" y="12630"/>
                    <a:pt x="-242" y="15651"/>
                    <a:pt x="114" y="17615"/>
                  </a:cubicBezTo>
                  <a:cubicBezTo>
                    <a:pt x="470" y="19578"/>
                    <a:pt x="1657" y="20485"/>
                    <a:pt x="3081" y="20938"/>
                  </a:cubicBezTo>
                  <a:cubicBezTo>
                    <a:pt x="4505" y="21391"/>
                    <a:pt x="6167" y="21391"/>
                    <a:pt x="8540" y="20485"/>
                  </a:cubicBezTo>
                  <a:cubicBezTo>
                    <a:pt x="10914" y="19578"/>
                    <a:pt x="14000" y="17766"/>
                    <a:pt x="16373" y="15122"/>
                  </a:cubicBezTo>
                  <a:cubicBezTo>
                    <a:pt x="18747" y="12479"/>
                    <a:pt x="20409" y="9005"/>
                    <a:pt x="20883" y="6362"/>
                  </a:cubicBezTo>
                  <a:cubicBezTo>
                    <a:pt x="21358" y="3718"/>
                    <a:pt x="20646" y="1906"/>
                    <a:pt x="18984" y="924"/>
                  </a:cubicBezTo>
                  <a:cubicBezTo>
                    <a:pt x="17323" y="-58"/>
                    <a:pt x="14712" y="-209"/>
                    <a:pt x="12457" y="244"/>
                  </a:cubicBezTo>
                  <a:cubicBezTo>
                    <a:pt x="10202" y="697"/>
                    <a:pt x="8303" y="1755"/>
                    <a:pt x="6998" y="2661"/>
                  </a:cubicBezTo>
                  <a:cubicBezTo>
                    <a:pt x="5692" y="3567"/>
                    <a:pt x="4980" y="4322"/>
                    <a:pt x="4505" y="5078"/>
                  </a:cubicBezTo>
                  <a:cubicBezTo>
                    <a:pt x="4031" y="5833"/>
                    <a:pt x="3793" y="6588"/>
                    <a:pt x="4980" y="7192"/>
                  </a:cubicBezTo>
                  <a:cubicBezTo>
                    <a:pt x="6167" y="7797"/>
                    <a:pt x="8778" y="8250"/>
                    <a:pt x="11033" y="8250"/>
                  </a:cubicBezTo>
                  <a:cubicBezTo>
                    <a:pt x="13288" y="8250"/>
                    <a:pt x="15187" y="7797"/>
                    <a:pt x="17085" y="7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7315200" y="2010833"/>
              <a:ext cx="101600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068"/>
                  </a:moveTo>
                  <a:cubicBezTo>
                    <a:pt x="4050" y="11590"/>
                    <a:pt x="8100" y="7112"/>
                    <a:pt x="11250" y="4215"/>
                  </a:cubicBezTo>
                  <a:cubicBezTo>
                    <a:pt x="14400" y="1317"/>
                    <a:pt x="16650" y="0"/>
                    <a:pt x="17775" y="0"/>
                  </a:cubicBezTo>
                  <a:cubicBezTo>
                    <a:pt x="18900" y="0"/>
                    <a:pt x="18900" y="1317"/>
                    <a:pt x="19350" y="5137"/>
                  </a:cubicBezTo>
                  <a:cubicBezTo>
                    <a:pt x="19800" y="8956"/>
                    <a:pt x="20700" y="152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7531100" y="2368550"/>
              <a:ext cx="114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7700505" y="2255044"/>
              <a:ext cx="190581" cy="24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348" fill="norm" stroke="1" extrusionOk="0">
                  <a:moveTo>
                    <a:pt x="4405" y="1047"/>
                  </a:moveTo>
                  <a:cubicBezTo>
                    <a:pt x="8121" y="675"/>
                    <a:pt x="11837" y="302"/>
                    <a:pt x="14741" y="116"/>
                  </a:cubicBezTo>
                  <a:cubicBezTo>
                    <a:pt x="17644" y="-70"/>
                    <a:pt x="19734" y="-70"/>
                    <a:pt x="20547" y="396"/>
                  </a:cubicBezTo>
                  <a:cubicBezTo>
                    <a:pt x="21360" y="861"/>
                    <a:pt x="20895" y="1792"/>
                    <a:pt x="18341" y="3840"/>
                  </a:cubicBezTo>
                  <a:cubicBezTo>
                    <a:pt x="15786" y="5889"/>
                    <a:pt x="11141" y="9054"/>
                    <a:pt x="7773" y="11568"/>
                  </a:cubicBezTo>
                  <a:cubicBezTo>
                    <a:pt x="4405" y="14082"/>
                    <a:pt x="2315" y="15944"/>
                    <a:pt x="1154" y="17433"/>
                  </a:cubicBezTo>
                  <a:cubicBezTo>
                    <a:pt x="-8" y="18923"/>
                    <a:pt x="-240" y="20040"/>
                    <a:pt x="225" y="20692"/>
                  </a:cubicBezTo>
                  <a:cubicBezTo>
                    <a:pt x="689" y="21344"/>
                    <a:pt x="1850" y="21530"/>
                    <a:pt x="4289" y="21158"/>
                  </a:cubicBezTo>
                  <a:cubicBezTo>
                    <a:pt x="6728" y="20785"/>
                    <a:pt x="10444" y="19854"/>
                    <a:pt x="14160" y="18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7834377" y="2425700"/>
              <a:ext cx="103123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600" fill="norm" stroke="1" extrusionOk="0">
                  <a:moveTo>
                    <a:pt x="21047" y="0"/>
                  </a:moveTo>
                  <a:cubicBezTo>
                    <a:pt x="17159" y="5400"/>
                    <a:pt x="13271" y="10800"/>
                    <a:pt x="9599" y="14625"/>
                  </a:cubicBezTo>
                  <a:cubicBezTo>
                    <a:pt x="5927" y="18450"/>
                    <a:pt x="2471" y="20700"/>
                    <a:pt x="959" y="20250"/>
                  </a:cubicBezTo>
                  <a:cubicBezTo>
                    <a:pt x="-553" y="19800"/>
                    <a:pt x="-121" y="16650"/>
                    <a:pt x="1175" y="14850"/>
                  </a:cubicBezTo>
                  <a:cubicBezTo>
                    <a:pt x="2471" y="13050"/>
                    <a:pt x="4631" y="12600"/>
                    <a:pt x="6791" y="13950"/>
                  </a:cubicBezTo>
                  <a:cubicBezTo>
                    <a:pt x="8951" y="15300"/>
                    <a:pt x="11111" y="18450"/>
                    <a:pt x="13271" y="20025"/>
                  </a:cubicBezTo>
                  <a:cubicBezTo>
                    <a:pt x="15431" y="21600"/>
                    <a:pt x="17591" y="21600"/>
                    <a:pt x="197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7943850" y="2432050"/>
              <a:ext cx="635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2400"/>
                    <a:pt x="11520" y="4800"/>
                    <a:pt x="7920" y="8400"/>
                  </a:cubicBezTo>
                  <a:cubicBezTo>
                    <a:pt x="4320" y="12000"/>
                    <a:pt x="216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8001000" y="2547292"/>
              <a:ext cx="82550" cy="96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2" fill="norm" stroke="1" extrusionOk="0">
                  <a:moveTo>
                    <a:pt x="0" y="3931"/>
                  </a:moveTo>
                  <a:cubicBezTo>
                    <a:pt x="1662" y="2093"/>
                    <a:pt x="3323" y="255"/>
                    <a:pt x="5262" y="25"/>
                  </a:cubicBezTo>
                  <a:cubicBezTo>
                    <a:pt x="7200" y="-205"/>
                    <a:pt x="9415" y="1174"/>
                    <a:pt x="10246" y="3012"/>
                  </a:cubicBezTo>
                  <a:cubicBezTo>
                    <a:pt x="11077" y="4850"/>
                    <a:pt x="10523" y="7148"/>
                    <a:pt x="8585" y="10365"/>
                  </a:cubicBezTo>
                  <a:cubicBezTo>
                    <a:pt x="6646" y="13582"/>
                    <a:pt x="3323" y="17718"/>
                    <a:pt x="3323" y="19557"/>
                  </a:cubicBezTo>
                  <a:cubicBezTo>
                    <a:pt x="3323" y="21395"/>
                    <a:pt x="6646" y="20935"/>
                    <a:pt x="10246" y="20246"/>
                  </a:cubicBezTo>
                  <a:cubicBezTo>
                    <a:pt x="13846" y="19557"/>
                    <a:pt x="17723" y="18638"/>
                    <a:pt x="21600" y="17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8178800" y="2438400"/>
              <a:ext cx="38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8312150" y="2260599"/>
              <a:ext cx="63500" cy="22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21600" y="0"/>
                  </a:moveTo>
                  <a:cubicBezTo>
                    <a:pt x="18000" y="0"/>
                    <a:pt x="14400" y="0"/>
                    <a:pt x="10800" y="102"/>
                  </a:cubicBezTo>
                  <a:cubicBezTo>
                    <a:pt x="7200" y="204"/>
                    <a:pt x="3600" y="408"/>
                    <a:pt x="2880" y="1732"/>
                  </a:cubicBezTo>
                  <a:cubicBezTo>
                    <a:pt x="2160" y="3057"/>
                    <a:pt x="4320" y="5502"/>
                    <a:pt x="7560" y="8151"/>
                  </a:cubicBezTo>
                  <a:cubicBezTo>
                    <a:pt x="10800" y="10800"/>
                    <a:pt x="15120" y="13653"/>
                    <a:pt x="15840" y="15996"/>
                  </a:cubicBezTo>
                  <a:cubicBezTo>
                    <a:pt x="16560" y="18340"/>
                    <a:pt x="13680" y="20174"/>
                    <a:pt x="10440" y="20887"/>
                  </a:cubicBezTo>
                  <a:cubicBezTo>
                    <a:pt x="7200" y="21600"/>
                    <a:pt x="3600" y="21192"/>
                    <a:pt x="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8434916" y="2255987"/>
              <a:ext cx="120367" cy="18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03" fill="norm" stroke="1" extrusionOk="0">
                  <a:moveTo>
                    <a:pt x="1862" y="11323"/>
                  </a:moveTo>
                  <a:cubicBezTo>
                    <a:pt x="8193" y="8683"/>
                    <a:pt x="14524" y="6043"/>
                    <a:pt x="17876" y="4123"/>
                  </a:cubicBezTo>
                  <a:cubicBezTo>
                    <a:pt x="21228" y="2203"/>
                    <a:pt x="21600" y="1003"/>
                    <a:pt x="20855" y="403"/>
                  </a:cubicBezTo>
                  <a:cubicBezTo>
                    <a:pt x="20110" y="-197"/>
                    <a:pt x="18248" y="-197"/>
                    <a:pt x="15083" y="883"/>
                  </a:cubicBezTo>
                  <a:cubicBezTo>
                    <a:pt x="11917" y="1963"/>
                    <a:pt x="7448" y="4123"/>
                    <a:pt x="4469" y="7243"/>
                  </a:cubicBezTo>
                  <a:cubicBezTo>
                    <a:pt x="1490" y="10363"/>
                    <a:pt x="0" y="14443"/>
                    <a:pt x="0" y="16843"/>
                  </a:cubicBezTo>
                  <a:cubicBezTo>
                    <a:pt x="0" y="19243"/>
                    <a:pt x="1490" y="19963"/>
                    <a:pt x="3352" y="20443"/>
                  </a:cubicBezTo>
                  <a:cubicBezTo>
                    <a:pt x="5214" y="20923"/>
                    <a:pt x="7448" y="21163"/>
                    <a:pt x="9683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8578850" y="2482850"/>
              <a:ext cx="317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9024802" y="2224616"/>
              <a:ext cx="204619" cy="29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228" fill="norm" stroke="1" extrusionOk="0">
                  <a:moveTo>
                    <a:pt x="20795" y="304"/>
                  </a:moveTo>
                  <a:cubicBezTo>
                    <a:pt x="18177" y="0"/>
                    <a:pt x="15559" y="-304"/>
                    <a:pt x="12941" y="609"/>
                  </a:cubicBezTo>
                  <a:cubicBezTo>
                    <a:pt x="10323" y="1521"/>
                    <a:pt x="7705" y="3651"/>
                    <a:pt x="5523" y="6769"/>
                  </a:cubicBezTo>
                  <a:cubicBezTo>
                    <a:pt x="3341" y="9888"/>
                    <a:pt x="1595" y="13995"/>
                    <a:pt x="723" y="16428"/>
                  </a:cubicBezTo>
                  <a:cubicBezTo>
                    <a:pt x="-150" y="18862"/>
                    <a:pt x="-150" y="19623"/>
                    <a:pt x="286" y="20231"/>
                  </a:cubicBezTo>
                  <a:cubicBezTo>
                    <a:pt x="723" y="20840"/>
                    <a:pt x="1595" y="21296"/>
                    <a:pt x="3450" y="21220"/>
                  </a:cubicBezTo>
                  <a:cubicBezTo>
                    <a:pt x="5305" y="21144"/>
                    <a:pt x="8141" y="20535"/>
                    <a:pt x="11305" y="18026"/>
                  </a:cubicBezTo>
                  <a:cubicBezTo>
                    <a:pt x="14468" y="15516"/>
                    <a:pt x="17959" y="11104"/>
                    <a:pt x="19705" y="8062"/>
                  </a:cubicBezTo>
                  <a:cubicBezTo>
                    <a:pt x="21450" y="5020"/>
                    <a:pt x="21450" y="3347"/>
                    <a:pt x="20250" y="2130"/>
                  </a:cubicBezTo>
                  <a:cubicBezTo>
                    <a:pt x="19050" y="913"/>
                    <a:pt x="16650" y="152"/>
                    <a:pt x="14250" y="152"/>
                  </a:cubicBezTo>
                  <a:cubicBezTo>
                    <a:pt x="11850" y="152"/>
                    <a:pt x="9450" y="913"/>
                    <a:pt x="7923" y="1750"/>
                  </a:cubicBezTo>
                  <a:cubicBezTo>
                    <a:pt x="6395" y="2586"/>
                    <a:pt x="5741" y="3499"/>
                    <a:pt x="6723" y="4868"/>
                  </a:cubicBezTo>
                  <a:cubicBezTo>
                    <a:pt x="7705" y="6237"/>
                    <a:pt x="10323" y="8062"/>
                    <a:pt x="12941" y="8899"/>
                  </a:cubicBezTo>
                  <a:cubicBezTo>
                    <a:pt x="15559" y="9735"/>
                    <a:pt x="18177" y="9583"/>
                    <a:pt x="20795" y="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9122022" y="2016862"/>
              <a:ext cx="85479" cy="9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702" fill="norm" stroke="1" extrusionOk="0">
                  <a:moveTo>
                    <a:pt x="7051" y="9765"/>
                  </a:moveTo>
                  <a:cubicBezTo>
                    <a:pt x="4943" y="11087"/>
                    <a:pt x="2836" y="12410"/>
                    <a:pt x="1519" y="14614"/>
                  </a:cubicBezTo>
                  <a:cubicBezTo>
                    <a:pt x="202" y="16818"/>
                    <a:pt x="-325" y="19904"/>
                    <a:pt x="202" y="20565"/>
                  </a:cubicBezTo>
                  <a:cubicBezTo>
                    <a:pt x="729" y="21226"/>
                    <a:pt x="2309" y="19463"/>
                    <a:pt x="4153" y="16157"/>
                  </a:cubicBezTo>
                  <a:cubicBezTo>
                    <a:pt x="5997" y="12850"/>
                    <a:pt x="8104" y="8002"/>
                    <a:pt x="9948" y="4695"/>
                  </a:cubicBezTo>
                  <a:cubicBezTo>
                    <a:pt x="11792" y="1389"/>
                    <a:pt x="13373" y="-374"/>
                    <a:pt x="14690" y="67"/>
                  </a:cubicBezTo>
                  <a:cubicBezTo>
                    <a:pt x="16007" y="508"/>
                    <a:pt x="17060" y="3153"/>
                    <a:pt x="18114" y="6899"/>
                  </a:cubicBezTo>
                  <a:cubicBezTo>
                    <a:pt x="19168" y="10646"/>
                    <a:pt x="20221" y="15495"/>
                    <a:pt x="21275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9309099" y="241299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9372549" y="2324100"/>
              <a:ext cx="25452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5867"/>
                    <a:pt x="3363" y="11733"/>
                    <a:pt x="870" y="15333"/>
                  </a:cubicBezTo>
                  <a:cubicBezTo>
                    <a:pt x="-1622" y="18933"/>
                    <a:pt x="1701" y="20267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9550400" y="2268272"/>
              <a:ext cx="175253" cy="230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03" fill="norm" stroke="1" extrusionOk="0">
                  <a:moveTo>
                    <a:pt x="0" y="2822"/>
                  </a:moveTo>
                  <a:cubicBezTo>
                    <a:pt x="4574" y="1841"/>
                    <a:pt x="9148" y="859"/>
                    <a:pt x="12833" y="368"/>
                  </a:cubicBezTo>
                  <a:cubicBezTo>
                    <a:pt x="16518" y="-123"/>
                    <a:pt x="19313" y="-123"/>
                    <a:pt x="20456" y="368"/>
                  </a:cubicBezTo>
                  <a:cubicBezTo>
                    <a:pt x="21600" y="859"/>
                    <a:pt x="21092" y="1841"/>
                    <a:pt x="18678" y="4099"/>
                  </a:cubicBezTo>
                  <a:cubicBezTo>
                    <a:pt x="16264" y="6357"/>
                    <a:pt x="11944" y="9892"/>
                    <a:pt x="8894" y="12346"/>
                  </a:cubicBezTo>
                  <a:cubicBezTo>
                    <a:pt x="5845" y="14801"/>
                    <a:pt x="4066" y="16175"/>
                    <a:pt x="3049" y="17452"/>
                  </a:cubicBezTo>
                  <a:cubicBezTo>
                    <a:pt x="2033" y="18728"/>
                    <a:pt x="1779" y="19906"/>
                    <a:pt x="2287" y="20593"/>
                  </a:cubicBezTo>
                  <a:cubicBezTo>
                    <a:pt x="2795" y="21281"/>
                    <a:pt x="4066" y="21477"/>
                    <a:pt x="6099" y="21379"/>
                  </a:cubicBezTo>
                  <a:cubicBezTo>
                    <a:pt x="8132" y="21281"/>
                    <a:pt x="10927" y="20888"/>
                    <a:pt x="13722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9672700" y="2438400"/>
              <a:ext cx="1126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1288" y="0"/>
                  </a:moveTo>
                  <a:cubicBezTo>
                    <a:pt x="17288" y="6171"/>
                    <a:pt x="13288" y="12343"/>
                    <a:pt x="9688" y="15943"/>
                  </a:cubicBezTo>
                  <a:cubicBezTo>
                    <a:pt x="6088" y="19543"/>
                    <a:pt x="2888" y="20571"/>
                    <a:pt x="1288" y="19800"/>
                  </a:cubicBezTo>
                  <a:cubicBezTo>
                    <a:pt x="-312" y="19029"/>
                    <a:pt x="-312" y="16457"/>
                    <a:pt x="688" y="14657"/>
                  </a:cubicBezTo>
                  <a:cubicBezTo>
                    <a:pt x="1688" y="12857"/>
                    <a:pt x="3688" y="11829"/>
                    <a:pt x="7288" y="13114"/>
                  </a:cubicBezTo>
                  <a:cubicBezTo>
                    <a:pt x="10888" y="14400"/>
                    <a:pt x="16088" y="18000"/>
                    <a:pt x="212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9772649" y="2444750"/>
              <a:ext cx="825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9814654" y="2520899"/>
              <a:ext cx="65955" cy="12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0962" fill="norm" stroke="1" extrusionOk="0">
                  <a:moveTo>
                    <a:pt x="8611" y="1089"/>
                  </a:moveTo>
                  <a:cubicBezTo>
                    <a:pt x="11883" y="369"/>
                    <a:pt x="15156" y="-351"/>
                    <a:pt x="17447" y="189"/>
                  </a:cubicBezTo>
                  <a:cubicBezTo>
                    <a:pt x="19738" y="729"/>
                    <a:pt x="21047" y="2529"/>
                    <a:pt x="20065" y="5049"/>
                  </a:cubicBezTo>
                  <a:cubicBezTo>
                    <a:pt x="19083" y="7569"/>
                    <a:pt x="15811" y="10809"/>
                    <a:pt x="12865" y="12969"/>
                  </a:cubicBezTo>
                  <a:cubicBezTo>
                    <a:pt x="9920" y="15129"/>
                    <a:pt x="7302" y="16209"/>
                    <a:pt x="4683" y="17469"/>
                  </a:cubicBezTo>
                  <a:cubicBezTo>
                    <a:pt x="2065" y="18729"/>
                    <a:pt x="-553" y="20169"/>
                    <a:pt x="102" y="20709"/>
                  </a:cubicBezTo>
                  <a:cubicBezTo>
                    <a:pt x="756" y="21249"/>
                    <a:pt x="4683" y="20889"/>
                    <a:pt x="8611" y="19989"/>
                  </a:cubicBezTo>
                  <a:cubicBezTo>
                    <a:pt x="12538" y="19089"/>
                    <a:pt x="16465" y="17649"/>
                    <a:pt x="20392" y="16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9969500" y="242570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0093570" y="2264833"/>
              <a:ext cx="72781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600" fill="norm" stroke="1" extrusionOk="0">
                  <a:moveTo>
                    <a:pt x="20630" y="839"/>
                  </a:moveTo>
                  <a:cubicBezTo>
                    <a:pt x="17630" y="419"/>
                    <a:pt x="14630" y="0"/>
                    <a:pt x="10730" y="0"/>
                  </a:cubicBezTo>
                  <a:cubicBezTo>
                    <a:pt x="6830" y="0"/>
                    <a:pt x="2030" y="419"/>
                    <a:pt x="530" y="1678"/>
                  </a:cubicBezTo>
                  <a:cubicBezTo>
                    <a:pt x="-970" y="2936"/>
                    <a:pt x="830" y="5033"/>
                    <a:pt x="4430" y="7864"/>
                  </a:cubicBezTo>
                  <a:cubicBezTo>
                    <a:pt x="8030" y="10695"/>
                    <a:pt x="13430" y="14260"/>
                    <a:pt x="15230" y="16567"/>
                  </a:cubicBezTo>
                  <a:cubicBezTo>
                    <a:pt x="17030" y="18874"/>
                    <a:pt x="15230" y="19922"/>
                    <a:pt x="12830" y="20551"/>
                  </a:cubicBezTo>
                  <a:cubicBezTo>
                    <a:pt x="10430" y="21181"/>
                    <a:pt x="7430" y="21390"/>
                    <a:pt x="44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0204449" y="2293796"/>
              <a:ext cx="139701" cy="13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13521"/>
                  </a:moveTo>
                  <a:cubicBezTo>
                    <a:pt x="4909" y="11885"/>
                    <a:pt x="9818" y="10249"/>
                    <a:pt x="12764" y="8776"/>
                  </a:cubicBezTo>
                  <a:cubicBezTo>
                    <a:pt x="15709" y="7303"/>
                    <a:pt x="16691" y="5994"/>
                    <a:pt x="17345" y="4521"/>
                  </a:cubicBezTo>
                  <a:cubicBezTo>
                    <a:pt x="18000" y="3049"/>
                    <a:pt x="18327" y="1412"/>
                    <a:pt x="17673" y="594"/>
                  </a:cubicBezTo>
                  <a:cubicBezTo>
                    <a:pt x="17018" y="-224"/>
                    <a:pt x="15382" y="-224"/>
                    <a:pt x="13255" y="758"/>
                  </a:cubicBezTo>
                  <a:cubicBezTo>
                    <a:pt x="11127" y="1740"/>
                    <a:pt x="8509" y="3703"/>
                    <a:pt x="6545" y="6158"/>
                  </a:cubicBezTo>
                  <a:cubicBezTo>
                    <a:pt x="4582" y="8612"/>
                    <a:pt x="3273" y="11558"/>
                    <a:pt x="2618" y="13849"/>
                  </a:cubicBezTo>
                  <a:cubicBezTo>
                    <a:pt x="1964" y="16140"/>
                    <a:pt x="1964" y="17776"/>
                    <a:pt x="5236" y="18921"/>
                  </a:cubicBezTo>
                  <a:cubicBezTo>
                    <a:pt x="8509" y="20067"/>
                    <a:pt x="15055" y="20721"/>
                    <a:pt x="2160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0375900" y="2178050"/>
              <a:ext cx="8255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600" fill="norm" stroke="1" extrusionOk="0">
                  <a:moveTo>
                    <a:pt x="0" y="0"/>
                  </a:moveTo>
                  <a:cubicBezTo>
                    <a:pt x="5795" y="2487"/>
                    <a:pt x="11590" y="4975"/>
                    <a:pt x="15541" y="7462"/>
                  </a:cubicBezTo>
                  <a:cubicBezTo>
                    <a:pt x="19493" y="9949"/>
                    <a:pt x="21600" y="12436"/>
                    <a:pt x="20020" y="14793"/>
                  </a:cubicBezTo>
                  <a:cubicBezTo>
                    <a:pt x="18439" y="17149"/>
                    <a:pt x="13171" y="19375"/>
                    <a:pt x="7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0496550" y="2082800"/>
              <a:ext cx="112285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9600" y="0"/>
                  </a:moveTo>
                  <a:cubicBezTo>
                    <a:pt x="11600" y="97"/>
                    <a:pt x="13600" y="195"/>
                    <a:pt x="15600" y="973"/>
                  </a:cubicBezTo>
                  <a:cubicBezTo>
                    <a:pt x="17600" y="1751"/>
                    <a:pt x="19600" y="3211"/>
                    <a:pt x="20600" y="5546"/>
                  </a:cubicBezTo>
                  <a:cubicBezTo>
                    <a:pt x="21600" y="7881"/>
                    <a:pt x="21600" y="11092"/>
                    <a:pt x="19000" y="13816"/>
                  </a:cubicBezTo>
                  <a:cubicBezTo>
                    <a:pt x="16400" y="16541"/>
                    <a:pt x="11200" y="18778"/>
                    <a:pt x="7600" y="19995"/>
                  </a:cubicBezTo>
                  <a:cubicBezTo>
                    <a:pt x="4000" y="21211"/>
                    <a:pt x="2000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0864849" y="2209800"/>
              <a:ext cx="23320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0" y="0"/>
                  </a:moveTo>
                  <a:cubicBezTo>
                    <a:pt x="3503" y="2400"/>
                    <a:pt x="7005" y="4800"/>
                    <a:pt x="10216" y="6655"/>
                  </a:cubicBezTo>
                  <a:cubicBezTo>
                    <a:pt x="13427" y="8509"/>
                    <a:pt x="16346" y="9818"/>
                    <a:pt x="18292" y="10800"/>
                  </a:cubicBezTo>
                  <a:cubicBezTo>
                    <a:pt x="20238" y="11782"/>
                    <a:pt x="21211" y="12436"/>
                    <a:pt x="21405" y="13309"/>
                  </a:cubicBezTo>
                  <a:cubicBezTo>
                    <a:pt x="21600" y="14182"/>
                    <a:pt x="21016" y="15273"/>
                    <a:pt x="18195" y="16691"/>
                  </a:cubicBezTo>
                  <a:cubicBezTo>
                    <a:pt x="15373" y="18109"/>
                    <a:pt x="10314" y="19855"/>
                    <a:pt x="5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0909299" y="2438400"/>
              <a:ext cx="2095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114"/>
                    <a:pt x="9818" y="8229"/>
                    <a:pt x="6218" y="11829"/>
                  </a:cubicBezTo>
                  <a:cubicBezTo>
                    <a:pt x="2618" y="15429"/>
                    <a:pt x="1309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1449050" y="2184400"/>
              <a:ext cx="317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4408"/>
                    <a:pt x="18720" y="8816"/>
                    <a:pt x="15120" y="12416"/>
                  </a:cubicBezTo>
                  <a:cubicBezTo>
                    <a:pt x="11520" y="16016"/>
                    <a:pt x="5760" y="188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1582400" y="2349500"/>
              <a:ext cx="273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6800"/>
                    <a:pt x="9377" y="12000"/>
                    <a:pt x="12977" y="8400"/>
                  </a:cubicBezTo>
                  <a:cubicBezTo>
                    <a:pt x="16577" y="4800"/>
                    <a:pt x="1908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1932708" y="2228850"/>
              <a:ext cx="227542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20900" y="1842"/>
                    <a:pt x="20300" y="3684"/>
                    <a:pt x="18200" y="5944"/>
                  </a:cubicBezTo>
                  <a:cubicBezTo>
                    <a:pt x="16100" y="8205"/>
                    <a:pt x="12500" y="10884"/>
                    <a:pt x="9600" y="12558"/>
                  </a:cubicBezTo>
                  <a:cubicBezTo>
                    <a:pt x="6700" y="14233"/>
                    <a:pt x="4500" y="14902"/>
                    <a:pt x="3000" y="14986"/>
                  </a:cubicBezTo>
                  <a:cubicBezTo>
                    <a:pt x="1500" y="15070"/>
                    <a:pt x="700" y="14567"/>
                    <a:pt x="300" y="13647"/>
                  </a:cubicBezTo>
                  <a:cubicBezTo>
                    <a:pt x="-100" y="12726"/>
                    <a:pt x="-100" y="11386"/>
                    <a:pt x="300" y="10465"/>
                  </a:cubicBezTo>
                  <a:cubicBezTo>
                    <a:pt x="700" y="9544"/>
                    <a:pt x="1500" y="9042"/>
                    <a:pt x="3000" y="9042"/>
                  </a:cubicBezTo>
                  <a:cubicBezTo>
                    <a:pt x="4500" y="9042"/>
                    <a:pt x="6700" y="9544"/>
                    <a:pt x="9300" y="11135"/>
                  </a:cubicBezTo>
                  <a:cubicBezTo>
                    <a:pt x="11900" y="12726"/>
                    <a:pt x="14900" y="15405"/>
                    <a:pt x="16400" y="17330"/>
                  </a:cubicBezTo>
                  <a:cubicBezTo>
                    <a:pt x="17900" y="19256"/>
                    <a:pt x="17900" y="20428"/>
                    <a:pt x="17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361950" y="2736850"/>
              <a:ext cx="84645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820"/>
                  </a:moveTo>
                  <a:cubicBezTo>
                    <a:pt x="81" y="17100"/>
                    <a:pt x="162" y="16380"/>
                    <a:pt x="284" y="15750"/>
                  </a:cubicBezTo>
                  <a:cubicBezTo>
                    <a:pt x="405" y="15120"/>
                    <a:pt x="567" y="14580"/>
                    <a:pt x="748" y="13950"/>
                  </a:cubicBezTo>
                  <a:cubicBezTo>
                    <a:pt x="929" y="13320"/>
                    <a:pt x="1129" y="12600"/>
                    <a:pt x="1326" y="12060"/>
                  </a:cubicBezTo>
                  <a:cubicBezTo>
                    <a:pt x="1523" y="11520"/>
                    <a:pt x="1718" y="11160"/>
                    <a:pt x="1928" y="10710"/>
                  </a:cubicBezTo>
                  <a:cubicBezTo>
                    <a:pt x="2139" y="10260"/>
                    <a:pt x="2366" y="9720"/>
                    <a:pt x="2563" y="9360"/>
                  </a:cubicBezTo>
                  <a:cubicBezTo>
                    <a:pt x="2760" y="9000"/>
                    <a:pt x="2928" y="8820"/>
                    <a:pt x="3100" y="8550"/>
                  </a:cubicBezTo>
                  <a:cubicBezTo>
                    <a:pt x="3273" y="8280"/>
                    <a:pt x="3451" y="7920"/>
                    <a:pt x="3643" y="7470"/>
                  </a:cubicBezTo>
                  <a:cubicBezTo>
                    <a:pt x="3835" y="7020"/>
                    <a:pt x="4040" y="6480"/>
                    <a:pt x="4248" y="6030"/>
                  </a:cubicBezTo>
                  <a:cubicBezTo>
                    <a:pt x="4456" y="5580"/>
                    <a:pt x="4667" y="5220"/>
                    <a:pt x="4891" y="4770"/>
                  </a:cubicBezTo>
                  <a:cubicBezTo>
                    <a:pt x="5115" y="4320"/>
                    <a:pt x="5353" y="3780"/>
                    <a:pt x="5534" y="3420"/>
                  </a:cubicBezTo>
                  <a:cubicBezTo>
                    <a:pt x="5715" y="3060"/>
                    <a:pt x="5839" y="2880"/>
                    <a:pt x="5960" y="2700"/>
                  </a:cubicBezTo>
                  <a:cubicBezTo>
                    <a:pt x="6082" y="2520"/>
                    <a:pt x="6201" y="2340"/>
                    <a:pt x="6328" y="2160"/>
                  </a:cubicBezTo>
                  <a:cubicBezTo>
                    <a:pt x="6455" y="1980"/>
                    <a:pt x="6590" y="1800"/>
                    <a:pt x="6800" y="1530"/>
                  </a:cubicBezTo>
                  <a:cubicBezTo>
                    <a:pt x="7011" y="1260"/>
                    <a:pt x="7297" y="900"/>
                    <a:pt x="7500" y="720"/>
                  </a:cubicBezTo>
                  <a:cubicBezTo>
                    <a:pt x="7702" y="540"/>
                    <a:pt x="7821" y="540"/>
                    <a:pt x="7962" y="450"/>
                  </a:cubicBezTo>
                  <a:cubicBezTo>
                    <a:pt x="8102" y="360"/>
                    <a:pt x="8264" y="180"/>
                    <a:pt x="8418" y="90"/>
                  </a:cubicBezTo>
                  <a:cubicBezTo>
                    <a:pt x="8572" y="0"/>
                    <a:pt x="8718" y="0"/>
                    <a:pt x="8858" y="0"/>
                  </a:cubicBezTo>
                  <a:cubicBezTo>
                    <a:pt x="8999" y="0"/>
                    <a:pt x="9134" y="0"/>
                    <a:pt x="9277" y="0"/>
                  </a:cubicBezTo>
                  <a:cubicBezTo>
                    <a:pt x="9420" y="0"/>
                    <a:pt x="9571" y="0"/>
                    <a:pt x="9720" y="0"/>
                  </a:cubicBezTo>
                  <a:cubicBezTo>
                    <a:pt x="9868" y="0"/>
                    <a:pt x="10014" y="0"/>
                    <a:pt x="10168" y="0"/>
                  </a:cubicBezTo>
                  <a:cubicBezTo>
                    <a:pt x="10322" y="0"/>
                    <a:pt x="10484" y="0"/>
                    <a:pt x="10643" y="90"/>
                  </a:cubicBezTo>
                  <a:cubicBezTo>
                    <a:pt x="10803" y="180"/>
                    <a:pt x="10959" y="360"/>
                    <a:pt x="11111" y="540"/>
                  </a:cubicBezTo>
                  <a:cubicBezTo>
                    <a:pt x="11262" y="720"/>
                    <a:pt x="11408" y="900"/>
                    <a:pt x="11562" y="990"/>
                  </a:cubicBezTo>
                  <a:cubicBezTo>
                    <a:pt x="11716" y="1080"/>
                    <a:pt x="11878" y="1080"/>
                    <a:pt x="12037" y="1170"/>
                  </a:cubicBezTo>
                  <a:cubicBezTo>
                    <a:pt x="12196" y="1260"/>
                    <a:pt x="12353" y="1440"/>
                    <a:pt x="12512" y="1620"/>
                  </a:cubicBezTo>
                  <a:cubicBezTo>
                    <a:pt x="12672" y="1800"/>
                    <a:pt x="12834" y="1980"/>
                    <a:pt x="12988" y="2160"/>
                  </a:cubicBezTo>
                  <a:cubicBezTo>
                    <a:pt x="13141" y="2340"/>
                    <a:pt x="13287" y="2520"/>
                    <a:pt x="13444" y="2700"/>
                  </a:cubicBezTo>
                  <a:cubicBezTo>
                    <a:pt x="13601" y="2880"/>
                    <a:pt x="13768" y="3060"/>
                    <a:pt x="13930" y="3240"/>
                  </a:cubicBezTo>
                  <a:cubicBezTo>
                    <a:pt x="14092" y="3420"/>
                    <a:pt x="14249" y="3600"/>
                    <a:pt x="14400" y="3780"/>
                  </a:cubicBezTo>
                  <a:cubicBezTo>
                    <a:pt x="14551" y="3960"/>
                    <a:pt x="14697" y="4140"/>
                    <a:pt x="14848" y="4410"/>
                  </a:cubicBezTo>
                  <a:cubicBezTo>
                    <a:pt x="15000" y="4680"/>
                    <a:pt x="15156" y="5040"/>
                    <a:pt x="15318" y="5310"/>
                  </a:cubicBezTo>
                  <a:cubicBezTo>
                    <a:pt x="15480" y="5580"/>
                    <a:pt x="15648" y="5760"/>
                    <a:pt x="15888" y="6120"/>
                  </a:cubicBezTo>
                  <a:cubicBezTo>
                    <a:pt x="16128" y="6480"/>
                    <a:pt x="16442" y="7020"/>
                    <a:pt x="16660" y="7470"/>
                  </a:cubicBezTo>
                  <a:cubicBezTo>
                    <a:pt x="16879" y="7920"/>
                    <a:pt x="17003" y="8280"/>
                    <a:pt x="17222" y="8820"/>
                  </a:cubicBezTo>
                  <a:cubicBezTo>
                    <a:pt x="17441" y="9360"/>
                    <a:pt x="17754" y="10080"/>
                    <a:pt x="18038" y="10800"/>
                  </a:cubicBezTo>
                  <a:cubicBezTo>
                    <a:pt x="18321" y="11520"/>
                    <a:pt x="18575" y="12240"/>
                    <a:pt x="18832" y="12960"/>
                  </a:cubicBezTo>
                  <a:cubicBezTo>
                    <a:pt x="19088" y="13680"/>
                    <a:pt x="19348" y="14400"/>
                    <a:pt x="19591" y="15030"/>
                  </a:cubicBezTo>
                  <a:cubicBezTo>
                    <a:pt x="19834" y="15660"/>
                    <a:pt x="20061" y="16200"/>
                    <a:pt x="20323" y="17010"/>
                  </a:cubicBezTo>
                  <a:cubicBezTo>
                    <a:pt x="20585" y="17820"/>
                    <a:pt x="20882" y="18900"/>
                    <a:pt x="21100" y="19710"/>
                  </a:cubicBezTo>
                  <a:cubicBezTo>
                    <a:pt x="21319" y="20520"/>
                    <a:pt x="21460" y="210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62103" y="3368768"/>
              <a:ext cx="271347" cy="35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262" fill="norm" stroke="1" extrusionOk="0">
                  <a:moveTo>
                    <a:pt x="12423" y="3216"/>
                  </a:moveTo>
                  <a:cubicBezTo>
                    <a:pt x="12088" y="2079"/>
                    <a:pt x="11753" y="942"/>
                    <a:pt x="11167" y="373"/>
                  </a:cubicBezTo>
                  <a:cubicBezTo>
                    <a:pt x="10581" y="-195"/>
                    <a:pt x="9744" y="-195"/>
                    <a:pt x="8153" y="942"/>
                  </a:cubicBezTo>
                  <a:cubicBezTo>
                    <a:pt x="6563" y="2079"/>
                    <a:pt x="4218" y="4352"/>
                    <a:pt x="2628" y="7005"/>
                  </a:cubicBezTo>
                  <a:cubicBezTo>
                    <a:pt x="1037" y="9658"/>
                    <a:pt x="200" y="12689"/>
                    <a:pt x="32" y="14837"/>
                  </a:cubicBezTo>
                  <a:cubicBezTo>
                    <a:pt x="-135" y="16984"/>
                    <a:pt x="367" y="18247"/>
                    <a:pt x="953" y="19194"/>
                  </a:cubicBezTo>
                  <a:cubicBezTo>
                    <a:pt x="1539" y="20142"/>
                    <a:pt x="2209" y="20773"/>
                    <a:pt x="3381" y="21089"/>
                  </a:cubicBezTo>
                  <a:cubicBezTo>
                    <a:pt x="4553" y="21405"/>
                    <a:pt x="6228" y="21405"/>
                    <a:pt x="8321" y="20079"/>
                  </a:cubicBezTo>
                  <a:cubicBezTo>
                    <a:pt x="10414" y="18752"/>
                    <a:pt x="12925" y="16100"/>
                    <a:pt x="14432" y="13384"/>
                  </a:cubicBezTo>
                  <a:cubicBezTo>
                    <a:pt x="15939" y="10668"/>
                    <a:pt x="16442" y="7889"/>
                    <a:pt x="16693" y="5931"/>
                  </a:cubicBezTo>
                  <a:cubicBezTo>
                    <a:pt x="16944" y="3973"/>
                    <a:pt x="16944" y="2837"/>
                    <a:pt x="16609" y="2079"/>
                  </a:cubicBezTo>
                  <a:cubicBezTo>
                    <a:pt x="16274" y="1321"/>
                    <a:pt x="15605" y="942"/>
                    <a:pt x="14349" y="752"/>
                  </a:cubicBezTo>
                  <a:cubicBezTo>
                    <a:pt x="13093" y="563"/>
                    <a:pt x="11251" y="563"/>
                    <a:pt x="9660" y="1321"/>
                  </a:cubicBezTo>
                  <a:cubicBezTo>
                    <a:pt x="8070" y="2079"/>
                    <a:pt x="6730" y="3594"/>
                    <a:pt x="6060" y="4984"/>
                  </a:cubicBezTo>
                  <a:cubicBezTo>
                    <a:pt x="5391" y="6373"/>
                    <a:pt x="5391" y="7637"/>
                    <a:pt x="5809" y="8458"/>
                  </a:cubicBezTo>
                  <a:cubicBezTo>
                    <a:pt x="6228" y="9279"/>
                    <a:pt x="7065" y="9658"/>
                    <a:pt x="9744" y="9531"/>
                  </a:cubicBezTo>
                  <a:cubicBezTo>
                    <a:pt x="12423" y="9405"/>
                    <a:pt x="16944" y="8773"/>
                    <a:pt x="21465" y="8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68350" y="3205618"/>
              <a:ext cx="165100" cy="8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21349"/>
                  </a:moveTo>
                  <a:cubicBezTo>
                    <a:pt x="1662" y="16489"/>
                    <a:pt x="3323" y="11629"/>
                    <a:pt x="5262" y="7579"/>
                  </a:cubicBezTo>
                  <a:cubicBezTo>
                    <a:pt x="7200" y="3529"/>
                    <a:pt x="9415" y="289"/>
                    <a:pt x="10662" y="19"/>
                  </a:cubicBezTo>
                  <a:cubicBezTo>
                    <a:pt x="11908" y="-251"/>
                    <a:pt x="12185" y="2449"/>
                    <a:pt x="12600" y="5149"/>
                  </a:cubicBezTo>
                  <a:cubicBezTo>
                    <a:pt x="13015" y="7849"/>
                    <a:pt x="13569" y="10549"/>
                    <a:pt x="15092" y="12979"/>
                  </a:cubicBezTo>
                  <a:cubicBezTo>
                    <a:pt x="16615" y="15409"/>
                    <a:pt x="19108" y="17569"/>
                    <a:pt x="21600" y="19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179586" y="3599925"/>
              <a:ext cx="331715" cy="9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843" fill="norm" stroke="1" extrusionOk="0">
                  <a:moveTo>
                    <a:pt x="3378" y="20361"/>
                  </a:moveTo>
                  <a:cubicBezTo>
                    <a:pt x="2285" y="20811"/>
                    <a:pt x="1191" y="21261"/>
                    <a:pt x="576" y="20136"/>
                  </a:cubicBezTo>
                  <a:cubicBezTo>
                    <a:pt x="-39" y="19011"/>
                    <a:pt x="-176" y="16311"/>
                    <a:pt x="234" y="12936"/>
                  </a:cubicBezTo>
                  <a:cubicBezTo>
                    <a:pt x="644" y="9561"/>
                    <a:pt x="1601" y="5511"/>
                    <a:pt x="2763" y="3036"/>
                  </a:cubicBezTo>
                  <a:cubicBezTo>
                    <a:pt x="3925" y="561"/>
                    <a:pt x="5292" y="-339"/>
                    <a:pt x="6181" y="111"/>
                  </a:cubicBezTo>
                  <a:cubicBezTo>
                    <a:pt x="7070" y="561"/>
                    <a:pt x="7480" y="2361"/>
                    <a:pt x="7890" y="4836"/>
                  </a:cubicBezTo>
                  <a:cubicBezTo>
                    <a:pt x="8300" y="7311"/>
                    <a:pt x="8710" y="10461"/>
                    <a:pt x="9120" y="12936"/>
                  </a:cubicBezTo>
                  <a:cubicBezTo>
                    <a:pt x="9530" y="15411"/>
                    <a:pt x="9940" y="17211"/>
                    <a:pt x="10624" y="18111"/>
                  </a:cubicBezTo>
                  <a:cubicBezTo>
                    <a:pt x="11308" y="19011"/>
                    <a:pt x="12265" y="19011"/>
                    <a:pt x="14110" y="15861"/>
                  </a:cubicBezTo>
                  <a:cubicBezTo>
                    <a:pt x="15956" y="12711"/>
                    <a:pt x="18690" y="6411"/>
                    <a:pt x="21424" y="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810113" y="3410441"/>
              <a:ext cx="215538" cy="38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98" fill="norm" stroke="1" extrusionOk="0">
                  <a:moveTo>
                    <a:pt x="1235" y="4245"/>
                  </a:moveTo>
                  <a:cubicBezTo>
                    <a:pt x="1235" y="7687"/>
                    <a:pt x="1235" y="11129"/>
                    <a:pt x="1340" y="13740"/>
                  </a:cubicBezTo>
                  <a:cubicBezTo>
                    <a:pt x="1446" y="16351"/>
                    <a:pt x="1658" y="18131"/>
                    <a:pt x="1658" y="19377"/>
                  </a:cubicBezTo>
                  <a:cubicBezTo>
                    <a:pt x="1658" y="20623"/>
                    <a:pt x="1446" y="21335"/>
                    <a:pt x="1235" y="21395"/>
                  </a:cubicBezTo>
                  <a:cubicBezTo>
                    <a:pt x="1023" y="21454"/>
                    <a:pt x="811" y="20861"/>
                    <a:pt x="599" y="18487"/>
                  </a:cubicBezTo>
                  <a:cubicBezTo>
                    <a:pt x="388" y="16113"/>
                    <a:pt x="176" y="11959"/>
                    <a:pt x="70" y="9467"/>
                  </a:cubicBezTo>
                  <a:cubicBezTo>
                    <a:pt x="-36" y="6975"/>
                    <a:pt x="-36" y="6144"/>
                    <a:pt x="176" y="5432"/>
                  </a:cubicBezTo>
                  <a:cubicBezTo>
                    <a:pt x="388" y="4720"/>
                    <a:pt x="811" y="4127"/>
                    <a:pt x="1446" y="3592"/>
                  </a:cubicBezTo>
                  <a:cubicBezTo>
                    <a:pt x="2082" y="3058"/>
                    <a:pt x="2929" y="2584"/>
                    <a:pt x="3776" y="2524"/>
                  </a:cubicBezTo>
                  <a:cubicBezTo>
                    <a:pt x="4623" y="2465"/>
                    <a:pt x="5470" y="2821"/>
                    <a:pt x="7270" y="4898"/>
                  </a:cubicBezTo>
                  <a:cubicBezTo>
                    <a:pt x="9070" y="6975"/>
                    <a:pt x="11823" y="10773"/>
                    <a:pt x="13305" y="12968"/>
                  </a:cubicBezTo>
                  <a:cubicBezTo>
                    <a:pt x="14788" y="15164"/>
                    <a:pt x="14999" y="15757"/>
                    <a:pt x="15423" y="16469"/>
                  </a:cubicBezTo>
                  <a:cubicBezTo>
                    <a:pt x="15846" y="17181"/>
                    <a:pt x="16482" y="18012"/>
                    <a:pt x="17011" y="18131"/>
                  </a:cubicBezTo>
                  <a:cubicBezTo>
                    <a:pt x="17540" y="18250"/>
                    <a:pt x="17964" y="17656"/>
                    <a:pt x="18388" y="15164"/>
                  </a:cubicBezTo>
                  <a:cubicBezTo>
                    <a:pt x="18811" y="12672"/>
                    <a:pt x="19235" y="8280"/>
                    <a:pt x="19446" y="5610"/>
                  </a:cubicBezTo>
                  <a:cubicBezTo>
                    <a:pt x="19658" y="2940"/>
                    <a:pt x="19658" y="1990"/>
                    <a:pt x="19658" y="1219"/>
                  </a:cubicBezTo>
                  <a:cubicBezTo>
                    <a:pt x="19658" y="447"/>
                    <a:pt x="19658" y="-146"/>
                    <a:pt x="19976" y="32"/>
                  </a:cubicBezTo>
                  <a:cubicBezTo>
                    <a:pt x="20293" y="210"/>
                    <a:pt x="20929" y="1159"/>
                    <a:pt x="21564" y="2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2071042" y="3572279"/>
              <a:ext cx="75258" cy="132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137" fill="norm" stroke="1" extrusionOk="0">
                  <a:moveTo>
                    <a:pt x="21333" y="2467"/>
                  </a:moveTo>
                  <a:cubicBezTo>
                    <a:pt x="18333" y="1454"/>
                    <a:pt x="15333" y="442"/>
                    <a:pt x="12333" y="104"/>
                  </a:cubicBezTo>
                  <a:cubicBezTo>
                    <a:pt x="9333" y="-233"/>
                    <a:pt x="6333" y="104"/>
                    <a:pt x="3933" y="3311"/>
                  </a:cubicBezTo>
                  <a:cubicBezTo>
                    <a:pt x="1533" y="6517"/>
                    <a:pt x="-267" y="12592"/>
                    <a:pt x="33" y="16136"/>
                  </a:cubicBezTo>
                  <a:cubicBezTo>
                    <a:pt x="333" y="19679"/>
                    <a:pt x="2733" y="20692"/>
                    <a:pt x="5433" y="21029"/>
                  </a:cubicBezTo>
                  <a:cubicBezTo>
                    <a:pt x="8133" y="21367"/>
                    <a:pt x="11133" y="21029"/>
                    <a:pt x="13233" y="18330"/>
                  </a:cubicBezTo>
                  <a:cubicBezTo>
                    <a:pt x="15333" y="15629"/>
                    <a:pt x="16533" y="10567"/>
                    <a:pt x="16833" y="7867"/>
                  </a:cubicBezTo>
                  <a:cubicBezTo>
                    <a:pt x="17133" y="5167"/>
                    <a:pt x="16533" y="4829"/>
                    <a:pt x="15933" y="4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2152650" y="3530600"/>
              <a:ext cx="133350" cy="18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6627"/>
                  </a:moveTo>
                  <a:cubicBezTo>
                    <a:pt x="1029" y="5645"/>
                    <a:pt x="2057" y="4664"/>
                    <a:pt x="3429" y="4173"/>
                  </a:cubicBezTo>
                  <a:cubicBezTo>
                    <a:pt x="4800" y="3682"/>
                    <a:pt x="6514" y="3682"/>
                    <a:pt x="8743" y="5523"/>
                  </a:cubicBezTo>
                  <a:cubicBezTo>
                    <a:pt x="10971" y="7364"/>
                    <a:pt x="13714" y="11045"/>
                    <a:pt x="14914" y="13623"/>
                  </a:cubicBezTo>
                  <a:cubicBezTo>
                    <a:pt x="16114" y="16200"/>
                    <a:pt x="15771" y="17673"/>
                    <a:pt x="14571" y="19023"/>
                  </a:cubicBezTo>
                  <a:cubicBezTo>
                    <a:pt x="13371" y="20373"/>
                    <a:pt x="11314" y="21600"/>
                    <a:pt x="10114" y="21477"/>
                  </a:cubicBezTo>
                  <a:cubicBezTo>
                    <a:pt x="8914" y="21355"/>
                    <a:pt x="8571" y="19882"/>
                    <a:pt x="9086" y="16814"/>
                  </a:cubicBezTo>
                  <a:cubicBezTo>
                    <a:pt x="9600" y="13745"/>
                    <a:pt x="10971" y="9082"/>
                    <a:pt x="13200" y="6014"/>
                  </a:cubicBezTo>
                  <a:cubicBezTo>
                    <a:pt x="15429" y="2945"/>
                    <a:pt x="18514" y="14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399873" y="3384528"/>
              <a:ext cx="152828" cy="40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87" fill="norm" stroke="1" extrusionOk="0">
                  <a:moveTo>
                    <a:pt x="21075" y="1706"/>
                  </a:moveTo>
                  <a:cubicBezTo>
                    <a:pt x="20199" y="1251"/>
                    <a:pt x="19324" y="796"/>
                    <a:pt x="18156" y="455"/>
                  </a:cubicBezTo>
                  <a:cubicBezTo>
                    <a:pt x="16989" y="114"/>
                    <a:pt x="15529" y="-113"/>
                    <a:pt x="14070" y="58"/>
                  </a:cubicBezTo>
                  <a:cubicBezTo>
                    <a:pt x="12610" y="228"/>
                    <a:pt x="11151" y="796"/>
                    <a:pt x="8816" y="2672"/>
                  </a:cubicBezTo>
                  <a:cubicBezTo>
                    <a:pt x="6480" y="4548"/>
                    <a:pt x="3270" y="7731"/>
                    <a:pt x="1518" y="10630"/>
                  </a:cubicBezTo>
                  <a:cubicBezTo>
                    <a:pt x="-233" y="13529"/>
                    <a:pt x="-525" y="16144"/>
                    <a:pt x="934" y="17906"/>
                  </a:cubicBezTo>
                  <a:cubicBezTo>
                    <a:pt x="2394" y="19668"/>
                    <a:pt x="5605" y="20578"/>
                    <a:pt x="8816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2564185" y="3446836"/>
              <a:ext cx="179016" cy="32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24" fill="norm" stroke="1" extrusionOk="0">
                  <a:moveTo>
                    <a:pt x="15393" y="2605"/>
                  </a:moveTo>
                  <a:cubicBezTo>
                    <a:pt x="14123" y="1904"/>
                    <a:pt x="12852" y="1202"/>
                    <a:pt x="11708" y="1062"/>
                  </a:cubicBezTo>
                  <a:cubicBezTo>
                    <a:pt x="10565" y="922"/>
                    <a:pt x="9548" y="1343"/>
                    <a:pt x="7770" y="3096"/>
                  </a:cubicBezTo>
                  <a:cubicBezTo>
                    <a:pt x="5991" y="4849"/>
                    <a:pt x="3450" y="7935"/>
                    <a:pt x="1925" y="10950"/>
                  </a:cubicBezTo>
                  <a:cubicBezTo>
                    <a:pt x="400" y="13966"/>
                    <a:pt x="-108" y="16911"/>
                    <a:pt x="19" y="18665"/>
                  </a:cubicBezTo>
                  <a:cubicBezTo>
                    <a:pt x="146" y="20418"/>
                    <a:pt x="908" y="20979"/>
                    <a:pt x="1925" y="21259"/>
                  </a:cubicBezTo>
                  <a:cubicBezTo>
                    <a:pt x="2941" y="21540"/>
                    <a:pt x="4212" y="21540"/>
                    <a:pt x="6499" y="20628"/>
                  </a:cubicBezTo>
                  <a:cubicBezTo>
                    <a:pt x="8786" y="19717"/>
                    <a:pt x="12090" y="17893"/>
                    <a:pt x="14377" y="15158"/>
                  </a:cubicBezTo>
                  <a:cubicBezTo>
                    <a:pt x="16664" y="12423"/>
                    <a:pt x="17934" y="8776"/>
                    <a:pt x="18443" y="6182"/>
                  </a:cubicBezTo>
                  <a:cubicBezTo>
                    <a:pt x="18951" y="3587"/>
                    <a:pt x="18697" y="2044"/>
                    <a:pt x="17934" y="1132"/>
                  </a:cubicBezTo>
                  <a:cubicBezTo>
                    <a:pt x="17172" y="221"/>
                    <a:pt x="15901" y="-60"/>
                    <a:pt x="13996" y="10"/>
                  </a:cubicBezTo>
                  <a:cubicBezTo>
                    <a:pt x="12090" y="80"/>
                    <a:pt x="9548" y="501"/>
                    <a:pt x="7643" y="1132"/>
                  </a:cubicBezTo>
                  <a:cubicBezTo>
                    <a:pt x="5737" y="1763"/>
                    <a:pt x="4466" y="2605"/>
                    <a:pt x="5101" y="4008"/>
                  </a:cubicBezTo>
                  <a:cubicBezTo>
                    <a:pt x="5737" y="5410"/>
                    <a:pt x="8278" y="7374"/>
                    <a:pt x="11327" y="8496"/>
                  </a:cubicBezTo>
                  <a:cubicBezTo>
                    <a:pt x="14377" y="9618"/>
                    <a:pt x="17934" y="9898"/>
                    <a:pt x="21492" y="1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781300" y="3759200"/>
              <a:ext cx="762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3127224" y="3531542"/>
              <a:ext cx="95021" cy="20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296" fill="norm" stroke="1" extrusionOk="0">
                  <a:moveTo>
                    <a:pt x="18645" y="1224"/>
                  </a:moveTo>
                  <a:cubicBezTo>
                    <a:pt x="16347" y="563"/>
                    <a:pt x="14049" y="-98"/>
                    <a:pt x="10832" y="12"/>
                  </a:cubicBezTo>
                  <a:cubicBezTo>
                    <a:pt x="7615" y="122"/>
                    <a:pt x="3479" y="1004"/>
                    <a:pt x="1411" y="1996"/>
                  </a:cubicBezTo>
                  <a:cubicBezTo>
                    <a:pt x="-657" y="2988"/>
                    <a:pt x="-657" y="4090"/>
                    <a:pt x="2790" y="6184"/>
                  </a:cubicBezTo>
                  <a:cubicBezTo>
                    <a:pt x="6237" y="8278"/>
                    <a:pt x="13130" y="11363"/>
                    <a:pt x="16807" y="13567"/>
                  </a:cubicBezTo>
                  <a:cubicBezTo>
                    <a:pt x="20483" y="15771"/>
                    <a:pt x="20943" y="17094"/>
                    <a:pt x="20483" y="18196"/>
                  </a:cubicBezTo>
                  <a:cubicBezTo>
                    <a:pt x="20024" y="19298"/>
                    <a:pt x="18645" y="20180"/>
                    <a:pt x="16807" y="20731"/>
                  </a:cubicBezTo>
                  <a:cubicBezTo>
                    <a:pt x="14969" y="21282"/>
                    <a:pt x="12671" y="21502"/>
                    <a:pt x="11752" y="21061"/>
                  </a:cubicBezTo>
                  <a:cubicBezTo>
                    <a:pt x="10832" y="20620"/>
                    <a:pt x="11292" y="19518"/>
                    <a:pt x="11752" y="18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3302000" y="3516213"/>
              <a:ext cx="120650" cy="19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11777"/>
                  </a:moveTo>
                  <a:cubicBezTo>
                    <a:pt x="5684" y="9048"/>
                    <a:pt x="11368" y="6320"/>
                    <a:pt x="14400" y="4273"/>
                  </a:cubicBezTo>
                  <a:cubicBezTo>
                    <a:pt x="17432" y="2227"/>
                    <a:pt x="17811" y="863"/>
                    <a:pt x="17053" y="294"/>
                  </a:cubicBezTo>
                  <a:cubicBezTo>
                    <a:pt x="16295" y="-274"/>
                    <a:pt x="14400" y="-47"/>
                    <a:pt x="12126" y="1204"/>
                  </a:cubicBezTo>
                  <a:cubicBezTo>
                    <a:pt x="9853" y="2454"/>
                    <a:pt x="7200" y="4728"/>
                    <a:pt x="5116" y="7911"/>
                  </a:cubicBezTo>
                  <a:cubicBezTo>
                    <a:pt x="3032" y="11094"/>
                    <a:pt x="1516" y="15187"/>
                    <a:pt x="3411" y="17688"/>
                  </a:cubicBezTo>
                  <a:cubicBezTo>
                    <a:pt x="5305" y="20189"/>
                    <a:pt x="10611" y="21099"/>
                    <a:pt x="14211" y="21212"/>
                  </a:cubicBezTo>
                  <a:cubicBezTo>
                    <a:pt x="17811" y="21326"/>
                    <a:pt x="19705" y="20644"/>
                    <a:pt x="21600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3492500" y="3345910"/>
              <a:ext cx="101600" cy="13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3124"/>
                  </a:moveTo>
                  <a:cubicBezTo>
                    <a:pt x="1350" y="1774"/>
                    <a:pt x="2700" y="424"/>
                    <a:pt x="4500" y="86"/>
                  </a:cubicBezTo>
                  <a:cubicBezTo>
                    <a:pt x="6300" y="-251"/>
                    <a:pt x="8550" y="424"/>
                    <a:pt x="10125" y="1774"/>
                  </a:cubicBezTo>
                  <a:cubicBezTo>
                    <a:pt x="11700" y="3124"/>
                    <a:pt x="12600" y="5149"/>
                    <a:pt x="11700" y="7680"/>
                  </a:cubicBezTo>
                  <a:cubicBezTo>
                    <a:pt x="10800" y="10212"/>
                    <a:pt x="8100" y="13249"/>
                    <a:pt x="6075" y="15612"/>
                  </a:cubicBezTo>
                  <a:cubicBezTo>
                    <a:pt x="4050" y="17974"/>
                    <a:pt x="2700" y="19662"/>
                    <a:pt x="3150" y="20505"/>
                  </a:cubicBezTo>
                  <a:cubicBezTo>
                    <a:pt x="3600" y="21349"/>
                    <a:pt x="5850" y="21349"/>
                    <a:pt x="9225" y="21012"/>
                  </a:cubicBezTo>
                  <a:cubicBezTo>
                    <a:pt x="12600" y="20674"/>
                    <a:pt x="17100" y="19999"/>
                    <a:pt x="21600" y="19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3663950" y="3327400"/>
              <a:ext cx="98708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6" h="21600" fill="norm" stroke="1" extrusionOk="0">
                  <a:moveTo>
                    <a:pt x="3888" y="0"/>
                  </a:moveTo>
                  <a:cubicBezTo>
                    <a:pt x="8640" y="2860"/>
                    <a:pt x="13392" y="5721"/>
                    <a:pt x="16632" y="8630"/>
                  </a:cubicBezTo>
                  <a:cubicBezTo>
                    <a:pt x="19872" y="11540"/>
                    <a:pt x="21600" y="14499"/>
                    <a:pt x="18576" y="16668"/>
                  </a:cubicBezTo>
                  <a:cubicBezTo>
                    <a:pt x="15552" y="18838"/>
                    <a:pt x="7776" y="202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5060949" y="1682750"/>
              <a:ext cx="61385" cy="101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110" y="0"/>
                  </a:moveTo>
                  <a:cubicBezTo>
                    <a:pt x="20855" y="810"/>
                    <a:pt x="21600" y="1620"/>
                    <a:pt x="21600" y="2813"/>
                  </a:cubicBezTo>
                  <a:cubicBezTo>
                    <a:pt x="21600" y="4005"/>
                    <a:pt x="20855" y="5580"/>
                    <a:pt x="19738" y="7200"/>
                  </a:cubicBezTo>
                  <a:cubicBezTo>
                    <a:pt x="18621" y="8820"/>
                    <a:pt x="17131" y="10485"/>
                    <a:pt x="16014" y="12195"/>
                  </a:cubicBezTo>
                  <a:cubicBezTo>
                    <a:pt x="14897" y="13905"/>
                    <a:pt x="14152" y="15660"/>
                    <a:pt x="11545" y="17235"/>
                  </a:cubicBezTo>
                  <a:cubicBezTo>
                    <a:pt x="8938" y="18810"/>
                    <a:pt x="4469" y="202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4629149" y="1645561"/>
              <a:ext cx="7883320" cy="1383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2" fill="norm" stroke="1" extrusionOk="0">
                  <a:moveTo>
                    <a:pt x="1148" y="382"/>
                  </a:moveTo>
                  <a:cubicBezTo>
                    <a:pt x="1258" y="514"/>
                    <a:pt x="1368" y="647"/>
                    <a:pt x="1513" y="696"/>
                  </a:cubicBezTo>
                  <a:cubicBezTo>
                    <a:pt x="1658" y="746"/>
                    <a:pt x="1838" y="713"/>
                    <a:pt x="2024" y="630"/>
                  </a:cubicBezTo>
                  <a:cubicBezTo>
                    <a:pt x="2209" y="547"/>
                    <a:pt x="2401" y="415"/>
                    <a:pt x="2592" y="300"/>
                  </a:cubicBezTo>
                  <a:cubicBezTo>
                    <a:pt x="2783" y="184"/>
                    <a:pt x="2975" y="85"/>
                    <a:pt x="3178" y="36"/>
                  </a:cubicBezTo>
                  <a:cubicBezTo>
                    <a:pt x="3381" y="-14"/>
                    <a:pt x="3595" y="-14"/>
                    <a:pt x="3821" y="52"/>
                  </a:cubicBezTo>
                  <a:cubicBezTo>
                    <a:pt x="4047" y="118"/>
                    <a:pt x="4285" y="250"/>
                    <a:pt x="4532" y="399"/>
                  </a:cubicBezTo>
                  <a:cubicBezTo>
                    <a:pt x="4778" y="547"/>
                    <a:pt x="5033" y="713"/>
                    <a:pt x="5265" y="845"/>
                  </a:cubicBezTo>
                  <a:cubicBezTo>
                    <a:pt x="5497" y="977"/>
                    <a:pt x="5706" y="1076"/>
                    <a:pt x="5915" y="1175"/>
                  </a:cubicBezTo>
                  <a:cubicBezTo>
                    <a:pt x="6123" y="1274"/>
                    <a:pt x="6332" y="1373"/>
                    <a:pt x="6544" y="1456"/>
                  </a:cubicBezTo>
                  <a:cubicBezTo>
                    <a:pt x="6755" y="1538"/>
                    <a:pt x="6970" y="1604"/>
                    <a:pt x="7185" y="1654"/>
                  </a:cubicBezTo>
                  <a:cubicBezTo>
                    <a:pt x="7399" y="1703"/>
                    <a:pt x="7614" y="1736"/>
                    <a:pt x="7834" y="1769"/>
                  </a:cubicBezTo>
                  <a:cubicBezTo>
                    <a:pt x="8054" y="1803"/>
                    <a:pt x="8280" y="1836"/>
                    <a:pt x="8507" y="1852"/>
                  </a:cubicBezTo>
                  <a:cubicBezTo>
                    <a:pt x="8733" y="1869"/>
                    <a:pt x="8959" y="1869"/>
                    <a:pt x="9182" y="1902"/>
                  </a:cubicBezTo>
                  <a:cubicBezTo>
                    <a:pt x="9405" y="1935"/>
                    <a:pt x="9626" y="2001"/>
                    <a:pt x="9843" y="2067"/>
                  </a:cubicBezTo>
                  <a:cubicBezTo>
                    <a:pt x="10061" y="2133"/>
                    <a:pt x="10275" y="2199"/>
                    <a:pt x="10490" y="2265"/>
                  </a:cubicBezTo>
                  <a:cubicBezTo>
                    <a:pt x="10704" y="2331"/>
                    <a:pt x="10919" y="2397"/>
                    <a:pt x="11136" y="2447"/>
                  </a:cubicBezTo>
                  <a:cubicBezTo>
                    <a:pt x="11354" y="2496"/>
                    <a:pt x="11574" y="2529"/>
                    <a:pt x="11800" y="2562"/>
                  </a:cubicBezTo>
                  <a:cubicBezTo>
                    <a:pt x="12026" y="2595"/>
                    <a:pt x="12258" y="2628"/>
                    <a:pt x="12485" y="2661"/>
                  </a:cubicBezTo>
                  <a:cubicBezTo>
                    <a:pt x="12711" y="2694"/>
                    <a:pt x="12931" y="2727"/>
                    <a:pt x="13148" y="2744"/>
                  </a:cubicBezTo>
                  <a:cubicBezTo>
                    <a:pt x="13366" y="2760"/>
                    <a:pt x="13580" y="2760"/>
                    <a:pt x="13792" y="2760"/>
                  </a:cubicBezTo>
                  <a:cubicBezTo>
                    <a:pt x="14004" y="2760"/>
                    <a:pt x="14213" y="2760"/>
                    <a:pt x="14424" y="2777"/>
                  </a:cubicBezTo>
                  <a:cubicBezTo>
                    <a:pt x="14636" y="2793"/>
                    <a:pt x="14850" y="2826"/>
                    <a:pt x="15065" y="2859"/>
                  </a:cubicBezTo>
                  <a:cubicBezTo>
                    <a:pt x="15279" y="2892"/>
                    <a:pt x="15494" y="2925"/>
                    <a:pt x="15709" y="2975"/>
                  </a:cubicBezTo>
                  <a:cubicBezTo>
                    <a:pt x="15923" y="3025"/>
                    <a:pt x="16138" y="3091"/>
                    <a:pt x="16349" y="3157"/>
                  </a:cubicBezTo>
                  <a:cubicBezTo>
                    <a:pt x="16561" y="3223"/>
                    <a:pt x="16770" y="3289"/>
                    <a:pt x="16996" y="3322"/>
                  </a:cubicBezTo>
                  <a:cubicBezTo>
                    <a:pt x="17222" y="3355"/>
                    <a:pt x="17466" y="3355"/>
                    <a:pt x="17712" y="3355"/>
                  </a:cubicBezTo>
                  <a:cubicBezTo>
                    <a:pt x="17958" y="3355"/>
                    <a:pt x="18208" y="3355"/>
                    <a:pt x="18451" y="3355"/>
                  </a:cubicBezTo>
                  <a:cubicBezTo>
                    <a:pt x="18695" y="3355"/>
                    <a:pt x="18933" y="3355"/>
                    <a:pt x="19150" y="3371"/>
                  </a:cubicBezTo>
                  <a:cubicBezTo>
                    <a:pt x="19368" y="3388"/>
                    <a:pt x="19565" y="3421"/>
                    <a:pt x="19768" y="3487"/>
                  </a:cubicBezTo>
                  <a:cubicBezTo>
                    <a:pt x="19971" y="3553"/>
                    <a:pt x="20179" y="3652"/>
                    <a:pt x="20365" y="3768"/>
                  </a:cubicBezTo>
                  <a:cubicBezTo>
                    <a:pt x="20550" y="3883"/>
                    <a:pt x="20713" y="4015"/>
                    <a:pt x="20840" y="4247"/>
                  </a:cubicBezTo>
                  <a:cubicBezTo>
                    <a:pt x="20968" y="4478"/>
                    <a:pt x="21061" y="4808"/>
                    <a:pt x="21145" y="5056"/>
                  </a:cubicBezTo>
                  <a:cubicBezTo>
                    <a:pt x="21229" y="5303"/>
                    <a:pt x="21304" y="5469"/>
                    <a:pt x="21356" y="5700"/>
                  </a:cubicBezTo>
                  <a:cubicBezTo>
                    <a:pt x="21409" y="5931"/>
                    <a:pt x="21438" y="6228"/>
                    <a:pt x="21467" y="6724"/>
                  </a:cubicBezTo>
                  <a:cubicBezTo>
                    <a:pt x="21496" y="7219"/>
                    <a:pt x="21525" y="7913"/>
                    <a:pt x="21545" y="8936"/>
                  </a:cubicBezTo>
                  <a:cubicBezTo>
                    <a:pt x="21565" y="9960"/>
                    <a:pt x="21577" y="11314"/>
                    <a:pt x="21586" y="12669"/>
                  </a:cubicBezTo>
                  <a:cubicBezTo>
                    <a:pt x="21594" y="14023"/>
                    <a:pt x="21600" y="15377"/>
                    <a:pt x="21594" y="16566"/>
                  </a:cubicBezTo>
                  <a:cubicBezTo>
                    <a:pt x="21588" y="17755"/>
                    <a:pt x="21571" y="18779"/>
                    <a:pt x="21536" y="19472"/>
                  </a:cubicBezTo>
                  <a:cubicBezTo>
                    <a:pt x="21501" y="20166"/>
                    <a:pt x="21449" y="20529"/>
                    <a:pt x="21342" y="20810"/>
                  </a:cubicBezTo>
                  <a:cubicBezTo>
                    <a:pt x="21235" y="21091"/>
                    <a:pt x="21072" y="21289"/>
                    <a:pt x="20881" y="21404"/>
                  </a:cubicBezTo>
                  <a:cubicBezTo>
                    <a:pt x="20690" y="21520"/>
                    <a:pt x="20469" y="21553"/>
                    <a:pt x="20252" y="21569"/>
                  </a:cubicBezTo>
                  <a:cubicBezTo>
                    <a:pt x="20034" y="21586"/>
                    <a:pt x="19820" y="21586"/>
                    <a:pt x="19611" y="21569"/>
                  </a:cubicBezTo>
                  <a:cubicBezTo>
                    <a:pt x="19402" y="21553"/>
                    <a:pt x="19199" y="21520"/>
                    <a:pt x="18985" y="21487"/>
                  </a:cubicBezTo>
                  <a:cubicBezTo>
                    <a:pt x="18770" y="21454"/>
                    <a:pt x="18544" y="21421"/>
                    <a:pt x="18309" y="21388"/>
                  </a:cubicBezTo>
                  <a:cubicBezTo>
                    <a:pt x="18074" y="21355"/>
                    <a:pt x="17831" y="21322"/>
                    <a:pt x="17613" y="21272"/>
                  </a:cubicBezTo>
                  <a:cubicBezTo>
                    <a:pt x="17396" y="21223"/>
                    <a:pt x="17205" y="21157"/>
                    <a:pt x="17007" y="21107"/>
                  </a:cubicBezTo>
                  <a:cubicBezTo>
                    <a:pt x="16810" y="21058"/>
                    <a:pt x="16607" y="21025"/>
                    <a:pt x="16404" y="20975"/>
                  </a:cubicBezTo>
                  <a:cubicBezTo>
                    <a:pt x="16201" y="20925"/>
                    <a:pt x="15998" y="20859"/>
                    <a:pt x="15787" y="20793"/>
                  </a:cubicBezTo>
                  <a:cubicBezTo>
                    <a:pt x="15575" y="20727"/>
                    <a:pt x="15355" y="20661"/>
                    <a:pt x="15132" y="20612"/>
                  </a:cubicBezTo>
                  <a:cubicBezTo>
                    <a:pt x="14908" y="20562"/>
                    <a:pt x="14682" y="20529"/>
                    <a:pt x="14456" y="20480"/>
                  </a:cubicBezTo>
                  <a:cubicBezTo>
                    <a:pt x="14230" y="20430"/>
                    <a:pt x="14004" y="20364"/>
                    <a:pt x="13772" y="20298"/>
                  </a:cubicBezTo>
                  <a:cubicBezTo>
                    <a:pt x="13540" y="20232"/>
                    <a:pt x="13302" y="20166"/>
                    <a:pt x="13067" y="20083"/>
                  </a:cubicBezTo>
                  <a:cubicBezTo>
                    <a:pt x="12832" y="20001"/>
                    <a:pt x="12600" y="19902"/>
                    <a:pt x="12371" y="19803"/>
                  </a:cubicBezTo>
                  <a:cubicBezTo>
                    <a:pt x="12142" y="19703"/>
                    <a:pt x="11916" y="19604"/>
                    <a:pt x="11690" y="19489"/>
                  </a:cubicBezTo>
                  <a:cubicBezTo>
                    <a:pt x="11464" y="19373"/>
                    <a:pt x="11238" y="19241"/>
                    <a:pt x="11009" y="19125"/>
                  </a:cubicBezTo>
                  <a:cubicBezTo>
                    <a:pt x="10780" y="19010"/>
                    <a:pt x="10548" y="18911"/>
                    <a:pt x="10319" y="18812"/>
                  </a:cubicBezTo>
                  <a:cubicBezTo>
                    <a:pt x="10090" y="18713"/>
                    <a:pt x="9864" y="18614"/>
                    <a:pt x="9640" y="18514"/>
                  </a:cubicBezTo>
                  <a:cubicBezTo>
                    <a:pt x="9417" y="18415"/>
                    <a:pt x="9197" y="18316"/>
                    <a:pt x="8971" y="18201"/>
                  </a:cubicBezTo>
                  <a:cubicBezTo>
                    <a:pt x="8744" y="18085"/>
                    <a:pt x="8512" y="17953"/>
                    <a:pt x="8286" y="17837"/>
                  </a:cubicBezTo>
                  <a:cubicBezTo>
                    <a:pt x="8060" y="17722"/>
                    <a:pt x="7840" y="17623"/>
                    <a:pt x="7625" y="17507"/>
                  </a:cubicBezTo>
                  <a:cubicBezTo>
                    <a:pt x="7411" y="17392"/>
                    <a:pt x="7202" y="17259"/>
                    <a:pt x="6990" y="17144"/>
                  </a:cubicBezTo>
                  <a:cubicBezTo>
                    <a:pt x="6779" y="17028"/>
                    <a:pt x="6564" y="16929"/>
                    <a:pt x="6352" y="16847"/>
                  </a:cubicBezTo>
                  <a:cubicBezTo>
                    <a:pt x="6141" y="16764"/>
                    <a:pt x="5932" y="16698"/>
                    <a:pt x="5723" y="16632"/>
                  </a:cubicBezTo>
                  <a:cubicBezTo>
                    <a:pt x="5515" y="16566"/>
                    <a:pt x="5306" y="16500"/>
                    <a:pt x="5097" y="16450"/>
                  </a:cubicBezTo>
                  <a:cubicBezTo>
                    <a:pt x="4888" y="16401"/>
                    <a:pt x="4680" y="16368"/>
                    <a:pt x="4477" y="16351"/>
                  </a:cubicBezTo>
                  <a:cubicBezTo>
                    <a:pt x="4274" y="16335"/>
                    <a:pt x="4076" y="16335"/>
                    <a:pt x="3874" y="16335"/>
                  </a:cubicBezTo>
                  <a:cubicBezTo>
                    <a:pt x="3671" y="16335"/>
                    <a:pt x="3462" y="16335"/>
                    <a:pt x="3233" y="16368"/>
                  </a:cubicBezTo>
                  <a:cubicBezTo>
                    <a:pt x="3004" y="16401"/>
                    <a:pt x="2754" y="16467"/>
                    <a:pt x="2511" y="16549"/>
                  </a:cubicBezTo>
                  <a:cubicBezTo>
                    <a:pt x="2267" y="16632"/>
                    <a:pt x="2030" y="16731"/>
                    <a:pt x="1806" y="16797"/>
                  </a:cubicBezTo>
                  <a:cubicBezTo>
                    <a:pt x="1583" y="16863"/>
                    <a:pt x="1374" y="16896"/>
                    <a:pt x="1148" y="16913"/>
                  </a:cubicBezTo>
                  <a:cubicBezTo>
                    <a:pt x="922" y="16929"/>
                    <a:pt x="678" y="16929"/>
                    <a:pt x="484" y="16896"/>
                  </a:cubicBezTo>
                  <a:cubicBezTo>
                    <a:pt x="290" y="16863"/>
                    <a:pt x="145" y="16797"/>
                    <a:pt x="0" y="16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665244" y="1907116"/>
              <a:ext cx="447940" cy="100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53" fill="norm" stroke="1" extrusionOk="0">
                  <a:moveTo>
                    <a:pt x="12494" y="365"/>
                  </a:moveTo>
                  <a:cubicBezTo>
                    <a:pt x="12188" y="182"/>
                    <a:pt x="11883" y="0"/>
                    <a:pt x="11577" y="0"/>
                  </a:cubicBezTo>
                  <a:cubicBezTo>
                    <a:pt x="11271" y="0"/>
                    <a:pt x="10966" y="182"/>
                    <a:pt x="10202" y="592"/>
                  </a:cubicBezTo>
                  <a:cubicBezTo>
                    <a:pt x="9437" y="1003"/>
                    <a:pt x="8215" y="1641"/>
                    <a:pt x="7298" y="2301"/>
                  </a:cubicBezTo>
                  <a:cubicBezTo>
                    <a:pt x="6381" y="2962"/>
                    <a:pt x="5770" y="3646"/>
                    <a:pt x="5209" y="4352"/>
                  </a:cubicBezTo>
                  <a:cubicBezTo>
                    <a:pt x="4649" y="5058"/>
                    <a:pt x="4139" y="5787"/>
                    <a:pt x="3528" y="6539"/>
                  </a:cubicBezTo>
                  <a:cubicBezTo>
                    <a:pt x="2917" y="7291"/>
                    <a:pt x="2204" y="8066"/>
                    <a:pt x="1592" y="9023"/>
                  </a:cubicBezTo>
                  <a:cubicBezTo>
                    <a:pt x="981" y="9980"/>
                    <a:pt x="471" y="11119"/>
                    <a:pt x="217" y="12167"/>
                  </a:cubicBezTo>
                  <a:cubicBezTo>
                    <a:pt x="-38" y="13215"/>
                    <a:pt x="-38" y="14172"/>
                    <a:pt x="64" y="15038"/>
                  </a:cubicBezTo>
                  <a:cubicBezTo>
                    <a:pt x="166" y="15904"/>
                    <a:pt x="370" y="16678"/>
                    <a:pt x="930" y="17453"/>
                  </a:cubicBezTo>
                  <a:cubicBezTo>
                    <a:pt x="1490" y="18228"/>
                    <a:pt x="2407" y="19003"/>
                    <a:pt x="3528" y="19663"/>
                  </a:cubicBezTo>
                  <a:cubicBezTo>
                    <a:pt x="4649" y="20324"/>
                    <a:pt x="5973" y="20871"/>
                    <a:pt x="7502" y="21190"/>
                  </a:cubicBezTo>
                  <a:cubicBezTo>
                    <a:pt x="9030" y="21509"/>
                    <a:pt x="10762" y="21600"/>
                    <a:pt x="12443" y="21532"/>
                  </a:cubicBezTo>
                  <a:cubicBezTo>
                    <a:pt x="14124" y="21463"/>
                    <a:pt x="15754" y="21235"/>
                    <a:pt x="16977" y="20780"/>
                  </a:cubicBezTo>
                  <a:cubicBezTo>
                    <a:pt x="18200" y="20324"/>
                    <a:pt x="19015" y="19641"/>
                    <a:pt x="19575" y="18934"/>
                  </a:cubicBezTo>
                  <a:cubicBezTo>
                    <a:pt x="20136" y="18228"/>
                    <a:pt x="20441" y="17499"/>
                    <a:pt x="20798" y="16747"/>
                  </a:cubicBezTo>
                  <a:cubicBezTo>
                    <a:pt x="21154" y="15995"/>
                    <a:pt x="21562" y="15220"/>
                    <a:pt x="21562" y="14218"/>
                  </a:cubicBezTo>
                  <a:cubicBezTo>
                    <a:pt x="21562" y="13215"/>
                    <a:pt x="21154" y="11985"/>
                    <a:pt x="20798" y="10868"/>
                  </a:cubicBezTo>
                  <a:cubicBezTo>
                    <a:pt x="20441" y="9752"/>
                    <a:pt x="20136" y="8749"/>
                    <a:pt x="19830" y="7906"/>
                  </a:cubicBezTo>
                  <a:cubicBezTo>
                    <a:pt x="19524" y="7063"/>
                    <a:pt x="19219" y="6380"/>
                    <a:pt x="18607" y="5673"/>
                  </a:cubicBezTo>
                  <a:cubicBezTo>
                    <a:pt x="17996" y="4967"/>
                    <a:pt x="17079" y="4238"/>
                    <a:pt x="16162" y="3577"/>
                  </a:cubicBezTo>
                  <a:cubicBezTo>
                    <a:pt x="15245" y="2916"/>
                    <a:pt x="14328" y="2324"/>
                    <a:pt x="13054" y="2051"/>
                  </a:cubicBezTo>
                  <a:cubicBezTo>
                    <a:pt x="11781" y="1777"/>
                    <a:pt x="10151" y="1823"/>
                    <a:pt x="8520" y="1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514350" y="3962929"/>
              <a:ext cx="2590800" cy="8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1462"/>
                  </a:moveTo>
                  <a:cubicBezTo>
                    <a:pt x="406" y="20354"/>
                    <a:pt x="812" y="19247"/>
                    <a:pt x="1332" y="17862"/>
                  </a:cubicBezTo>
                  <a:cubicBezTo>
                    <a:pt x="1853" y="16477"/>
                    <a:pt x="2488" y="14816"/>
                    <a:pt x="3141" y="13708"/>
                  </a:cubicBezTo>
                  <a:cubicBezTo>
                    <a:pt x="3794" y="12600"/>
                    <a:pt x="4465" y="12047"/>
                    <a:pt x="5135" y="11493"/>
                  </a:cubicBezTo>
                  <a:cubicBezTo>
                    <a:pt x="5806" y="10939"/>
                    <a:pt x="6476" y="10385"/>
                    <a:pt x="7165" y="9554"/>
                  </a:cubicBezTo>
                  <a:cubicBezTo>
                    <a:pt x="7853" y="8724"/>
                    <a:pt x="8559" y="7616"/>
                    <a:pt x="9291" y="7062"/>
                  </a:cubicBezTo>
                  <a:cubicBezTo>
                    <a:pt x="10024" y="6508"/>
                    <a:pt x="10782" y="6508"/>
                    <a:pt x="11462" y="6231"/>
                  </a:cubicBezTo>
                  <a:cubicBezTo>
                    <a:pt x="12141" y="5954"/>
                    <a:pt x="12741" y="5400"/>
                    <a:pt x="13456" y="4847"/>
                  </a:cubicBezTo>
                  <a:cubicBezTo>
                    <a:pt x="14171" y="4293"/>
                    <a:pt x="15000" y="3739"/>
                    <a:pt x="15768" y="3462"/>
                  </a:cubicBezTo>
                  <a:cubicBezTo>
                    <a:pt x="16535" y="3185"/>
                    <a:pt x="17241" y="3185"/>
                    <a:pt x="17974" y="3185"/>
                  </a:cubicBezTo>
                  <a:cubicBezTo>
                    <a:pt x="18706" y="3185"/>
                    <a:pt x="19465" y="3185"/>
                    <a:pt x="20012" y="2631"/>
                  </a:cubicBezTo>
                  <a:cubicBezTo>
                    <a:pt x="20559" y="2077"/>
                    <a:pt x="20894" y="970"/>
                    <a:pt x="21115" y="416"/>
                  </a:cubicBezTo>
                  <a:cubicBezTo>
                    <a:pt x="21335" y="-138"/>
                    <a:pt x="21441" y="-138"/>
                    <a:pt x="21503" y="416"/>
                  </a:cubicBezTo>
                  <a:cubicBezTo>
                    <a:pt x="21565" y="970"/>
                    <a:pt x="21582" y="2077"/>
                    <a:pt x="21600" y="3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84200" y="4007114"/>
              <a:ext cx="2514601" cy="9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21540"/>
                  </a:moveTo>
                  <a:cubicBezTo>
                    <a:pt x="418" y="18660"/>
                    <a:pt x="836" y="15780"/>
                    <a:pt x="1391" y="13380"/>
                  </a:cubicBezTo>
                  <a:cubicBezTo>
                    <a:pt x="1945" y="10980"/>
                    <a:pt x="2636" y="9060"/>
                    <a:pt x="3345" y="7620"/>
                  </a:cubicBezTo>
                  <a:cubicBezTo>
                    <a:pt x="4055" y="6180"/>
                    <a:pt x="4782" y="5220"/>
                    <a:pt x="5509" y="4260"/>
                  </a:cubicBezTo>
                  <a:cubicBezTo>
                    <a:pt x="6236" y="3300"/>
                    <a:pt x="6964" y="2340"/>
                    <a:pt x="7745" y="1860"/>
                  </a:cubicBezTo>
                  <a:cubicBezTo>
                    <a:pt x="8527" y="1380"/>
                    <a:pt x="9364" y="1380"/>
                    <a:pt x="10091" y="1140"/>
                  </a:cubicBezTo>
                  <a:cubicBezTo>
                    <a:pt x="10818" y="900"/>
                    <a:pt x="11436" y="420"/>
                    <a:pt x="12036" y="180"/>
                  </a:cubicBezTo>
                  <a:cubicBezTo>
                    <a:pt x="12636" y="-60"/>
                    <a:pt x="13218" y="-60"/>
                    <a:pt x="13882" y="180"/>
                  </a:cubicBezTo>
                  <a:cubicBezTo>
                    <a:pt x="14545" y="420"/>
                    <a:pt x="15291" y="900"/>
                    <a:pt x="15991" y="1380"/>
                  </a:cubicBezTo>
                  <a:cubicBezTo>
                    <a:pt x="16691" y="1860"/>
                    <a:pt x="17345" y="2340"/>
                    <a:pt x="18027" y="2820"/>
                  </a:cubicBezTo>
                  <a:cubicBezTo>
                    <a:pt x="18709" y="3300"/>
                    <a:pt x="19418" y="3780"/>
                    <a:pt x="20018" y="4500"/>
                  </a:cubicBezTo>
                  <a:cubicBezTo>
                    <a:pt x="20618" y="5220"/>
                    <a:pt x="21109" y="6180"/>
                    <a:pt x="21600" y="7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4527550" y="3688130"/>
              <a:ext cx="406400" cy="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3600" y="15434"/>
                    <a:pt x="7200" y="9750"/>
                    <a:pt x="10519" y="5771"/>
                  </a:cubicBezTo>
                  <a:cubicBezTo>
                    <a:pt x="13838" y="1792"/>
                    <a:pt x="16875" y="-482"/>
                    <a:pt x="18675" y="86"/>
                  </a:cubicBezTo>
                  <a:cubicBezTo>
                    <a:pt x="20475" y="655"/>
                    <a:pt x="21037" y="4065"/>
                    <a:pt x="21600" y="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4559785" y="3740149"/>
              <a:ext cx="475765" cy="8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70" fill="norm" stroke="1" extrusionOk="0">
                  <a:moveTo>
                    <a:pt x="838" y="20057"/>
                  </a:moveTo>
                  <a:cubicBezTo>
                    <a:pt x="360" y="20571"/>
                    <a:pt x="-118" y="21086"/>
                    <a:pt x="25" y="21343"/>
                  </a:cubicBezTo>
                  <a:cubicBezTo>
                    <a:pt x="169" y="21600"/>
                    <a:pt x="933" y="21600"/>
                    <a:pt x="2893" y="20057"/>
                  </a:cubicBezTo>
                  <a:cubicBezTo>
                    <a:pt x="4852" y="18514"/>
                    <a:pt x="8006" y="15429"/>
                    <a:pt x="11303" y="11829"/>
                  </a:cubicBezTo>
                  <a:cubicBezTo>
                    <a:pt x="14601" y="8229"/>
                    <a:pt x="18041" y="4114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4933949" y="3638549"/>
              <a:ext cx="15066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0" y="0"/>
                  </a:moveTo>
                  <a:cubicBezTo>
                    <a:pt x="6600" y="2107"/>
                    <a:pt x="13200" y="4215"/>
                    <a:pt x="16950" y="5707"/>
                  </a:cubicBezTo>
                  <a:cubicBezTo>
                    <a:pt x="20700" y="7200"/>
                    <a:pt x="21600" y="8078"/>
                    <a:pt x="21300" y="9395"/>
                  </a:cubicBezTo>
                  <a:cubicBezTo>
                    <a:pt x="21000" y="10712"/>
                    <a:pt x="19500" y="12468"/>
                    <a:pt x="16800" y="14576"/>
                  </a:cubicBezTo>
                  <a:cubicBezTo>
                    <a:pt x="14100" y="16683"/>
                    <a:pt x="10200" y="19141"/>
                    <a:pt x="63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6076341" y="3610662"/>
              <a:ext cx="292710" cy="351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30" fill="norm" stroke="1" extrusionOk="0">
                  <a:moveTo>
                    <a:pt x="11616" y="4394"/>
                  </a:moveTo>
                  <a:cubicBezTo>
                    <a:pt x="11616" y="3751"/>
                    <a:pt x="11616" y="3108"/>
                    <a:pt x="11230" y="2723"/>
                  </a:cubicBezTo>
                  <a:cubicBezTo>
                    <a:pt x="10845" y="2337"/>
                    <a:pt x="10073" y="2208"/>
                    <a:pt x="8916" y="2465"/>
                  </a:cubicBezTo>
                  <a:cubicBezTo>
                    <a:pt x="7759" y="2723"/>
                    <a:pt x="6216" y="3365"/>
                    <a:pt x="4596" y="4973"/>
                  </a:cubicBezTo>
                  <a:cubicBezTo>
                    <a:pt x="2976" y="6580"/>
                    <a:pt x="1279" y="9151"/>
                    <a:pt x="507" y="11723"/>
                  </a:cubicBezTo>
                  <a:cubicBezTo>
                    <a:pt x="-264" y="14294"/>
                    <a:pt x="-110" y="16865"/>
                    <a:pt x="662" y="18537"/>
                  </a:cubicBezTo>
                  <a:cubicBezTo>
                    <a:pt x="1433" y="20208"/>
                    <a:pt x="2822" y="20980"/>
                    <a:pt x="4519" y="21237"/>
                  </a:cubicBezTo>
                  <a:cubicBezTo>
                    <a:pt x="6216" y="21494"/>
                    <a:pt x="8222" y="21237"/>
                    <a:pt x="9996" y="20208"/>
                  </a:cubicBezTo>
                  <a:cubicBezTo>
                    <a:pt x="11770" y="19180"/>
                    <a:pt x="13313" y="17380"/>
                    <a:pt x="14625" y="15323"/>
                  </a:cubicBezTo>
                  <a:cubicBezTo>
                    <a:pt x="15936" y="13265"/>
                    <a:pt x="17016" y="10951"/>
                    <a:pt x="17325" y="8573"/>
                  </a:cubicBezTo>
                  <a:cubicBezTo>
                    <a:pt x="17633" y="6194"/>
                    <a:pt x="17170" y="3751"/>
                    <a:pt x="16630" y="2273"/>
                  </a:cubicBezTo>
                  <a:cubicBezTo>
                    <a:pt x="16090" y="794"/>
                    <a:pt x="15473" y="280"/>
                    <a:pt x="14162" y="87"/>
                  </a:cubicBezTo>
                  <a:cubicBezTo>
                    <a:pt x="12850" y="-106"/>
                    <a:pt x="10845" y="23"/>
                    <a:pt x="9147" y="473"/>
                  </a:cubicBezTo>
                  <a:cubicBezTo>
                    <a:pt x="7450" y="923"/>
                    <a:pt x="6062" y="1694"/>
                    <a:pt x="4982" y="2401"/>
                  </a:cubicBezTo>
                  <a:cubicBezTo>
                    <a:pt x="3902" y="3108"/>
                    <a:pt x="3130" y="3751"/>
                    <a:pt x="2745" y="4523"/>
                  </a:cubicBezTo>
                  <a:cubicBezTo>
                    <a:pt x="2359" y="5294"/>
                    <a:pt x="2359" y="6194"/>
                    <a:pt x="2745" y="6837"/>
                  </a:cubicBezTo>
                  <a:cubicBezTo>
                    <a:pt x="3130" y="7480"/>
                    <a:pt x="3902" y="7865"/>
                    <a:pt x="5599" y="8058"/>
                  </a:cubicBezTo>
                  <a:cubicBezTo>
                    <a:pt x="7296" y="8251"/>
                    <a:pt x="9919" y="8251"/>
                    <a:pt x="12696" y="7801"/>
                  </a:cubicBezTo>
                  <a:cubicBezTo>
                    <a:pt x="15473" y="7351"/>
                    <a:pt x="18405" y="6451"/>
                    <a:pt x="21336" y="5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6199716" y="3400337"/>
              <a:ext cx="137584" cy="138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5649" y="9341"/>
                  </a:moveTo>
                  <a:cubicBezTo>
                    <a:pt x="3988" y="12286"/>
                    <a:pt x="2326" y="15232"/>
                    <a:pt x="1329" y="17523"/>
                  </a:cubicBezTo>
                  <a:cubicBezTo>
                    <a:pt x="332" y="19814"/>
                    <a:pt x="0" y="21450"/>
                    <a:pt x="0" y="21450"/>
                  </a:cubicBezTo>
                  <a:cubicBezTo>
                    <a:pt x="0" y="21450"/>
                    <a:pt x="332" y="19814"/>
                    <a:pt x="1495" y="16377"/>
                  </a:cubicBezTo>
                  <a:cubicBezTo>
                    <a:pt x="2658" y="12941"/>
                    <a:pt x="4652" y="7705"/>
                    <a:pt x="6646" y="4432"/>
                  </a:cubicBezTo>
                  <a:cubicBezTo>
                    <a:pt x="8640" y="1159"/>
                    <a:pt x="10634" y="-150"/>
                    <a:pt x="11963" y="14"/>
                  </a:cubicBezTo>
                  <a:cubicBezTo>
                    <a:pt x="13292" y="177"/>
                    <a:pt x="13957" y="1814"/>
                    <a:pt x="15452" y="4923"/>
                  </a:cubicBezTo>
                  <a:cubicBezTo>
                    <a:pt x="16948" y="8032"/>
                    <a:pt x="19274" y="12614"/>
                    <a:pt x="21600" y="17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6584950" y="3848099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4400"/>
                    <a:pt x="10165" y="7200"/>
                    <a:pt x="13765" y="360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6966861" y="3659317"/>
              <a:ext cx="284840" cy="33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80" fill="norm" stroke="1" extrusionOk="0">
                  <a:moveTo>
                    <a:pt x="11931" y="3492"/>
                  </a:moveTo>
                  <a:cubicBezTo>
                    <a:pt x="11771" y="2825"/>
                    <a:pt x="11611" y="2159"/>
                    <a:pt x="11131" y="1692"/>
                  </a:cubicBezTo>
                  <a:cubicBezTo>
                    <a:pt x="10651" y="1225"/>
                    <a:pt x="9851" y="959"/>
                    <a:pt x="9131" y="1025"/>
                  </a:cubicBezTo>
                  <a:cubicBezTo>
                    <a:pt x="8411" y="1092"/>
                    <a:pt x="7771" y="1492"/>
                    <a:pt x="6491" y="3092"/>
                  </a:cubicBezTo>
                  <a:cubicBezTo>
                    <a:pt x="5211" y="4692"/>
                    <a:pt x="3291" y="7492"/>
                    <a:pt x="2091" y="10292"/>
                  </a:cubicBezTo>
                  <a:cubicBezTo>
                    <a:pt x="891" y="13092"/>
                    <a:pt x="411" y="15892"/>
                    <a:pt x="171" y="17625"/>
                  </a:cubicBezTo>
                  <a:cubicBezTo>
                    <a:pt x="-69" y="19359"/>
                    <a:pt x="-69" y="20025"/>
                    <a:pt x="251" y="20559"/>
                  </a:cubicBezTo>
                  <a:cubicBezTo>
                    <a:pt x="571" y="21092"/>
                    <a:pt x="1211" y="21492"/>
                    <a:pt x="2891" y="21159"/>
                  </a:cubicBezTo>
                  <a:cubicBezTo>
                    <a:pt x="4571" y="20825"/>
                    <a:pt x="7291" y="19759"/>
                    <a:pt x="9691" y="18025"/>
                  </a:cubicBezTo>
                  <a:cubicBezTo>
                    <a:pt x="12091" y="16292"/>
                    <a:pt x="14171" y="13892"/>
                    <a:pt x="15611" y="11359"/>
                  </a:cubicBezTo>
                  <a:cubicBezTo>
                    <a:pt x="17051" y="8825"/>
                    <a:pt x="17851" y="6159"/>
                    <a:pt x="18251" y="4492"/>
                  </a:cubicBezTo>
                  <a:cubicBezTo>
                    <a:pt x="18651" y="2825"/>
                    <a:pt x="18651" y="2159"/>
                    <a:pt x="18251" y="1492"/>
                  </a:cubicBezTo>
                  <a:cubicBezTo>
                    <a:pt x="17851" y="825"/>
                    <a:pt x="17051" y="159"/>
                    <a:pt x="15611" y="25"/>
                  </a:cubicBezTo>
                  <a:cubicBezTo>
                    <a:pt x="14171" y="-108"/>
                    <a:pt x="12091" y="292"/>
                    <a:pt x="10651" y="1159"/>
                  </a:cubicBezTo>
                  <a:cubicBezTo>
                    <a:pt x="9211" y="2025"/>
                    <a:pt x="8411" y="3359"/>
                    <a:pt x="7931" y="4492"/>
                  </a:cubicBezTo>
                  <a:cubicBezTo>
                    <a:pt x="7451" y="5625"/>
                    <a:pt x="7291" y="6559"/>
                    <a:pt x="7611" y="7092"/>
                  </a:cubicBezTo>
                  <a:cubicBezTo>
                    <a:pt x="7931" y="7625"/>
                    <a:pt x="8731" y="7759"/>
                    <a:pt x="11131" y="7359"/>
                  </a:cubicBezTo>
                  <a:cubicBezTo>
                    <a:pt x="13531" y="6959"/>
                    <a:pt x="17531" y="6025"/>
                    <a:pt x="21531" y="5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6013450" y="4146549"/>
              <a:ext cx="1047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9543"/>
                    <a:pt x="2880" y="17486"/>
                    <a:pt x="4473" y="15429"/>
                  </a:cubicBezTo>
                  <a:cubicBezTo>
                    <a:pt x="6065" y="13371"/>
                    <a:pt x="7811" y="11314"/>
                    <a:pt x="9644" y="10286"/>
                  </a:cubicBezTo>
                  <a:cubicBezTo>
                    <a:pt x="11476" y="9257"/>
                    <a:pt x="13396" y="9257"/>
                    <a:pt x="15164" y="9257"/>
                  </a:cubicBezTo>
                  <a:cubicBezTo>
                    <a:pt x="16931" y="9257"/>
                    <a:pt x="18545" y="9257"/>
                    <a:pt x="19593" y="7714"/>
                  </a:cubicBezTo>
                  <a:cubicBezTo>
                    <a:pt x="20640" y="6171"/>
                    <a:pt x="2112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6354938" y="4417483"/>
              <a:ext cx="124917" cy="23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514" fill="norm" stroke="1" extrusionOk="0">
                  <a:moveTo>
                    <a:pt x="14864" y="4821"/>
                  </a:moveTo>
                  <a:cubicBezTo>
                    <a:pt x="15213" y="3857"/>
                    <a:pt x="15561" y="2893"/>
                    <a:pt x="14864" y="1929"/>
                  </a:cubicBezTo>
                  <a:cubicBezTo>
                    <a:pt x="14168" y="964"/>
                    <a:pt x="12426" y="0"/>
                    <a:pt x="9987" y="0"/>
                  </a:cubicBezTo>
                  <a:cubicBezTo>
                    <a:pt x="7548" y="0"/>
                    <a:pt x="4413" y="964"/>
                    <a:pt x="2322" y="2025"/>
                  </a:cubicBezTo>
                  <a:cubicBezTo>
                    <a:pt x="232" y="3086"/>
                    <a:pt x="-813" y="4243"/>
                    <a:pt x="755" y="5882"/>
                  </a:cubicBezTo>
                  <a:cubicBezTo>
                    <a:pt x="2322" y="7521"/>
                    <a:pt x="6503" y="9643"/>
                    <a:pt x="10161" y="11282"/>
                  </a:cubicBezTo>
                  <a:cubicBezTo>
                    <a:pt x="13819" y="12921"/>
                    <a:pt x="16955" y="14079"/>
                    <a:pt x="18697" y="15139"/>
                  </a:cubicBezTo>
                  <a:cubicBezTo>
                    <a:pt x="20439" y="16200"/>
                    <a:pt x="20787" y="17164"/>
                    <a:pt x="20439" y="18032"/>
                  </a:cubicBezTo>
                  <a:cubicBezTo>
                    <a:pt x="20090" y="18900"/>
                    <a:pt x="19045" y="19671"/>
                    <a:pt x="17652" y="20346"/>
                  </a:cubicBezTo>
                  <a:cubicBezTo>
                    <a:pt x="16258" y="21021"/>
                    <a:pt x="14516" y="21600"/>
                    <a:pt x="13122" y="21504"/>
                  </a:cubicBezTo>
                  <a:cubicBezTo>
                    <a:pt x="11729" y="21407"/>
                    <a:pt x="10684" y="20636"/>
                    <a:pt x="11555" y="19286"/>
                  </a:cubicBezTo>
                  <a:cubicBezTo>
                    <a:pt x="12426" y="17936"/>
                    <a:pt x="15213" y="16007"/>
                    <a:pt x="18000" y="14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538478" y="4428023"/>
              <a:ext cx="198873" cy="212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219" fill="norm" stroke="1" extrusionOk="0">
                  <a:moveTo>
                    <a:pt x="3590" y="9958"/>
                  </a:moveTo>
                  <a:cubicBezTo>
                    <a:pt x="5615" y="9111"/>
                    <a:pt x="7640" y="8264"/>
                    <a:pt x="9215" y="7099"/>
                  </a:cubicBezTo>
                  <a:cubicBezTo>
                    <a:pt x="10790" y="5934"/>
                    <a:pt x="11915" y="4452"/>
                    <a:pt x="12590" y="3181"/>
                  </a:cubicBezTo>
                  <a:cubicBezTo>
                    <a:pt x="13265" y="1911"/>
                    <a:pt x="13490" y="852"/>
                    <a:pt x="12815" y="322"/>
                  </a:cubicBezTo>
                  <a:cubicBezTo>
                    <a:pt x="12140" y="-207"/>
                    <a:pt x="10565" y="-207"/>
                    <a:pt x="8427" y="1275"/>
                  </a:cubicBezTo>
                  <a:cubicBezTo>
                    <a:pt x="6290" y="2758"/>
                    <a:pt x="3590" y="5722"/>
                    <a:pt x="1902" y="9111"/>
                  </a:cubicBezTo>
                  <a:cubicBezTo>
                    <a:pt x="215" y="12499"/>
                    <a:pt x="-460" y="16311"/>
                    <a:pt x="327" y="18534"/>
                  </a:cubicBezTo>
                  <a:cubicBezTo>
                    <a:pt x="1115" y="20758"/>
                    <a:pt x="3365" y="21393"/>
                    <a:pt x="7077" y="21181"/>
                  </a:cubicBezTo>
                  <a:cubicBezTo>
                    <a:pt x="10790" y="20969"/>
                    <a:pt x="15965" y="19911"/>
                    <a:pt x="21140" y="18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7463065" y="4089400"/>
              <a:ext cx="341086" cy="150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80" fill="norm" stroke="1" extrusionOk="0">
                  <a:moveTo>
                    <a:pt x="1886" y="19800"/>
                  </a:moveTo>
                  <a:cubicBezTo>
                    <a:pt x="1219" y="19500"/>
                    <a:pt x="553" y="19200"/>
                    <a:pt x="219" y="18150"/>
                  </a:cubicBezTo>
                  <a:cubicBezTo>
                    <a:pt x="-114" y="17100"/>
                    <a:pt x="-114" y="15300"/>
                    <a:pt x="553" y="12900"/>
                  </a:cubicBezTo>
                  <a:cubicBezTo>
                    <a:pt x="1219" y="10500"/>
                    <a:pt x="2553" y="7500"/>
                    <a:pt x="3886" y="5700"/>
                  </a:cubicBezTo>
                  <a:cubicBezTo>
                    <a:pt x="5219" y="3900"/>
                    <a:pt x="6553" y="3300"/>
                    <a:pt x="7553" y="3300"/>
                  </a:cubicBezTo>
                  <a:cubicBezTo>
                    <a:pt x="8553" y="3300"/>
                    <a:pt x="9219" y="3900"/>
                    <a:pt x="9886" y="6300"/>
                  </a:cubicBezTo>
                  <a:cubicBezTo>
                    <a:pt x="10553" y="8700"/>
                    <a:pt x="11219" y="12900"/>
                    <a:pt x="11819" y="15750"/>
                  </a:cubicBezTo>
                  <a:cubicBezTo>
                    <a:pt x="12419" y="18600"/>
                    <a:pt x="12953" y="20100"/>
                    <a:pt x="13686" y="20850"/>
                  </a:cubicBezTo>
                  <a:cubicBezTo>
                    <a:pt x="14419" y="21600"/>
                    <a:pt x="15353" y="21600"/>
                    <a:pt x="16353" y="20550"/>
                  </a:cubicBezTo>
                  <a:cubicBezTo>
                    <a:pt x="17353" y="19500"/>
                    <a:pt x="18419" y="17400"/>
                    <a:pt x="19286" y="13800"/>
                  </a:cubicBezTo>
                  <a:cubicBezTo>
                    <a:pt x="20153" y="10200"/>
                    <a:pt x="20819" y="510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8117416" y="3762872"/>
              <a:ext cx="575734" cy="434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6591" y="2964"/>
                  </a:moveTo>
                  <a:cubicBezTo>
                    <a:pt x="7465" y="2649"/>
                    <a:pt x="8338" y="2335"/>
                    <a:pt x="9807" y="1915"/>
                  </a:cubicBezTo>
                  <a:cubicBezTo>
                    <a:pt x="11276" y="1496"/>
                    <a:pt x="13341" y="972"/>
                    <a:pt x="15168" y="657"/>
                  </a:cubicBezTo>
                  <a:cubicBezTo>
                    <a:pt x="16994" y="342"/>
                    <a:pt x="18582" y="238"/>
                    <a:pt x="19615" y="133"/>
                  </a:cubicBezTo>
                  <a:cubicBezTo>
                    <a:pt x="20647" y="28"/>
                    <a:pt x="21124" y="-77"/>
                    <a:pt x="21203" y="80"/>
                  </a:cubicBezTo>
                  <a:cubicBezTo>
                    <a:pt x="21282" y="238"/>
                    <a:pt x="20965" y="657"/>
                    <a:pt x="19972" y="1601"/>
                  </a:cubicBezTo>
                  <a:cubicBezTo>
                    <a:pt x="18979" y="2544"/>
                    <a:pt x="17312" y="4012"/>
                    <a:pt x="15446" y="5795"/>
                  </a:cubicBezTo>
                  <a:cubicBezTo>
                    <a:pt x="13579" y="7577"/>
                    <a:pt x="11515" y="9674"/>
                    <a:pt x="9410" y="11719"/>
                  </a:cubicBezTo>
                  <a:cubicBezTo>
                    <a:pt x="7306" y="13764"/>
                    <a:pt x="5162" y="15756"/>
                    <a:pt x="3772" y="17067"/>
                  </a:cubicBezTo>
                  <a:cubicBezTo>
                    <a:pt x="2382" y="18377"/>
                    <a:pt x="1747" y="19006"/>
                    <a:pt x="1151" y="19636"/>
                  </a:cubicBezTo>
                  <a:cubicBezTo>
                    <a:pt x="556" y="20265"/>
                    <a:pt x="0" y="20894"/>
                    <a:pt x="0" y="21208"/>
                  </a:cubicBezTo>
                  <a:cubicBezTo>
                    <a:pt x="0" y="21523"/>
                    <a:pt x="556" y="21523"/>
                    <a:pt x="2422" y="21418"/>
                  </a:cubicBezTo>
                  <a:cubicBezTo>
                    <a:pt x="4288" y="21313"/>
                    <a:pt x="7465" y="21104"/>
                    <a:pt x="10244" y="20946"/>
                  </a:cubicBezTo>
                  <a:cubicBezTo>
                    <a:pt x="13024" y="20789"/>
                    <a:pt x="15406" y="20684"/>
                    <a:pt x="17113" y="20579"/>
                  </a:cubicBezTo>
                  <a:cubicBezTo>
                    <a:pt x="18821" y="20474"/>
                    <a:pt x="19853" y="20370"/>
                    <a:pt x="20488" y="20527"/>
                  </a:cubicBezTo>
                  <a:cubicBezTo>
                    <a:pt x="21124" y="20684"/>
                    <a:pt x="21362" y="21104"/>
                    <a:pt x="2160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5550798" y="3169648"/>
              <a:ext cx="189602" cy="154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64" fill="norm" stroke="1" extrusionOk="0">
                  <a:moveTo>
                    <a:pt x="21498" y="428"/>
                  </a:moveTo>
                  <a:cubicBezTo>
                    <a:pt x="21258" y="222"/>
                    <a:pt x="21018" y="15"/>
                    <a:pt x="20778" y="1"/>
                  </a:cubicBezTo>
                  <a:cubicBezTo>
                    <a:pt x="20538" y="-14"/>
                    <a:pt x="20298" y="163"/>
                    <a:pt x="20178" y="841"/>
                  </a:cubicBezTo>
                  <a:cubicBezTo>
                    <a:pt x="20058" y="1518"/>
                    <a:pt x="20058" y="2697"/>
                    <a:pt x="19938" y="3905"/>
                  </a:cubicBezTo>
                  <a:cubicBezTo>
                    <a:pt x="19818" y="5113"/>
                    <a:pt x="19578" y="6351"/>
                    <a:pt x="18498" y="7545"/>
                  </a:cubicBezTo>
                  <a:cubicBezTo>
                    <a:pt x="17418" y="8738"/>
                    <a:pt x="15498" y="9887"/>
                    <a:pt x="13098" y="10992"/>
                  </a:cubicBezTo>
                  <a:cubicBezTo>
                    <a:pt x="10698" y="12097"/>
                    <a:pt x="7818" y="13158"/>
                    <a:pt x="5538" y="14160"/>
                  </a:cubicBezTo>
                  <a:cubicBezTo>
                    <a:pt x="3258" y="15162"/>
                    <a:pt x="1578" y="16105"/>
                    <a:pt x="738" y="17077"/>
                  </a:cubicBezTo>
                  <a:cubicBezTo>
                    <a:pt x="-102" y="18050"/>
                    <a:pt x="-102" y="19052"/>
                    <a:pt x="138" y="19759"/>
                  </a:cubicBezTo>
                  <a:cubicBezTo>
                    <a:pt x="378" y="20466"/>
                    <a:pt x="858" y="20879"/>
                    <a:pt x="1458" y="21144"/>
                  </a:cubicBezTo>
                  <a:cubicBezTo>
                    <a:pt x="2058" y="21409"/>
                    <a:pt x="2778" y="21527"/>
                    <a:pt x="3738" y="21557"/>
                  </a:cubicBezTo>
                  <a:cubicBezTo>
                    <a:pt x="4698" y="21586"/>
                    <a:pt x="5898" y="21527"/>
                    <a:pt x="7098" y="2146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5518149" y="3257913"/>
              <a:ext cx="1825039" cy="1516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9" fill="norm" stroke="1" extrusionOk="0">
                  <a:moveTo>
                    <a:pt x="826" y="718"/>
                  </a:moveTo>
                  <a:cubicBezTo>
                    <a:pt x="826" y="567"/>
                    <a:pt x="826" y="417"/>
                    <a:pt x="939" y="326"/>
                  </a:cubicBezTo>
                  <a:cubicBezTo>
                    <a:pt x="1051" y="236"/>
                    <a:pt x="1276" y="206"/>
                    <a:pt x="1840" y="161"/>
                  </a:cubicBezTo>
                  <a:cubicBezTo>
                    <a:pt x="2403" y="116"/>
                    <a:pt x="3304" y="55"/>
                    <a:pt x="4230" y="25"/>
                  </a:cubicBezTo>
                  <a:cubicBezTo>
                    <a:pt x="5156" y="-5"/>
                    <a:pt x="6107" y="-5"/>
                    <a:pt x="7046" y="10"/>
                  </a:cubicBezTo>
                  <a:cubicBezTo>
                    <a:pt x="7984" y="25"/>
                    <a:pt x="8910" y="55"/>
                    <a:pt x="9811" y="85"/>
                  </a:cubicBezTo>
                  <a:cubicBezTo>
                    <a:pt x="10712" y="116"/>
                    <a:pt x="11588" y="146"/>
                    <a:pt x="12489" y="176"/>
                  </a:cubicBezTo>
                  <a:cubicBezTo>
                    <a:pt x="13390" y="206"/>
                    <a:pt x="14317" y="236"/>
                    <a:pt x="15330" y="251"/>
                  </a:cubicBezTo>
                  <a:cubicBezTo>
                    <a:pt x="16344" y="266"/>
                    <a:pt x="17445" y="266"/>
                    <a:pt x="18359" y="266"/>
                  </a:cubicBezTo>
                  <a:cubicBezTo>
                    <a:pt x="19272" y="266"/>
                    <a:pt x="19998" y="266"/>
                    <a:pt x="20424" y="281"/>
                  </a:cubicBezTo>
                  <a:cubicBezTo>
                    <a:pt x="20849" y="296"/>
                    <a:pt x="20974" y="326"/>
                    <a:pt x="21074" y="417"/>
                  </a:cubicBezTo>
                  <a:cubicBezTo>
                    <a:pt x="21175" y="507"/>
                    <a:pt x="21250" y="658"/>
                    <a:pt x="21337" y="1110"/>
                  </a:cubicBezTo>
                  <a:cubicBezTo>
                    <a:pt x="21425" y="1562"/>
                    <a:pt x="21525" y="2315"/>
                    <a:pt x="21562" y="3188"/>
                  </a:cubicBezTo>
                  <a:cubicBezTo>
                    <a:pt x="21600" y="4062"/>
                    <a:pt x="21575" y="5056"/>
                    <a:pt x="21525" y="6065"/>
                  </a:cubicBezTo>
                  <a:cubicBezTo>
                    <a:pt x="21475" y="7074"/>
                    <a:pt x="21400" y="8099"/>
                    <a:pt x="21337" y="8987"/>
                  </a:cubicBezTo>
                  <a:cubicBezTo>
                    <a:pt x="21275" y="9876"/>
                    <a:pt x="21225" y="10629"/>
                    <a:pt x="21099" y="11639"/>
                  </a:cubicBezTo>
                  <a:cubicBezTo>
                    <a:pt x="20974" y="12648"/>
                    <a:pt x="20774" y="13913"/>
                    <a:pt x="20549" y="15058"/>
                  </a:cubicBezTo>
                  <a:cubicBezTo>
                    <a:pt x="20324" y="16203"/>
                    <a:pt x="20073" y="17227"/>
                    <a:pt x="19936" y="18040"/>
                  </a:cubicBezTo>
                  <a:cubicBezTo>
                    <a:pt x="19798" y="18854"/>
                    <a:pt x="19773" y="19456"/>
                    <a:pt x="19698" y="19923"/>
                  </a:cubicBezTo>
                  <a:cubicBezTo>
                    <a:pt x="19623" y="20390"/>
                    <a:pt x="19498" y="20721"/>
                    <a:pt x="19060" y="20977"/>
                  </a:cubicBezTo>
                  <a:cubicBezTo>
                    <a:pt x="18622" y="21233"/>
                    <a:pt x="17871" y="21414"/>
                    <a:pt x="17032" y="21505"/>
                  </a:cubicBezTo>
                  <a:cubicBezTo>
                    <a:pt x="16194" y="21595"/>
                    <a:pt x="15268" y="21595"/>
                    <a:pt x="14379" y="21550"/>
                  </a:cubicBezTo>
                  <a:cubicBezTo>
                    <a:pt x="13491" y="21505"/>
                    <a:pt x="12640" y="21414"/>
                    <a:pt x="11751" y="21339"/>
                  </a:cubicBezTo>
                  <a:cubicBezTo>
                    <a:pt x="10863" y="21264"/>
                    <a:pt x="9937" y="21203"/>
                    <a:pt x="8973" y="21173"/>
                  </a:cubicBezTo>
                  <a:cubicBezTo>
                    <a:pt x="8009" y="21143"/>
                    <a:pt x="7008" y="21143"/>
                    <a:pt x="5994" y="21128"/>
                  </a:cubicBezTo>
                  <a:cubicBezTo>
                    <a:pt x="4981" y="21113"/>
                    <a:pt x="3955" y="21083"/>
                    <a:pt x="2953" y="20977"/>
                  </a:cubicBezTo>
                  <a:cubicBezTo>
                    <a:pt x="1952" y="20872"/>
                    <a:pt x="976" y="20691"/>
                    <a:pt x="0" y="2051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95502" y="5341626"/>
              <a:ext cx="130005" cy="49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166" fill="norm" stroke="1" extrusionOk="0">
                  <a:moveTo>
                    <a:pt x="1460" y="8968"/>
                  </a:moveTo>
                  <a:cubicBezTo>
                    <a:pt x="2124" y="12067"/>
                    <a:pt x="2789" y="15165"/>
                    <a:pt x="3121" y="17535"/>
                  </a:cubicBezTo>
                  <a:cubicBezTo>
                    <a:pt x="3453" y="19904"/>
                    <a:pt x="3453" y="21545"/>
                    <a:pt x="2955" y="21089"/>
                  </a:cubicBezTo>
                  <a:cubicBezTo>
                    <a:pt x="2456" y="20634"/>
                    <a:pt x="1460" y="18082"/>
                    <a:pt x="795" y="15256"/>
                  </a:cubicBezTo>
                  <a:cubicBezTo>
                    <a:pt x="130" y="12431"/>
                    <a:pt x="-202" y="9332"/>
                    <a:pt x="130" y="6872"/>
                  </a:cubicBezTo>
                  <a:cubicBezTo>
                    <a:pt x="463" y="4411"/>
                    <a:pt x="1460" y="2588"/>
                    <a:pt x="2623" y="1540"/>
                  </a:cubicBezTo>
                  <a:cubicBezTo>
                    <a:pt x="3786" y="492"/>
                    <a:pt x="5115" y="218"/>
                    <a:pt x="6776" y="82"/>
                  </a:cubicBezTo>
                  <a:cubicBezTo>
                    <a:pt x="8438" y="-55"/>
                    <a:pt x="10432" y="-55"/>
                    <a:pt x="12592" y="355"/>
                  </a:cubicBezTo>
                  <a:cubicBezTo>
                    <a:pt x="14752" y="765"/>
                    <a:pt x="17078" y="1586"/>
                    <a:pt x="18740" y="2588"/>
                  </a:cubicBezTo>
                  <a:cubicBezTo>
                    <a:pt x="20401" y="3591"/>
                    <a:pt x="21398" y="4775"/>
                    <a:pt x="18906" y="5960"/>
                  </a:cubicBezTo>
                  <a:cubicBezTo>
                    <a:pt x="16413" y="7145"/>
                    <a:pt x="10432" y="8330"/>
                    <a:pt x="4450" y="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19100" y="5556250"/>
              <a:ext cx="190500" cy="219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8023"/>
                  </a:moveTo>
                  <a:cubicBezTo>
                    <a:pt x="240" y="6994"/>
                    <a:pt x="480" y="5966"/>
                    <a:pt x="1320" y="5451"/>
                  </a:cubicBezTo>
                  <a:cubicBezTo>
                    <a:pt x="2160" y="4937"/>
                    <a:pt x="3600" y="4937"/>
                    <a:pt x="5640" y="6480"/>
                  </a:cubicBezTo>
                  <a:cubicBezTo>
                    <a:pt x="7680" y="8023"/>
                    <a:pt x="10320" y="11109"/>
                    <a:pt x="11760" y="13269"/>
                  </a:cubicBezTo>
                  <a:cubicBezTo>
                    <a:pt x="13200" y="15429"/>
                    <a:pt x="13440" y="16663"/>
                    <a:pt x="12960" y="18000"/>
                  </a:cubicBezTo>
                  <a:cubicBezTo>
                    <a:pt x="12480" y="19337"/>
                    <a:pt x="11280" y="20777"/>
                    <a:pt x="10200" y="21189"/>
                  </a:cubicBezTo>
                  <a:cubicBezTo>
                    <a:pt x="9120" y="21600"/>
                    <a:pt x="8160" y="20983"/>
                    <a:pt x="7920" y="18720"/>
                  </a:cubicBezTo>
                  <a:cubicBezTo>
                    <a:pt x="7680" y="16457"/>
                    <a:pt x="8160" y="12549"/>
                    <a:pt x="10560" y="9154"/>
                  </a:cubicBezTo>
                  <a:cubicBezTo>
                    <a:pt x="12960" y="5760"/>
                    <a:pt x="1728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699753" y="5358298"/>
              <a:ext cx="178992" cy="585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485" fill="norm" stroke="1" extrusionOk="0">
                  <a:moveTo>
                    <a:pt x="20473" y="1439"/>
                  </a:moveTo>
                  <a:cubicBezTo>
                    <a:pt x="20719" y="895"/>
                    <a:pt x="20964" y="351"/>
                    <a:pt x="20473" y="118"/>
                  </a:cubicBezTo>
                  <a:cubicBezTo>
                    <a:pt x="19982" y="-115"/>
                    <a:pt x="18755" y="-37"/>
                    <a:pt x="16546" y="662"/>
                  </a:cubicBezTo>
                  <a:cubicBezTo>
                    <a:pt x="14337" y="1361"/>
                    <a:pt x="11146" y="2682"/>
                    <a:pt x="7832" y="4586"/>
                  </a:cubicBezTo>
                  <a:cubicBezTo>
                    <a:pt x="4519" y="6489"/>
                    <a:pt x="1082" y="8976"/>
                    <a:pt x="223" y="11345"/>
                  </a:cubicBezTo>
                  <a:cubicBezTo>
                    <a:pt x="-636" y="13715"/>
                    <a:pt x="1082" y="15968"/>
                    <a:pt x="3782" y="17639"/>
                  </a:cubicBezTo>
                  <a:cubicBezTo>
                    <a:pt x="6482" y="19309"/>
                    <a:pt x="10164" y="20397"/>
                    <a:pt x="13846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5538901" y="4751916"/>
              <a:ext cx="1322769" cy="9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179" y="8345"/>
                  </a:moveTo>
                  <a:cubicBezTo>
                    <a:pt x="75" y="5891"/>
                    <a:pt x="-28" y="3436"/>
                    <a:pt x="6" y="1964"/>
                  </a:cubicBezTo>
                  <a:cubicBezTo>
                    <a:pt x="41" y="491"/>
                    <a:pt x="213" y="0"/>
                    <a:pt x="971" y="0"/>
                  </a:cubicBezTo>
                  <a:cubicBezTo>
                    <a:pt x="1729" y="0"/>
                    <a:pt x="3072" y="491"/>
                    <a:pt x="4330" y="1227"/>
                  </a:cubicBezTo>
                  <a:cubicBezTo>
                    <a:pt x="5587" y="1964"/>
                    <a:pt x="6759" y="2945"/>
                    <a:pt x="8085" y="3927"/>
                  </a:cubicBezTo>
                  <a:cubicBezTo>
                    <a:pt x="9411" y="4909"/>
                    <a:pt x="10893" y="5891"/>
                    <a:pt x="12391" y="7364"/>
                  </a:cubicBezTo>
                  <a:cubicBezTo>
                    <a:pt x="13890" y="8836"/>
                    <a:pt x="15405" y="10800"/>
                    <a:pt x="16783" y="12518"/>
                  </a:cubicBezTo>
                  <a:cubicBezTo>
                    <a:pt x="18161" y="14236"/>
                    <a:pt x="19402" y="15709"/>
                    <a:pt x="20108" y="16445"/>
                  </a:cubicBezTo>
                  <a:cubicBezTo>
                    <a:pt x="20814" y="17182"/>
                    <a:pt x="20986" y="17182"/>
                    <a:pt x="21176" y="17427"/>
                  </a:cubicBezTo>
                  <a:cubicBezTo>
                    <a:pt x="21365" y="17673"/>
                    <a:pt x="21572" y="18164"/>
                    <a:pt x="21520" y="18409"/>
                  </a:cubicBezTo>
                  <a:cubicBezTo>
                    <a:pt x="21469" y="18655"/>
                    <a:pt x="21159" y="18655"/>
                    <a:pt x="20452" y="17673"/>
                  </a:cubicBezTo>
                  <a:cubicBezTo>
                    <a:pt x="19746" y="16691"/>
                    <a:pt x="18644" y="14727"/>
                    <a:pt x="17404" y="13255"/>
                  </a:cubicBezTo>
                  <a:cubicBezTo>
                    <a:pt x="16163" y="11782"/>
                    <a:pt x="14785" y="10800"/>
                    <a:pt x="13459" y="10309"/>
                  </a:cubicBezTo>
                  <a:cubicBezTo>
                    <a:pt x="12133" y="9818"/>
                    <a:pt x="10858" y="9818"/>
                    <a:pt x="9463" y="9818"/>
                  </a:cubicBezTo>
                  <a:cubicBezTo>
                    <a:pt x="8068" y="9818"/>
                    <a:pt x="6552" y="9818"/>
                    <a:pt x="5587" y="10064"/>
                  </a:cubicBezTo>
                  <a:cubicBezTo>
                    <a:pt x="4623" y="10309"/>
                    <a:pt x="4209" y="10800"/>
                    <a:pt x="3882" y="11291"/>
                  </a:cubicBezTo>
                  <a:cubicBezTo>
                    <a:pt x="3555" y="11782"/>
                    <a:pt x="3314" y="12273"/>
                    <a:pt x="3296" y="12518"/>
                  </a:cubicBezTo>
                  <a:cubicBezTo>
                    <a:pt x="3279" y="12764"/>
                    <a:pt x="3486" y="12764"/>
                    <a:pt x="4313" y="13255"/>
                  </a:cubicBezTo>
                  <a:cubicBezTo>
                    <a:pt x="5139" y="13745"/>
                    <a:pt x="6586" y="14727"/>
                    <a:pt x="8119" y="16200"/>
                  </a:cubicBezTo>
                  <a:cubicBezTo>
                    <a:pt x="9652" y="17673"/>
                    <a:pt x="11272" y="19636"/>
                    <a:pt x="12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946150" y="5683250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155699" y="5569375"/>
              <a:ext cx="193766" cy="19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52" fill="norm" stroke="1" extrusionOk="0">
                  <a:moveTo>
                    <a:pt x="0" y="672"/>
                  </a:moveTo>
                  <a:cubicBezTo>
                    <a:pt x="5400" y="432"/>
                    <a:pt x="10800" y="192"/>
                    <a:pt x="14087" y="72"/>
                  </a:cubicBezTo>
                  <a:cubicBezTo>
                    <a:pt x="17374" y="-48"/>
                    <a:pt x="18548" y="-48"/>
                    <a:pt x="19604" y="312"/>
                  </a:cubicBezTo>
                  <a:cubicBezTo>
                    <a:pt x="20661" y="672"/>
                    <a:pt x="21600" y="1392"/>
                    <a:pt x="21483" y="2232"/>
                  </a:cubicBezTo>
                  <a:cubicBezTo>
                    <a:pt x="21365" y="3072"/>
                    <a:pt x="20191" y="4032"/>
                    <a:pt x="17257" y="6192"/>
                  </a:cubicBezTo>
                  <a:cubicBezTo>
                    <a:pt x="14322" y="8352"/>
                    <a:pt x="9626" y="11712"/>
                    <a:pt x="6457" y="14112"/>
                  </a:cubicBezTo>
                  <a:cubicBezTo>
                    <a:pt x="3287" y="16512"/>
                    <a:pt x="1643" y="17952"/>
                    <a:pt x="1526" y="18672"/>
                  </a:cubicBezTo>
                  <a:cubicBezTo>
                    <a:pt x="1409" y="19392"/>
                    <a:pt x="2817" y="19392"/>
                    <a:pt x="5517" y="19392"/>
                  </a:cubicBezTo>
                  <a:cubicBezTo>
                    <a:pt x="8217" y="19392"/>
                    <a:pt x="12209" y="19392"/>
                    <a:pt x="14674" y="19752"/>
                  </a:cubicBezTo>
                  <a:cubicBezTo>
                    <a:pt x="17139" y="20112"/>
                    <a:pt x="18078" y="20832"/>
                    <a:pt x="19017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287168" y="5765800"/>
              <a:ext cx="109833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21147" y="0"/>
                  </a:moveTo>
                  <a:cubicBezTo>
                    <a:pt x="16664" y="5082"/>
                    <a:pt x="12181" y="10165"/>
                    <a:pt x="8717" y="12918"/>
                  </a:cubicBezTo>
                  <a:cubicBezTo>
                    <a:pt x="5253" y="15671"/>
                    <a:pt x="2807" y="16094"/>
                    <a:pt x="1381" y="15247"/>
                  </a:cubicBezTo>
                  <a:cubicBezTo>
                    <a:pt x="-45" y="14400"/>
                    <a:pt x="-453" y="12282"/>
                    <a:pt x="566" y="11012"/>
                  </a:cubicBezTo>
                  <a:cubicBezTo>
                    <a:pt x="1585" y="9741"/>
                    <a:pt x="4030" y="9318"/>
                    <a:pt x="7494" y="11224"/>
                  </a:cubicBezTo>
                  <a:cubicBezTo>
                    <a:pt x="10958" y="13129"/>
                    <a:pt x="15441" y="17365"/>
                    <a:pt x="199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416050" y="5759450"/>
              <a:ext cx="635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447800" y="5880605"/>
              <a:ext cx="133350" cy="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8162"/>
                  </a:moveTo>
                  <a:cubicBezTo>
                    <a:pt x="686" y="5864"/>
                    <a:pt x="1371" y="3567"/>
                    <a:pt x="2571" y="2188"/>
                  </a:cubicBezTo>
                  <a:cubicBezTo>
                    <a:pt x="3771" y="809"/>
                    <a:pt x="5486" y="350"/>
                    <a:pt x="7200" y="120"/>
                  </a:cubicBezTo>
                  <a:cubicBezTo>
                    <a:pt x="8914" y="-110"/>
                    <a:pt x="10629" y="-110"/>
                    <a:pt x="11657" y="1039"/>
                  </a:cubicBezTo>
                  <a:cubicBezTo>
                    <a:pt x="12686" y="2188"/>
                    <a:pt x="13029" y="4486"/>
                    <a:pt x="12857" y="6784"/>
                  </a:cubicBezTo>
                  <a:cubicBezTo>
                    <a:pt x="12686" y="9081"/>
                    <a:pt x="12000" y="11379"/>
                    <a:pt x="10971" y="13218"/>
                  </a:cubicBezTo>
                  <a:cubicBezTo>
                    <a:pt x="9943" y="15056"/>
                    <a:pt x="8571" y="16435"/>
                    <a:pt x="7029" y="17813"/>
                  </a:cubicBezTo>
                  <a:cubicBezTo>
                    <a:pt x="5486" y="19192"/>
                    <a:pt x="3771" y="20571"/>
                    <a:pt x="4800" y="21030"/>
                  </a:cubicBezTo>
                  <a:cubicBezTo>
                    <a:pt x="5829" y="21490"/>
                    <a:pt x="9600" y="21030"/>
                    <a:pt x="12857" y="20801"/>
                  </a:cubicBezTo>
                  <a:cubicBezTo>
                    <a:pt x="16114" y="20571"/>
                    <a:pt x="18857" y="20571"/>
                    <a:pt x="21600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1739547" y="5645150"/>
              <a:ext cx="18450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1155" y="0"/>
                  </a:moveTo>
                  <a:cubicBezTo>
                    <a:pt x="16301" y="2400"/>
                    <a:pt x="11447" y="4800"/>
                    <a:pt x="7807" y="6545"/>
                  </a:cubicBezTo>
                  <a:cubicBezTo>
                    <a:pt x="4166" y="8291"/>
                    <a:pt x="1739" y="9382"/>
                    <a:pt x="647" y="10473"/>
                  </a:cubicBezTo>
                  <a:cubicBezTo>
                    <a:pt x="-445" y="11564"/>
                    <a:pt x="-202" y="12655"/>
                    <a:pt x="1739" y="13527"/>
                  </a:cubicBezTo>
                  <a:cubicBezTo>
                    <a:pt x="3681" y="14400"/>
                    <a:pt x="7321" y="15055"/>
                    <a:pt x="9870" y="15491"/>
                  </a:cubicBezTo>
                  <a:cubicBezTo>
                    <a:pt x="12418" y="15927"/>
                    <a:pt x="13874" y="16145"/>
                    <a:pt x="15209" y="16473"/>
                  </a:cubicBezTo>
                  <a:cubicBezTo>
                    <a:pt x="16544" y="16800"/>
                    <a:pt x="17757" y="17236"/>
                    <a:pt x="18243" y="18109"/>
                  </a:cubicBezTo>
                  <a:cubicBezTo>
                    <a:pt x="18728" y="18982"/>
                    <a:pt x="18485" y="20291"/>
                    <a:pt x="182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2173437" y="5532912"/>
              <a:ext cx="264963" cy="326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102" fill="norm" stroke="1" extrusionOk="0">
                  <a:moveTo>
                    <a:pt x="14773" y="3148"/>
                  </a:moveTo>
                  <a:cubicBezTo>
                    <a:pt x="15116" y="1917"/>
                    <a:pt x="15459" y="687"/>
                    <a:pt x="15202" y="208"/>
                  </a:cubicBezTo>
                  <a:cubicBezTo>
                    <a:pt x="14945" y="-270"/>
                    <a:pt x="14088" y="3"/>
                    <a:pt x="12202" y="1781"/>
                  </a:cubicBezTo>
                  <a:cubicBezTo>
                    <a:pt x="10316" y="3558"/>
                    <a:pt x="7402" y="6839"/>
                    <a:pt x="5173" y="9915"/>
                  </a:cubicBezTo>
                  <a:cubicBezTo>
                    <a:pt x="2945" y="12991"/>
                    <a:pt x="1402" y="15862"/>
                    <a:pt x="630" y="17639"/>
                  </a:cubicBezTo>
                  <a:cubicBezTo>
                    <a:pt x="-141" y="19416"/>
                    <a:pt x="-141" y="20100"/>
                    <a:pt x="288" y="20578"/>
                  </a:cubicBezTo>
                  <a:cubicBezTo>
                    <a:pt x="716" y="21057"/>
                    <a:pt x="1573" y="21330"/>
                    <a:pt x="3459" y="20852"/>
                  </a:cubicBezTo>
                  <a:cubicBezTo>
                    <a:pt x="5345" y="20373"/>
                    <a:pt x="8259" y="19143"/>
                    <a:pt x="10745" y="17024"/>
                  </a:cubicBezTo>
                  <a:cubicBezTo>
                    <a:pt x="13230" y="14905"/>
                    <a:pt x="15288" y="11897"/>
                    <a:pt x="15888" y="9300"/>
                  </a:cubicBezTo>
                  <a:cubicBezTo>
                    <a:pt x="16488" y="6702"/>
                    <a:pt x="15630" y="4515"/>
                    <a:pt x="14173" y="3216"/>
                  </a:cubicBezTo>
                  <a:cubicBezTo>
                    <a:pt x="12716" y="1917"/>
                    <a:pt x="10659" y="1507"/>
                    <a:pt x="9288" y="1644"/>
                  </a:cubicBezTo>
                  <a:cubicBezTo>
                    <a:pt x="7916" y="1781"/>
                    <a:pt x="7230" y="2464"/>
                    <a:pt x="6888" y="3353"/>
                  </a:cubicBezTo>
                  <a:cubicBezTo>
                    <a:pt x="6545" y="4241"/>
                    <a:pt x="6545" y="5335"/>
                    <a:pt x="8173" y="6224"/>
                  </a:cubicBezTo>
                  <a:cubicBezTo>
                    <a:pt x="9802" y="7112"/>
                    <a:pt x="13059" y="7796"/>
                    <a:pt x="15545" y="7796"/>
                  </a:cubicBezTo>
                  <a:cubicBezTo>
                    <a:pt x="18030" y="7796"/>
                    <a:pt x="19745" y="7112"/>
                    <a:pt x="21459" y="6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312342" y="5335717"/>
              <a:ext cx="157809" cy="10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64" fill="norm" stroke="1" extrusionOk="0">
                  <a:moveTo>
                    <a:pt x="4192" y="8386"/>
                  </a:moveTo>
                  <a:cubicBezTo>
                    <a:pt x="3328" y="10048"/>
                    <a:pt x="2464" y="11709"/>
                    <a:pt x="1600" y="14409"/>
                  </a:cubicBezTo>
                  <a:cubicBezTo>
                    <a:pt x="736" y="17109"/>
                    <a:pt x="-128" y="20848"/>
                    <a:pt x="16" y="21055"/>
                  </a:cubicBezTo>
                  <a:cubicBezTo>
                    <a:pt x="160" y="21263"/>
                    <a:pt x="1312" y="17940"/>
                    <a:pt x="2752" y="14201"/>
                  </a:cubicBezTo>
                  <a:cubicBezTo>
                    <a:pt x="4192" y="10463"/>
                    <a:pt x="5920" y="6309"/>
                    <a:pt x="7360" y="3609"/>
                  </a:cubicBezTo>
                  <a:cubicBezTo>
                    <a:pt x="8800" y="909"/>
                    <a:pt x="9952" y="-337"/>
                    <a:pt x="11104" y="78"/>
                  </a:cubicBezTo>
                  <a:cubicBezTo>
                    <a:pt x="12256" y="494"/>
                    <a:pt x="13408" y="2571"/>
                    <a:pt x="15136" y="5686"/>
                  </a:cubicBezTo>
                  <a:cubicBezTo>
                    <a:pt x="16864" y="8801"/>
                    <a:pt x="19168" y="12955"/>
                    <a:pt x="21472" y="1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2603500" y="57213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2840404" y="5561389"/>
              <a:ext cx="258396" cy="350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17" fill="norm" stroke="1" extrusionOk="0">
                  <a:moveTo>
                    <a:pt x="11428" y="3545"/>
                  </a:moveTo>
                  <a:cubicBezTo>
                    <a:pt x="10375" y="3159"/>
                    <a:pt x="9321" y="2773"/>
                    <a:pt x="8443" y="2837"/>
                  </a:cubicBezTo>
                  <a:cubicBezTo>
                    <a:pt x="7565" y="2902"/>
                    <a:pt x="6862" y="3416"/>
                    <a:pt x="5458" y="5409"/>
                  </a:cubicBezTo>
                  <a:cubicBezTo>
                    <a:pt x="4053" y="7402"/>
                    <a:pt x="1945" y="10873"/>
                    <a:pt x="892" y="13573"/>
                  </a:cubicBezTo>
                  <a:cubicBezTo>
                    <a:pt x="-162" y="16273"/>
                    <a:pt x="-162" y="18202"/>
                    <a:pt x="277" y="19423"/>
                  </a:cubicBezTo>
                  <a:cubicBezTo>
                    <a:pt x="716" y="20645"/>
                    <a:pt x="1594" y="21159"/>
                    <a:pt x="2911" y="21287"/>
                  </a:cubicBezTo>
                  <a:cubicBezTo>
                    <a:pt x="4228" y="21416"/>
                    <a:pt x="5984" y="21159"/>
                    <a:pt x="8531" y="19616"/>
                  </a:cubicBezTo>
                  <a:cubicBezTo>
                    <a:pt x="11077" y="18073"/>
                    <a:pt x="14414" y="15245"/>
                    <a:pt x="16697" y="12352"/>
                  </a:cubicBezTo>
                  <a:cubicBezTo>
                    <a:pt x="18979" y="9459"/>
                    <a:pt x="20209" y="6502"/>
                    <a:pt x="20472" y="4445"/>
                  </a:cubicBezTo>
                  <a:cubicBezTo>
                    <a:pt x="20736" y="2387"/>
                    <a:pt x="20033" y="1230"/>
                    <a:pt x="18628" y="587"/>
                  </a:cubicBezTo>
                  <a:cubicBezTo>
                    <a:pt x="17223" y="-55"/>
                    <a:pt x="15116" y="-184"/>
                    <a:pt x="13360" y="266"/>
                  </a:cubicBezTo>
                  <a:cubicBezTo>
                    <a:pt x="11604" y="716"/>
                    <a:pt x="10199" y="1745"/>
                    <a:pt x="9497" y="2645"/>
                  </a:cubicBezTo>
                  <a:cubicBezTo>
                    <a:pt x="8794" y="3545"/>
                    <a:pt x="8794" y="4316"/>
                    <a:pt x="10901" y="5537"/>
                  </a:cubicBezTo>
                  <a:cubicBezTo>
                    <a:pt x="13009" y="6759"/>
                    <a:pt x="17223" y="8430"/>
                    <a:pt x="21438" y="1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2305050" y="5990943"/>
              <a:ext cx="660400" cy="1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20609"/>
                  </a:moveTo>
                  <a:cubicBezTo>
                    <a:pt x="2423" y="17909"/>
                    <a:pt x="4846" y="15209"/>
                    <a:pt x="7373" y="11159"/>
                  </a:cubicBezTo>
                  <a:cubicBezTo>
                    <a:pt x="9900" y="7109"/>
                    <a:pt x="12531" y="1709"/>
                    <a:pt x="14919" y="359"/>
                  </a:cubicBezTo>
                  <a:cubicBezTo>
                    <a:pt x="17308" y="-991"/>
                    <a:pt x="19454" y="1709"/>
                    <a:pt x="21600" y="4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2457450" y="6102350"/>
              <a:ext cx="139700" cy="166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2600" y="273"/>
                  </a:cubicBezTo>
                  <a:cubicBezTo>
                    <a:pt x="10145" y="547"/>
                    <a:pt x="8509" y="1094"/>
                    <a:pt x="7200" y="1914"/>
                  </a:cubicBezTo>
                  <a:cubicBezTo>
                    <a:pt x="5891" y="2734"/>
                    <a:pt x="4909" y="3828"/>
                    <a:pt x="5727" y="5468"/>
                  </a:cubicBezTo>
                  <a:cubicBezTo>
                    <a:pt x="6545" y="7109"/>
                    <a:pt x="9164" y="9296"/>
                    <a:pt x="11291" y="11073"/>
                  </a:cubicBezTo>
                  <a:cubicBezTo>
                    <a:pt x="13418" y="12851"/>
                    <a:pt x="15055" y="14218"/>
                    <a:pt x="16200" y="15722"/>
                  </a:cubicBezTo>
                  <a:cubicBezTo>
                    <a:pt x="17345" y="17225"/>
                    <a:pt x="18000" y="18866"/>
                    <a:pt x="17509" y="19959"/>
                  </a:cubicBezTo>
                  <a:cubicBezTo>
                    <a:pt x="17018" y="21053"/>
                    <a:pt x="15382" y="21600"/>
                    <a:pt x="12273" y="21463"/>
                  </a:cubicBezTo>
                  <a:cubicBezTo>
                    <a:pt x="9164" y="21327"/>
                    <a:pt x="4582" y="20506"/>
                    <a:pt x="0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2580796" y="6117516"/>
              <a:ext cx="206855" cy="16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034" fill="norm" stroke="1" extrusionOk="0">
                  <a:moveTo>
                    <a:pt x="8149" y="8595"/>
                  </a:moveTo>
                  <a:cubicBezTo>
                    <a:pt x="9013" y="7785"/>
                    <a:pt x="9877" y="6975"/>
                    <a:pt x="10741" y="5490"/>
                  </a:cubicBezTo>
                  <a:cubicBezTo>
                    <a:pt x="11605" y="4005"/>
                    <a:pt x="12469" y="1845"/>
                    <a:pt x="12253" y="765"/>
                  </a:cubicBezTo>
                  <a:cubicBezTo>
                    <a:pt x="12037" y="-315"/>
                    <a:pt x="10741" y="-315"/>
                    <a:pt x="8581" y="1170"/>
                  </a:cubicBezTo>
                  <a:cubicBezTo>
                    <a:pt x="6421" y="2655"/>
                    <a:pt x="3397" y="5625"/>
                    <a:pt x="1669" y="8460"/>
                  </a:cubicBezTo>
                  <a:cubicBezTo>
                    <a:pt x="-59" y="11295"/>
                    <a:pt x="-491" y="13995"/>
                    <a:pt x="589" y="16155"/>
                  </a:cubicBezTo>
                  <a:cubicBezTo>
                    <a:pt x="1669" y="18315"/>
                    <a:pt x="4261" y="19935"/>
                    <a:pt x="7933" y="20610"/>
                  </a:cubicBezTo>
                  <a:cubicBezTo>
                    <a:pt x="11605" y="21285"/>
                    <a:pt x="16357" y="21015"/>
                    <a:pt x="21109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3324713" y="5835650"/>
              <a:ext cx="231288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7794" y="1362"/>
                    <a:pt x="14516" y="2724"/>
                    <a:pt x="11527" y="4281"/>
                  </a:cubicBezTo>
                  <a:cubicBezTo>
                    <a:pt x="8537" y="5838"/>
                    <a:pt x="5837" y="7589"/>
                    <a:pt x="4005" y="8854"/>
                  </a:cubicBezTo>
                  <a:cubicBezTo>
                    <a:pt x="2173" y="10119"/>
                    <a:pt x="1209" y="10897"/>
                    <a:pt x="534" y="11968"/>
                  </a:cubicBezTo>
                  <a:cubicBezTo>
                    <a:pt x="-141" y="13038"/>
                    <a:pt x="-527" y="14400"/>
                    <a:pt x="1594" y="15762"/>
                  </a:cubicBezTo>
                  <a:cubicBezTo>
                    <a:pt x="3716" y="17124"/>
                    <a:pt x="8344" y="18486"/>
                    <a:pt x="11334" y="19459"/>
                  </a:cubicBezTo>
                  <a:cubicBezTo>
                    <a:pt x="14323" y="20432"/>
                    <a:pt x="15673" y="21016"/>
                    <a:pt x="170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3750415" y="5781969"/>
              <a:ext cx="242787" cy="24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16" fill="norm" stroke="1" extrusionOk="0">
                  <a:moveTo>
                    <a:pt x="2449" y="4093"/>
                  </a:moveTo>
                  <a:cubicBezTo>
                    <a:pt x="6359" y="2812"/>
                    <a:pt x="10270" y="1530"/>
                    <a:pt x="13156" y="798"/>
                  </a:cubicBezTo>
                  <a:cubicBezTo>
                    <a:pt x="16042" y="66"/>
                    <a:pt x="17904" y="-117"/>
                    <a:pt x="19208" y="66"/>
                  </a:cubicBezTo>
                  <a:cubicBezTo>
                    <a:pt x="20511" y="249"/>
                    <a:pt x="21256" y="798"/>
                    <a:pt x="21349" y="1439"/>
                  </a:cubicBezTo>
                  <a:cubicBezTo>
                    <a:pt x="21442" y="2080"/>
                    <a:pt x="20883" y="2812"/>
                    <a:pt x="18742" y="4642"/>
                  </a:cubicBezTo>
                  <a:cubicBezTo>
                    <a:pt x="16601" y="6473"/>
                    <a:pt x="12876" y="9402"/>
                    <a:pt x="9711" y="11873"/>
                  </a:cubicBezTo>
                  <a:cubicBezTo>
                    <a:pt x="6545" y="14344"/>
                    <a:pt x="3939" y="16358"/>
                    <a:pt x="2263" y="17730"/>
                  </a:cubicBezTo>
                  <a:cubicBezTo>
                    <a:pt x="587" y="19103"/>
                    <a:pt x="-158" y="19836"/>
                    <a:pt x="28" y="20385"/>
                  </a:cubicBezTo>
                  <a:cubicBezTo>
                    <a:pt x="214" y="20934"/>
                    <a:pt x="1332" y="21300"/>
                    <a:pt x="3659" y="21391"/>
                  </a:cubicBezTo>
                  <a:cubicBezTo>
                    <a:pt x="5987" y="21483"/>
                    <a:pt x="9525" y="21300"/>
                    <a:pt x="13063" y="2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3915747" y="5969000"/>
              <a:ext cx="148254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1308" y="0"/>
                  </a:moveTo>
                  <a:cubicBezTo>
                    <a:pt x="17353" y="4457"/>
                    <a:pt x="13398" y="8914"/>
                    <a:pt x="10660" y="11486"/>
                  </a:cubicBezTo>
                  <a:cubicBezTo>
                    <a:pt x="7922" y="14057"/>
                    <a:pt x="6401" y="14743"/>
                    <a:pt x="4880" y="15257"/>
                  </a:cubicBezTo>
                  <a:cubicBezTo>
                    <a:pt x="3359" y="15771"/>
                    <a:pt x="1838" y="16114"/>
                    <a:pt x="925" y="15429"/>
                  </a:cubicBezTo>
                  <a:cubicBezTo>
                    <a:pt x="12" y="14743"/>
                    <a:pt x="-292" y="13029"/>
                    <a:pt x="316" y="11829"/>
                  </a:cubicBezTo>
                  <a:cubicBezTo>
                    <a:pt x="925" y="10629"/>
                    <a:pt x="2446" y="9943"/>
                    <a:pt x="3967" y="9771"/>
                  </a:cubicBezTo>
                  <a:cubicBezTo>
                    <a:pt x="5488" y="9600"/>
                    <a:pt x="7009" y="9943"/>
                    <a:pt x="9139" y="12000"/>
                  </a:cubicBezTo>
                  <a:cubicBezTo>
                    <a:pt x="11269" y="14057"/>
                    <a:pt x="14007" y="17829"/>
                    <a:pt x="16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4038600" y="5962649"/>
              <a:ext cx="825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4108450" y="6051550"/>
              <a:ext cx="952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80"/>
                  </a:moveTo>
                  <a:cubicBezTo>
                    <a:pt x="1440" y="5040"/>
                    <a:pt x="2880" y="3600"/>
                    <a:pt x="5040" y="2340"/>
                  </a:cubicBezTo>
                  <a:cubicBezTo>
                    <a:pt x="7200" y="1080"/>
                    <a:pt x="10080" y="0"/>
                    <a:pt x="12480" y="0"/>
                  </a:cubicBezTo>
                  <a:cubicBezTo>
                    <a:pt x="14880" y="0"/>
                    <a:pt x="16800" y="1080"/>
                    <a:pt x="15600" y="3960"/>
                  </a:cubicBezTo>
                  <a:cubicBezTo>
                    <a:pt x="14400" y="6840"/>
                    <a:pt x="10080" y="11520"/>
                    <a:pt x="6960" y="14580"/>
                  </a:cubicBezTo>
                  <a:cubicBezTo>
                    <a:pt x="3840" y="17640"/>
                    <a:pt x="1920" y="19080"/>
                    <a:pt x="2400" y="19980"/>
                  </a:cubicBezTo>
                  <a:cubicBezTo>
                    <a:pt x="2880" y="20880"/>
                    <a:pt x="5760" y="21240"/>
                    <a:pt x="9360" y="21420"/>
                  </a:cubicBezTo>
                  <a:cubicBezTo>
                    <a:pt x="12960" y="21600"/>
                    <a:pt x="1728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4349750" y="5626100"/>
              <a:ext cx="177585" cy="73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600" fill="norm" stroke="1" extrusionOk="0">
                  <a:moveTo>
                    <a:pt x="0" y="0"/>
                  </a:moveTo>
                  <a:cubicBezTo>
                    <a:pt x="3436" y="1315"/>
                    <a:pt x="6873" y="2630"/>
                    <a:pt x="10064" y="4163"/>
                  </a:cubicBezTo>
                  <a:cubicBezTo>
                    <a:pt x="13255" y="5697"/>
                    <a:pt x="16200" y="7450"/>
                    <a:pt x="18286" y="9360"/>
                  </a:cubicBezTo>
                  <a:cubicBezTo>
                    <a:pt x="20373" y="11270"/>
                    <a:pt x="21600" y="13336"/>
                    <a:pt x="19514" y="15308"/>
                  </a:cubicBezTo>
                  <a:cubicBezTo>
                    <a:pt x="17427" y="17280"/>
                    <a:pt x="12027" y="19158"/>
                    <a:pt x="8591" y="20191"/>
                  </a:cubicBezTo>
                  <a:cubicBezTo>
                    <a:pt x="5155" y="21224"/>
                    <a:pt x="3682" y="21412"/>
                    <a:pt x="22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654549" y="595630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4679950" y="6096000"/>
              <a:ext cx="1651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5041899" y="5873750"/>
              <a:ext cx="254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120"/>
                    <a:pt x="18000" y="10240"/>
                    <a:pt x="14400" y="13840"/>
                  </a:cubicBezTo>
                  <a:cubicBezTo>
                    <a:pt x="10800" y="17440"/>
                    <a:pt x="540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124449" y="6019800"/>
              <a:ext cx="1968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6" y="17100"/>
                    <a:pt x="7432" y="12600"/>
                    <a:pt x="11032" y="9000"/>
                  </a:cubicBezTo>
                  <a:cubicBezTo>
                    <a:pt x="14632" y="5400"/>
                    <a:pt x="1811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5439069" y="5899150"/>
              <a:ext cx="23148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21474" y="0"/>
                  </a:moveTo>
                  <a:cubicBezTo>
                    <a:pt x="20689" y="1886"/>
                    <a:pt x="19903" y="3771"/>
                    <a:pt x="17645" y="6257"/>
                  </a:cubicBezTo>
                  <a:cubicBezTo>
                    <a:pt x="15387" y="8743"/>
                    <a:pt x="11656" y="11829"/>
                    <a:pt x="9201" y="13629"/>
                  </a:cubicBezTo>
                  <a:cubicBezTo>
                    <a:pt x="6747" y="15429"/>
                    <a:pt x="5569" y="15943"/>
                    <a:pt x="4292" y="16286"/>
                  </a:cubicBezTo>
                  <a:cubicBezTo>
                    <a:pt x="3016" y="16629"/>
                    <a:pt x="1641" y="16800"/>
                    <a:pt x="856" y="16457"/>
                  </a:cubicBezTo>
                  <a:cubicBezTo>
                    <a:pt x="70" y="16114"/>
                    <a:pt x="-126" y="15257"/>
                    <a:pt x="70" y="13971"/>
                  </a:cubicBezTo>
                  <a:cubicBezTo>
                    <a:pt x="267" y="12686"/>
                    <a:pt x="856" y="10971"/>
                    <a:pt x="1641" y="9943"/>
                  </a:cubicBezTo>
                  <a:cubicBezTo>
                    <a:pt x="2427" y="8914"/>
                    <a:pt x="3409" y="8571"/>
                    <a:pt x="5078" y="9000"/>
                  </a:cubicBezTo>
                  <a:cubicBezTo>
                    <a:pt x="6747" y="9429"/>
                    <a:pt x="9103" y="10629"/>
                    <a:pt x="11754" y="12857"/>
                  </a:cubicBezTo>
                  <a:cubicBezTo>
                    <a:pt x="14405" y="15086"/>
                    <a:pt x="17350" y="18343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987550" y="5048250"/>
              <a:ext cx="114300" cy="134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1257"/>
                    <a:pt x="17600" y="2513"/>
                    <a:pt x="16400" y="3821"/>
                  </a:cubicBezTo>
                  <a:cubicBezTo>
                    <a:pt x="15200" y="5128"/>
                    <a:pt x="14800" y="6487"/>
                    <a:pt x="14400" y="7760"/>
                  </a:cubicBezTo>
                  <a:cubicBezTo>
                    <a:pt x="14000" y="9034"/>
                    <a:pt x="13600" y="10223"/>
                    <a:pt x="13200" y="11479"/>
                  </a:cubicBezTo>
                  <a:cubicBezTo>
                    <a:pt x="12800" y="12736"/>
                    <a:pt x="12400" y="14060"/>
                    <a:pt x="11600" y="15249"/>
                  </a:cubicBezTo>
                  <a:cubicBezTo>
                    <a:pt x="10800" y="16438"/>
                    <a:pt x="9600" y="17491"/>
                    <a:pt x="7600" y="18391"/>
                  </a:cubicBezTo>
                  <a:cubicBezTo>
                    <a:pt x="5600" y="19291"/>
                    <a:pt x="2800" y="20038"/>
                    <a:pt x="1400" y="20547"/>
                  </a:cubicBezTo>
                  <a:cubicBezTo>
                    <a:pt x="0" y="21057"/>
                    <a:pt x="0" y="213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898649" y="5047028"/>
              <a:ext cx="1445685" cy="1482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3321" y="202"/>
                  </a:moveTo>
                  <a:cubicBezTo>
                    <a:pt x="4428" y="110"/>
                    <a:pt x="5534" y="18"/>
                    <a:pt x="6673" y="2"/>
                  </a:cubicBezTo>
                  <a:cubicBezTo>
                    <a:pt x="7811" y="-13"/>
                    <a:pt x="8982" y="49"/>
                    <a:pt x="10152" y="125"/>
                  </a:cubicBezTo>
                  <a:cubicBezTo>
                    <a:pt x="11322" y="202"/>
                    <a:pt x="12492" y="295"/>
                    <a:pt x="13583" y="402"/>
                  </a:cubicBezTo>
                  <a:cubicBezTo>
                    <a:pt x="14674" y="510"/>
                    <a:pt x="15686" y="633"/>
                    <a:pt x="16682" y="756"/>
                  </a:cubicBezTo>
                  <a:cubicBezTo>
                    <a:pt x="17678" y="879"/>
                    <a:pt x="18659" y="1002"/>
                    <a:pt x="19276" y="1079"/>
                  </a:cubicBezTo>
                  <a:cubicBezTo>
                    <a:pt x="19892" y="1156"/>
                    <a:pt x="20145" y="1187"/>
                    <a:pt x="20351" y="1218"/>
                  </a:cubicBezTo>
                  <a:cubicBezTo>
                    <a:pt x="20556" y="1249"/>
                    <a:pt x="20714" y="1279"/>
                    <a:pt x="20888" y="1264"/>
                  </a:cubicBezTo>
                  <a:cubicBezTo>
                    <a:pt x="21062" y="1249"/>
                    <a:pt x="21252" y="1187"/>
                    <a:pt x="21363" y="1233"/>
                  </a:cubicBezTo>
                  <a:cubicBezTo>
                    <a:pt x="21473" y="1279"/>
                    <a:pt x="21505" y="1433"/>
                    <a:pt x="21537" y="1864"/>
                  </a:cubicBezTo>
                  <a:cubicBezTo>
                    <a:pt x="21568" y="2295"/>
                    <a:pt x="21600" y="3002"/>
                    <a:pt x="21600" y="3925"/>
                  </a:cubicBezTo>
                  <a:cubicBezTo>
                    <a:pt x="21600" y="4849"/>
                    <a:pt x="21568" y="5987"/>
                    <a:pt x="21489" y="7095"/>
                  </a:cubicBezTo>
                  <a:cubicBezTo>
                    <a:pt x="21410" y="8202"/>
                    <a:pt x="21284" y="9279"/>
                    <a:pt x="21173" y="10279"/>
                  </a:cubicBezTo>
                  <a:cubicBezTo>
                    <a:pt x="21062" y="11279"/>
                    <a:pt x="20967" y="12202"/>
                    <a:pt x="20857" y="13233"/>
                  </a:cubicBezTo>
                  <a:cubicBezTo>
                    <a:pt x="20746" y="14264"/>
                    <a:pt x="20620" y="15402"/>
                    <a:pt x="20477" y="16433"/>
                  </a:cubicBezTo>
                  <a:cubicBezTo>
                    <a:pt x="20335" y="17464"/>
                    <a:pt x="20177" y="18387"/>
                    <a:pt x="20019" y="19125"/>
                  </a:cubicBezTo>
                  <a:cubicBezTo>
                    <a:pt x="19861" y="19864"/>
                    <a:pt x="19702" y="20418"/>
                    <a:pt x="19434" y="20802"/>
                  </a:cubicBezTo>
                  <a:cubicBezTo>
                    <a:pt x="19165" y="21187"/>
                    <a:pt x="18785" y="21402"/>
                    <a:pt x="18011" y="21495"/>
                  </a:cubicBezTo>
                  <a:cubicBezTo>
                    <a:pt x="17236" y="21587"/>
                    <a:pt x="16066" y="21556"/>
                    <a:pt x="14911" y="21495"/>
                  </a:cubicBezTo>
                  <a:cubicBezTo>
                    <a:pt x="13757" y="21433"/>
                    <a:pt x="12618" y="21341"/>
                    <a:pt x="11464" y="21264"/>
                  </a:cubicBezTo>
                  <a:cubicBezTo>
                    <a:pt x="10310" y="21187"/>
                    <a:pt x="9140" y="21125"/>
                    <a:pt x="7890" y="21079"/>
                  </a:cubicBezTo>
                  <a:cubicBezTo>
                    <a:pt x="6641" y="21033"/>
                    <a:pt x="5313" y="21002"/>
                    <a:pt x="3985" y="20972"/>
                  </a:cubicBezTo>
                  <a:cubicBezTo>
                    <a:pt x="2657" y="20941"/>
                    <a:pt x="1328" y="20910"/>
                    <a:pt x="0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5480049" y="3282950"/>
              <a:ext cx="336551" cy="153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21600" y="0"/>
                  </a:moveTo>
                  <a:cubicBezTo>
                    <a:pt x="20377" y="894"/>
                    <a:pt x="19155" y="1788"/>
                    <a:pt x="17864" y="2666"/>
                  </a:cubicBezTo>
                  <a:cubicBezTo>
                    <a:pt x="16574" y="3545"/>
                    <a:pt x="15215" y="4409"/>
                    <a:pt x="14060" y="5407"/>
                  </a:cubicBezTo>
                  <a:cubicBezTo>
                    <a:pt x="12906" y="6406"/>
                    <a:pt x="11955" y="7538"/>
                    <a:pt x="11140" y="8670"/>
                  </a:cubicBezTo>
                  <a:cubicBezTo>
                    <a:pt x="10325" y="9802"/>
                    <a:pt x="9645" y="10934"/>
                    <a:pt x="8762" y="12036"/>
                  </a:cubicBezTo>
                  <a:cubicBezTo>
                    <a:pt x="7879" y="13139"/>
                    <a:pt x="6792" y="14211"/>
                    <a:pt x="5842" y="15269"/>
                  </a:cubicBezTo>
                  <a:cubicBezTo>
                    <a:pt x="4891" y="16327"/>
                    <a:pt x="4075" y="17369"/>
                    <a:pt x="3260" y="18382"/>
                  </a:cubicBezTo>
                  <a:cubicBezTo>
                    <a:pt x="2445" y="19395"/>
                    <a:pt x="1630" y="20378"/>
                    <a:pt x="1019" y="20930"/>
                  </a:cubicBezTo>
                  <a:cubicBezTo>
                    <a:pt x="408" y="21481"/>
                    <a:pt x="0" y="21600"/>
                    <a:pt x="0" y="21555"/>
                  </a:cubicBezTo>
                  <a:cubicBezTo>
                    <a:pt x="0" y="21511"/>
                    <a:pt x="408" y="21302"/>
                    <a:pt x="815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5752010" y="3270779"/>
              <a:ext cx="1629150" cy="170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93" fill="norm" stroke="1" extrusionOk="0">
                  <a:moveTo>
                    <a:pt x="1021" y="477"/>
                  </a:moveTo>
                  <a:cubicBezTo>
                    <a:pt x="741" y="450"/>
                    <a:pt x="462" y="423"/>
                    <a:pt x="266" y="369"/>
                  </a:cubicBezTo>
                  <a:cubicBezTo>
                    <a:pt x="70" y="315"/>
                    <a:pt x="-42" y="235"/>
                    <a:pt x="14" y="168"/>
                  </a:cubicBezTo>
                  <a:cubicBezTo>
                    <a:pt x="70" y="100"/>
                    <a:pt x="294" y="47"/>
                    <a:pt x="923" y="20"/>
                  </a:cubicBezTo>
                  <a:cubicBezTo>
                    <a:pt x="1553" y="-7"/>
                    <a:pt x="2588" y="-7"/>
                    <a:pt x="3609" y="20"/>
                  </a:cubicBezTo>
                  <a:cubicBezTo>
                    <a:pt x="4631" y="47"/>
                    <a:pt x="5638" y="100"/>
                    <a:pt x="6617" y="154"/>
                  </a:cubicBezTo>
                  <a:cubicBezTo>
                    <a:pt x="7596" y="208"/>
                    <a:pt x="8548" y="262"/>
                    <a:pt x="9513" y="315"/>
                  </a:cubicBezTo>
                  <a:cubicBezTo>
                    <a:pt x="10478" y="369"/>
                    <a:pt x="11457" y="423"/>
                    <a:pt x="12437" y="463"/>
                  </a:cubicBezTo>
                  <a:cubicBezTo>
                    <a:pt x="13416" y="503"/>
                    <a:pt x="14395" y="530"/>
                    <a:pt x="15249" y="584"/>
                  </a:cubicBezTo>
                  <a:cubicBezTo>
                    <a:pt x="16102" y="638"/>
                    <a:pt x="16830" y="718"/>
                    <a:pt x="17669" y="772"/>
                  </a:cubicBezTo>
                  <a:cubicBezTo>
                    <a:pt x="18508" y="826"/>
                    <a:pt x="19460" y="853"/>
                    <a:pt x="20019" y="866"/>
                  </a:cubicBezTo>
                  <a:cubicBezTo>
                    <a:pt x="20579" y="880"/>
                    <a:pt x="20747" y="880"/>
                    <a:pt x="20928" y="880"/>
                  </a:cubicBezTo>
                  <a:cubicBezTo>
                    <a:pt x="21110" y="880"/>
                    <a:pt x="21306" y="880"/>
                    <a:pt x="21418" y="1000"/>
                  </a:cubicBezTo>
                  <a:cubicBezTo>
                    <a:pt x="21530" y="1121"/>
                    <a:pt x="21558" y="1363"/>
                    <a:pt x="21516" y="1860"/>
                  </a:cubicBezTo>
                  <a:cubicBezTo>
                    <a:pt x="21474" y="2357"/>
                    <a:pt x="21362" y="3109"/>
                    <a:pt x="21264" y="3848"/>
                  </a:cubicBezTo>
                  <a:cubicBezTo>
                    <a:pt x="21166" y="4587"/>
                    <a:pt x="21082" y="5312"/>
                    <a:pt x="20942" y="6132"/>
                  </a:cubicBezTo>
                  <a:cubicBezTo>
                    <a:pt x="20803" y="6951"/>
                    <a:pt x="20607" y="7865"/>
                    <a:pt x="20439" y="8724"/>
                  </a:cubicBezTo>
                  <a:cubicBezTo>
                    <a:pt x="20271" y="9584"/>
                    <a:pt x="20131" y="10390"/>
                    <a:pt x="19977" y="11250"/>
                  </a:cubicBezTo>
                  <a:cubicBezTo>
                    <a:pt x="19823" y="12109"/>
                    <a:pt x="19655" y="13023"/>
                    <a:pt x="19488" y="13896"/>
                  </a:cubicBezTo>
                  <a:cubicBezTo>
                    <a:pt x="19320" y="14769"/>
                    <a:pt x="19152" y="15602"/>
                    <a:pt x="18970" y="16475"/>
                  </a:cubicBezTo>
                  <a:cubicBezTo>
                    <a:pt x="18788" y="17348"/>
                    <a:pt x="18592" y="18262"/>
                    <a:pt x="18410" y="19000"/>
                  </a:cubicBezTo>
                  <a:cubicBezTo>
                    <a:pt x="18228" y="19739"/>
                    <a:pt x="18061" y="20303"/>
                    <a:pt x="17893" y="20706"/>
                  </a:cubicBezTo>
                  <a:cubicBezTo>
                    <a:pt x="17725" y="21109"/>
                    <a:pt x="17557" y="21351"/>
                    <a:pt x="17389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5386511" y="4697779"/>
              <a:ext cx="1734265" cy="17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75" fill="norm" stroke="1" extrusionOk="0">
                  <a:moveTo>
                    <a:pt x="2584" y="12795"/>
                  </a:moveTo>
                  <a:cubicBezTo>
                    <a:pt x="1952" y="10688"/>
                    <a:pt x="1321" y="8581"/>
                    <a:pt x="913" y="7132"/>
                  </a:cubicBezTo>
                  <a:cubicBezTo>
                    <a:pt x="505" y="5683"/>
                    <a:pt x="321" y="4893"/>
                    <a:pt x="189" y="3971"/>
                  </a:cubicBezTo>
                  <a:cubicBezTo>
                    <a:pt x="58" y="3049"/>
                    <a:pt x="-21" y="1995"/>
                    <a:pt x="5" y="1205"/>
                  </a:cubicBezTo>
                  <a:cubicBezTo>
                    <a:pt x="32" y="415"/>
                    <a:pt x="163" y="-112"/>
                    <a:pt x="571" y="20"/>
                  </a:cubicBezTo>
                  <a:cubicBezTo>
                    <a:pt x="979" y="151"/>
                    <a:pt x="1663" y="942"/>
                    <a:pt x="2426" y="1732"/>
                  </a:cubicBezTo>
                  <a:cubicBezTo>
                    <a:pt x="3189" y="2522"/>
                    <a:pt x="4031" y="3312"/>
                    <a:pt x="4925" y="4103"/>
                  </a:cubicBezTo>
                  <a:cubicBezTo>
                    <a:pt x="5820" y="4893"/>
                    <a:pt x="6767" y="5683"/>
                    <a:pt x="7701" y="6605"/>
                  </a:cubicBezTo>
                  <a:cubicBezTo>
                    <a:pt x="8635" y="7527"/>
                    <a:pt x="9556" y="8581"/>
                    <a:pt x="10542" y="9766"/>
                  </a:cubicBezTo>
                  <a:cubicBezTo>
                    <a:pt x="11529" y="10951"/>
                    <a:pt x="12581" y="12268"/>
                    <a:pt x="13660" y="13717"/>
                  </a:cubicBezTo>
                  <a:cubicBezTo>
                    <a:pt x="14739" y="15166"/>
                    <a:pt x="15844" y="16747"/>
                    <a:pt x="16830" y="18064"/>
                  </a:cubicBezTo>
                  <a:cubicBezTo>
                    <a:pt x="17817" y="19381"/>
                    <a:pt x="18685" y="20434"/>
                    <a:pt x="19422" y="20961"/>
                  </a:cubicBezTo>
                  <a:cubicBezTo>
                    <a:pt x="20158" y="21488"/>
                    <a:pt x="20763" y="21488"/>
                    <a:pt x="21119" y="21093"/>
                  </a:cubicBezTo>
                  <a:cubicBezTo>
                    <a:pt x="21474" y="20698"/>
                    <a:pt x="21579" y="19908"/>
                    <a:pt x="21553" y="19117"/>
                  </a:cubicBezTo>
                  <a:cubicBezTo>
                    <a:pt x="21526" y="18327"/>
                    <a:pt x="21369" y="17537"/>
                    <a:pt x="21211" y="16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968500" y="6407150"/>
              <a:ext cx="254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50"/>
                    <a:pt x="0" y="11700"/>
                    <a:pt x="3600" y="15300"/>
                  </a:cubicBezTo>
                  <a:cubicBezTo>
                    <a:pt x="7200" y="18900"/>
                    <a:pt x="144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945216" y="6495473"/>
              <a:ext cx="971712" cy="5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798" fill="norm" stroke="1" extrusionOk="0">
                  <a:moveTo>
                    <a:pt x="656" y="5419"/>
                  </a:moveTo>
                  <a:cubicBezTo>
                    <a:pt x="328" y="5419"/>
                    <a:pt x="0" y="5419"/>
                    <a:pt x="0" y="5419"/>
                  </a:cubicBezTo>
                  <a:cubicBezTo>
                    <a:pt x="0" y="5419"/>
                    <a:pt x="328" y="5419"/>
                    <a:pt x="1242" y="6715"/>
                  </a:cubicBezTo>
                  <a:cubicBezTo>
                    <a:pt x="2155" y="8011"/>
                    <a:pt x="3655" y="10603"/>
                    <a:pt x="5248" y="12331"/>
                  </a:cubicBezTo>
                  <a:cubicBezTo>
                    <a:pt x="6841" y="14059"/>
                    <a:pt x="8528" y="14923"/>
                    <a:pt x="10285" y="15787"/>
                  </a:cubicBezTo>
                  <a:cubicBezTo>
                    <a:pt x="12042" y="16651"/>
                    <a:pt x="13869" y="17515"/>
                    <a:pt x="15415" y="18379"/>
                  </a:cubicBezTo>
                  <a:cubicBezTo>
                    <a:pt x="16961" y="19243"/>
                    <a:pt x="18226" y="20107"/>
                    <a:pt x="19046" y="20539"/>
                  </a:cubicBezTo>
                  <a:cubicBezTo>
                    <a:pt x="19866" y="20971"/>
                    <a:pt x="20241" y="20971"/>
                    <a:pt x="20218" y="19675"/>
                  </a:cubicBezTo>
                  <a:cubicBezTo>
                    <a:pt x="20194" y="18379"/>
                    <a:pt x="19773" y="15787"/>
                    <a:pt x="18836" y="14059"/>
                  </a:cubicBezTo>
                  <a:cubicBezTo>
                    <a:pt x="17898" y="12331"/>
                    <a:pt x="16446" y="11467"/>
                    <a:pt x="14876" y="10171"/>
                  </a:cubicBezTo>
                  <a:cubicBezTo>
                    <a:pt x="13307" y="8875"/>
                    <a:pt x="11620" y="7147"/>
                    <a:pt x="9839" y="5851"/>
                  </a:cubicBezTo>
                  <a:cubicBezTo>
                    <a:pt x="8059" y="4555"/>
                    <a:pt x="6185" y="3691"/>
                    <a:pt x="5201" y="3259"/>
                  </a:cubicBezTo>
                  <a:cubicBezTo>
                    <a:pt x="4217" y="2827"/>
                    <a:pt x="4123" y="2827"/>
                    <a:pt x="5131" y="2827"/>
                  </a:cubicBezTo>
                  <a:cubicBezTo>
                    <a:pt x="6138" y="2827"/>
                    <a:pt x="8246" y="2827"/>
                    <a:pt x="10285" y="2827"/>
                  </a:cubicBezTo>
                  <a:cubicBezTo>
                    <a:pt x="12323" y="2827"/>
                    <a:pt x="14291" y="2827"/>
                    <a:pt x="15954" y="2827"/>
                  </a:cubicBezTo>
                  <a:cubicBezTo>
                    <a:pt x="17617" y="2827"/>
                    <a:pt x="18976" y="2827"/>
                    <a:pt x="19890" y="1963"/>
                  </a:cubicBezTo>
                  <a:cubicBezTo>
                    <a:pt x="20803" y="1099"/>
                    <a:pt x="21272" y="-629"/>
                    <a:pt x="21436" y="235"/>
                  </a:cubicBezTo>
                  <a:cubicBezTo>
                    <a:pt x="21600" y="1099"/>
                    <a:pt x="21459" y="4555"/>
                    <a:pt x="21319" y="8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68300" y="6642100"/>
              <a:ext cx="4933950" cy="14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213" y="0"/>
                    <a:pt x="426" y="0"/>
                    <a:pt x="714" y="0"/>
                  </a:cubicBezTo>
                  <a:cubicBezTo>
                    <a:pt x="1001" y="0"/>
                    <a:pt x="1362" y="0"/>
                    <a:pt x="1719" y="0"/>
                  </a:cubicBezTo>
                  <a:cubicBezTo>
                    <a:pt x="2076" y="0"/>
                    <a:pt x="2428" y="0"/>
                    <a:pt x="2803" y="0"/>
                  </a:cubicBezTo>
                  <a:cubicBezTo>
                    <a:pt x="3178" y="0"/>
                    <a:pt x="3577" y="0"/>
                    <a:pt x="3943" y="0"/>
                  </a:cubicBezTo>
                  <a:cubicBezTo>
                    <a:pt x="4309" y="0"/>
                    <a:pt x="4642" y="0"/>
                    <a:pt x="4999" y="0"/>
                  </a:cubicBezTo>
                  <a:cubicBezTo>
                    <a:pt x="5356" y="0"/>
                    <a:pt x="5736" y="0"/>
                    <a:pt x="6134" y="0"/>
                  </a:cubicBezTo>
                  <a:cubicBezTo>
                    <a:pt x="6533" y="0"/>
                    <a:pt x="6950" y="0"/>
                    <a:pt x="7302" y="157"/>
                  </a:cubicBezTo>
                  <a:cubicBezTo>
                    <a:pt x="7654" y="313"/>
                    <a:pt x="7941" y="626"/>
                    <a:pt x="8224" y="939"/>
                  </a:cubicBezTo>
                  <a:cubicBezTo>
                    <a:pt x="8507" y="1252"/>
                    <a:pt x="8785" y="1565"/>
                    <a:pt x="9067" y="2035"/>
                  </a:cubicBezTo>
                  <a:cubicBezTo>
                    <a:pt x="9350" y="2504"/>
                    <a:pt x="9637" y="3130"/>
                    <a:pt x="9929" y="3757"/>
                  </a:cubicBezTo>
                  <a:cubicBezTo>
                    <a:pt x="10221" y="4383"/>
                    <a:pt x="10517" y="5009"/>
                    <a:pt x="10809" y="5635"/>
                  </a:cubicBezTo>
                  <a:cubicBezTo>
                    <a:pt x="11101" y="6261"/>
                    <a:pt x="11388" y="6887"/>
                    <a:pt x="11745" y="7670"/>
                  </a:cubicBezTo>
                  <a:cubicBezTo>
                    <a:pt x="12102" y="8452"/>
                    <a:pt x="12528" y="9391"/>
                    <a:pt x="12890" y="10174"/>
                  </a:cubicBezTo>
                  <a:cubicBezTo>
                    <a:pt x="13251" y="10957"/>
                    <a:pt x="13547" y="11583"/>
                    <a:pt x="13904" y="12209"/>
                  </a:cubicBezTo>
                  <a:cubicBezTo>
                    <a:pt x="14261" y="12835"/>
                    <a:pt x="14678" y="13461"/>
                    <a:pt x="15090" y="14243"/>
                  </a:cubicBezTo>
                  <a:cubicBezTo>
                    <a:pt x="15503" y="15026"/>
                    <a:pt x="15910" y="15965"/>
                    <a:pt x="16318" y="16748"/>
                  </a:cubicBezTo>
                  <a:cubicBezTo>
                    <a:pt x="16726" y="17530"/>
                    <a:pt x="17134" y="18157"/>
                    <a:pt x="17523" y="18783"/>
                  </a:cubicBezTo>
                  <a:cubicBezTo>
                    <a:pt x="17912" y="19409"/>
                    <a:pt x="18283" y="20035"/>
                    <a:pt x="18625" y="20504"/>
                  </a:cubicBezTo>
                  <a:cubicBezTo>
                    <a:pt x="18968" y="20974"/>
                    <a:pt x="19283" y="21287"/>
                    <a:pt x="19640" y="21443"/>
                  </a:cubicBezTo>
                  <a:cubicBezTo>
                    <a:pt x="19997" y="21600"/>
                    <a:pt x="20395" y="21600"/>
                    <a:pt x="20729" y="21130"/>
                  </a:cubicBezTo>
                  <a:cubicBezTo>
                    <a:pt x="21063" y="20661"/>
                    <a:pt x="21331" y="19722"/>
                    <a:pt x="21600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4450" y="7340600"/>
              <a:ext cx="431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2" y="16800"/>
                    <a:pt x="6565" y="12000"/>
                    <a:pt x="10165" y="8400"/>
                  </a:cubicBezTo>
                  <a:cubicBezTo>
                    <a:pt x="13765" y="4800"/>
                    <a:pt x="176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0" y="7435850"/>
              <a:ext cx="4191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8720"/>
                    <a:pt x="873" y="15840"/>
                    <a:pt x="2182" y="14040"/>
                  </a:cubicBezTo>
                  <a:cubicBezTo>
                    <a:pt x="3491" y="12240"/>
                    <a:pt x="5673" y="11520"/>
                    <a:pt x="9055" y="9360"/>
                  </a:cubicBezTo>
                  <a:cubicBezTo>
                    <a:pt x="12436" y="7200"/>
                    <a:pt x="1701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355600" y="7238416"/>
              <a:ext cx="166620" cy="24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287" fill="norm" stroke="1" extrusionOk="0">
                  <a:moveTo>
                    <a:pt x="0" y="1139"/>
                  </a:moveTo>
                  <a:cubicBezTo>
                    <a:pt x="1054" y="413"/>
                    <a:pt x="2107" y="-313"/>
                    <a:pt x="5268" y="141"/>
                  </a:cubicBezTo>
                  <a:cubicBezTo>
                    <a:pt x="8429" y="595"/>
                    <a:pt x="13698" y="2228"/>
                    <a:pt x="16990" y="4316"/>
                  </a:cubicBezTo>
                  <a:cubicBezTo>
                    <a:pt x="20283" y="6403"/>
                    <a:pt x="21600" y="8944"/>
                    <a:pt x="20151" y="11848"/>
                  </a:cubicBezTo>
                  <a:cubicBezTo>
                    <a:pt x="18702" y="14753"/>
                    <a:pt x="14488" y="18020"/>
                    <a:pt x="10273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692150" y="7141399"/>
              <a:ext cx="116417" cy="56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8617"/>
                  </a:moveTo>
                  <a:cubicBezTo>
                    <a:pt x="393" y="10890"/>
                    <a:pt x="785" y="13164"/>
                    <a:pt x="982" y="15154"/>
                  </a:cubicBezTo>
                  <a:cubicBezTo>
                    <a:pt x="1178" y="17143"/>
                    <a:pt x="1178" y="18848"/>
                    <a:pt x="1178" y="19945"/>
                  </a:cubicBezTo>
                  <a:cubicBezTo>
                    <a:pt x="1178" y="21041"/>
                    <a:pt x="1178" y="21528"/>
                    <a:pt x="1178" y="21528"/>
                  </a:cubicBezTo>
                  <a:cubicBezTo>
                    <a:pt x="1178" y="21528"/>
                    <a:pt x="1178" y="21041"/>
                    <a:pt x="1178" y="19092"/>
                  </a:cubicBezTo>
                  <a:cubicBezTo>
                    <a:pt x="1178" y="17143"/>
                    <a:pt x="1178" y="13733"/>
                    <a:pt x="1571" y="10850"/>
                  </a:cubicBezTo>
                  <a:cubicBezTo>
                    <a:pt x="1964" y="7967"/>
                    <a:pt x="2749" y="5612"/>
                    <a:pt x="3731" y="4029"/>
                  </a:cubicBezTo>
                  <a:cubicBezTo>
                    <a:pt x="4713" y="2445"/>
                    <a:pt x="5891" y="1633"/>
                    <a:pt x="7265" y="1065"/>
                  </a:cubicBezTo>
                  <a:cubicBezTo>
                    <a:pt x="8640" y="496"/>
                    <a:pt x="10211" y="172"/>
                    <a:pt x="11978" y="50"/>
                  </a:cubicBezTo>
                  <a:cubicBezTo>
                    <a:pt x="13745" y="-72"/>
                    <a:pt x="15709" y="9"/>
                    <a:pt x="17673" y="537"/>
                  </a:cubicBezTo>
                  <a:cubicBezTo>
                    <a:pt x="19636" y="1065"/>
                    <a:pt x="21600" y="2039"/>
                    <a:pt x="21600" y="3257"/>
                  </a:cubicBezTo>
                  <a:cubicBezTo>
                    <a:pt x="21600" y="4475"/>
                    <a:pt x="19636" y="5937"/>
                    <a:pt x="16298" y="7074"/>
                  </a:cubicBezTo>
                  <a:cubicBezTo>
                    <a:pt x="12960" y="8211"/>
                    <a:pt x="8247" y="9023"/>
                    <a:pt x="3535" y="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810355" y="7410449"/>
              <a:ext cx="180246" cy="23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37" fill="norm" stroke="1" extrusionOk="0">
                  <a:moveTo>
                    <a:pt x="290" y="9663"/>
                  </a:moveTo>
                  <a:cubicBezTo>
                    <a:pt x="39" y="8337"/>
                    <a:pt x="-212" y="7011"/>
                    <a:pt x="290" y="6253"/>
                  </a:cubicBezTo>
                  <a:cubicBezTo>
                    <a:pt x="793" y="5495"/>
                    <a:pt x="2048" y="5305"/>
                    <a:pt x="3807" y="5589"/>
                  </a:cubicBezTo>
                  <a:cubicBezTo>
                    <a:pt x="5565" y="5874"/>
                    <a:pt x="7825" y="6632"/>
                    <a:pt x="9332" y="8621"/>
                  </a:cubicBezTo>
                  <a:cubicBezTo>
                    <a:pt x="10839" y="10611"/>
                    <a:pt x="11593" y="13832"/>
                    <a:pt x="11216" y="16200"/>
                  </a:cubicBezTo>
                  <a:cubicBezTo>
                    <a:pt x="10839" y="18568"/>
                    <a:pt x="9332" y="20084"/>
                    <a:pt x="7951" y="20842"/>
                  </a:cubicBezTo>
                  <a:cubicBezTo>
                    <a:pt x="6569" y="21600"/>
                    <a:pt x="5314" y="21600"/>
                    <a:pt x="4686" y="21032"/>
                  </a:cubicBezTo>
                  <a:cubicBezTo>
                    <a:pt x="4058" y="20463"/>
                    <a:pt x="4058" y="19326"/>
                    <a:pt x="5314" y="16579"/>
                  </a:cubicBezTo>
                  <a:cubicBezTo>
                    <a:pt x="6569" y="13832"/>
                    <a:pt x="9081" y="9474"/>
                    <a:pt x="11969" y="6442"/>
                  </a:cubicBezTo>
                  <a:cubicBezTo>
                    <a:pt x="14858" y="3411"/>
                    <a:pt x="18123" y="1705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128264" y="7189949"/>
              <a:ext cx="148087" cy="51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527" fill="norm" stroke="1" extrusionOk="0">
                  <a:moveTo>
                    <a:pt x="20701" y="981"/>
                  </a:moveTo>
                  <a:cubicBezTo>
                    <a:pt x="20109" y="542"/>
                    <a:pt x="19517" y="103"/>
                    <a:pt x="18630" y="15"/>
                  </a:cubicBezTo>
                  <a:cubicBezTo>
                    <a:pt x="17742" y="-73"/>
                    <a:pt x="16559" y="190"/>
                    <a:pt x="13748" y="1551"/>
                  </a:cubicBezTo>
                  <a:cubicBezTo>
                    <a:pt x="10937" y="2912"/>
                    <a:pt x="6498" y="5371"/>
                    <a:pt x="3539" y="7829"/>
                  </a:cubicBezTo>
                  <a:cubicBezTo>
                    <a:pt x="580" y="10288"/>
                    <a:pt x="-899" y="12747"/>
                    <a:pt x="580" y="15029"/>
                  </a:cubicBezTo>
                  <a:cubicBezTo>
                    <a:pt x="2060" y="17312"/>
                    <a:pt x="6498" y="19420"/>
                    <a:pt x="10937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302839" y="7359697"/>
              <a:ext cx="189411" cy="27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61" fill="norm" stroke="1" extrusionOk="0">
                  <a:moveTo>
                    <a:pt x="17876" y="3458"/>
                  </a:moveTo>
                  <a:cubicBezTo>
                    <a:pt x="17396" y="2139"/>
                    <a:pt x="16916" y="820"/>
                    <a:pt x="15956" y="326"/>
                  </a:cubicBezTo>
                  <a:cubicBezTo>
                    <a:pt x="14996" y="-169"/>
                    <a:pt x="13556" y="161"/>
                    <a:pt x="11156" y="2222"/>
                  </a:cubicBezTo>
                  <a:cubicBezTo>
                    <a:pt x="8756" y="4283"/>
                    <a:pt x="5396" y="8075"/>
                    <a:pt x="3356" y="10878"/>
                  </a:cubicBezTo>
                  <a:cubicBezTo>
                    <a:pt x="1316" y="13681"/>
                    <a:pt x="596" y="15495"/>
                    <a:pt x="236" y="16979"/>
                  </a:cubicBezTo>
                  <a:cubicBezTo>
                    <a:pt x="-124" y="18463"/>
                    <a:pt x="-124" y="19617"/>
                    <a:pt x="596" y="20359"/>
                  </a:cubicBezTo>
                  <a:cubicBezTo>
                    <a:pt x="1316" y="21101"/>
                    <a:pt x="2756" y="21431"/>
                    <a:pt x="4916" y="21349"/>
                  </a:cubicBezTo>
                  <a:cubicBezTo>
                    <a:pt x="7076" y="21266"/>
                    <a:pt x="9956" y="20771"/>
                    <a:pt x="12716" y="19040"/>
                  </a:cubicBezTo>
                  <a:cubicBezTo>
                    <a:pt x="15476" y="17309"/>
                    <a:pt x="18116" y="14341"/>
                    <a:pt x="19076" y="11291"/>
                  </a:cubicBezTo>
                  <a:cubicBezTo>
                    <a:pt x="20036" y="8240"/>
                    <a:pt x="19316" y="5107"/>
                    <a:pt x="17876" y="3129"/>
                  </a:cubicBezTo>
                  <a:cubicBezTo>
                    <a:pt x="16436" y="1150"/>
                    <a:pt x="14276" y="326"/>
                    <a:pt x="12236" y="78"/>
                  </a:cubicBezTo>
                  <a:cubicBezTo>
                    <a:pt x="10196" y="-169"/>
                    <a:pt x="8276" y="161"/>
                    <a:pt x="6956" y="1150"/>
                  </a:cubicBezTo>
                  <a:cubicBezTo>
                    <a:pt x="5636" y="2139"/>
                    <a:pt x="4916" y="3788"/>
                    <a:pt x="5156" y="4860"/>
                  </a:cubicBezTo>
                  <a:cubicBezTo>
                    <a:pt x="5396" y="5932"/>
                    <a:pt x="6596" y="6426"/>
                    <a:pt x="9476" y="6262"/>
                  </a:cubicBezTo>
                  <a:cubicBezTo>
                    <a:pt x="12356" y="6097"/>
                    <a:pt x="16916" y="5272"/>
                    <a:pt x="21476" y="4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403350" y="7127397"/>
              <a:ext cx="95250" cy="14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19418"/>
                  </a:moveTo>
                  <a:cubicBezTo>
                    <a:pt x="1920" y="14918"/>
                    <a:pt x="3840" y="10418"/>
                    <a:pt x="6000" y="6818"/>
                  </a:cubicBezTo>
                  <a:cubicBezTo>
                    <a:pt x="8160" y="3218"/>
                    <a:pt x="10560" y="518"/>
                    <a:pt x="12240" y="68"/>
                  </a:cubicBezTo>
                  <a:cubicBezTo>
                    <a:pt x="13920" y="-382"/>
                    <a:pt x="14880" y="1418"/>
                    <a:pt x="16320" y="5318"/>
                  </a:cubicBezTo>
                  <a:cubicBezTo>
                    <a:pt x="17760" y="9218"/>
                    <a:pt x="19680" y="15218"/>
                    <a:pt x="2160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606550" y="7505700"/>
              <a:ext cx="1143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817272" y="7367452"/>
              <a:ext cx="178562" cy="208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450" fill="norm" stroke="1" extrusionOk="0">
                  <a:moveTo>
                    <a:pt x="2810" y="2468"/>
                  </a:moveTo>
                  <a:cubicBezTo>
                    <a:pt x="6737" y="1595"/>
                    <a:pt x="10664" y="723"/>
                    <a:pt x="13855" y="286"/>
                  </a:cubicBezTo>
                  <a:cubicBezTo>
                    <a:pt x="17046" y="-150"/>
                    <a:pt x="19501" y="-150"/>
                    <a:pt x="20360" y="723"/>
                  </a:cubicBezTo>
                  <a:cubicBezTo>
                    <a:pt x="21219" y="1595"/>
                    <a:pt x="20483" y="3341"/>
                    <a:pt x="18151" y="5959"/>
                  </a:cubicBezTo>
                  <a:cubicBezTo>
                    <a:pt x="15819" y="8577"/>
                    <a:pt x="11892" y="12068"/>
                    <a:pt x="8946" y="14577"/>
                  </a:cubicBezTo>
                  <a:cubicBezTo>
                    <a:pt x="6001" y="17086"/>
                    <a:pt x="4037" y="18614"/>
                    <a:pt x="2442" y="19595"/>
                  </a:cubicBezTo>
                  <a:cubicBezTo>
                    <a:pt x="846" y="20577"/>
                    <a:pt x="-381" y="21014"/>
                    <a:pt x="110" y="21232"/>
                  </a:cubicBezTo>
                  <a:cubicBezTo>
                    <a:pt x="601" y="21450"/>
                    <a:pt x="2810" y="21450"/>
                    <a:pt x="5878" y="21450"/>
                  </a:cubicBezTo>
                  <a:cubicBezTo>
                    <a:pt x="8946" y="21450"/>
                    <a:pt x="12874" y="21450"/>
                    <a:pt x="1680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951100" y="7550150"/>
              <a:ext cx="936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21226" y="0"/>
                  </a:moveTo>
                  <a:cubicBezTo>
                    <a:pt x="17866" y="3877"/>
                    <a:pt x="14506" y="7754"/>
                    <a:pt x="10906" y="10523"/>
                  </a:cubicBezTo>
                  <a:cubicBezTo>
                    <a:pt x="7306" y="13292"/>
                    <a:pt x="3466" y="14954"/>
                    <a:pt x="1546" y="14400"/>
                  </a:cubicBezTo>
                  <a:cubicBezTo>
                    <a:pt x="-374" y="13846"/>
                    <a:pt x="-374" y="11077"/>
                    <a:pt x="826" y="9138"/>
                  </a:cubicBezTo>
                  <a:cubicBezTo>
                    <a:pt x="2026" y="7200"/>
                    <a:pt x="4426" y="6092"/>
                    <a:pt x="6586" y="6369"/>
                  </a:cubicBezTo>
                  <a:cubicBezTo>
                    <a:pt x="8746" y="6646"/>
                    <a:pt x="10666" y="8308"/>
                    <a:pt x="12826" y="11077"/>
                  </a:cubicBezTo>
                  <a:cubicBezTo>
                    <a:pt x="14986" y="13846"/>
                    <a:pt x="17386" y="17723"/>
                    <a:pt x="197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2051050" y="7537450"/>
              <a:ext cx="635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26"/>
                    <a:pt x="14400" y="1252"/>
                    <a:pt x="10800" y="4852"/>
                  </a:cubicBezTo>
                  <a:cubicBezTo>
                    <a:pt x="7200" y="8452"/>
                    <a:pt x="3600" y="150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2108200" y="7632700"/>
              <a:ext cx="101600" cy="9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0"/>
                  </a:moveTo>
                  <a:cubicBezTo>
                    <a:pt x="2250" y="982"/>
                    <a:pt x="4500" y="1964"/>
                    <a:pt x="6300" y="3436"/>
                  </a:cubicBezTo>
                  <a:cubicBezTo>
                    <a:pt x="8100" y="4909"/>
                    <a:pt x="9450" y="6873"/>
                    <a:pt x="9450" y="9082"/>
                  </a:cubicBezTo>
                  <a:cubicBezTo>
                    <a:pt x="9450" y="11291"/>
                    <a:pt x="8100" y="13745"/>
                    <a:pt x="6075" y="15955"/>
                  </a:cubicBezTo>
                  <a:cubicBezTo>
                    <a:pt x="4050" y="18164"/>
                    <a:pt x="1350" y="20127"/>
                    <a:pt x="1575" y="20864"/>
                  </a:cubicBezTo>
                  <a:cubicBezTo>
                    <a:pt x="1800" y="21600"/>
                    <a:pt x="4950" y="21109"/>
                    <a:pt x="8775" y="20373"/>
                  </a:cubicBezTo>
                  <a:cubicBezTo>
                    <a:pt x="12600" y="19636"/>
                    <a:pt x="17100" y="18655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2292349" y="75882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2418236" y="7440737"/>
              <a:ext cx="90015" cy="160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233" fill="norm" stroke="1" extrusionOk="0">
                  <a:moveTo>
                    <a:pt x="20876" y="3560"/>
                  </a:moveTo>
                  <a:cubicBezTo>
                    <a:pt x="19403" y="2438"/>
                    <a:pt x="17931" y="1316"/>
                    <a:pt x="15967" y="615"/>
                  </a:cubicBezTo>
                  <a:cubicBezTo>
                    <a:pt x="14003" y="-86"/>
                    <a:pt x="11549" y="-367"/>
                    <a:pt x="8358" y="755"/>
                  </a:cubicBezTo>
                  <a:cubicBezTo>
                    <a:pt x="5167" y="1877"/>
                    <a:pt x="1240" y="4402"/>
                    <a:pt x="258" y="6085"/>
                  </a:cubicBezTo>
                  <a:cubicBezTo>
                    <a:pt x="-724" y="7768"/>
                    <a:pt x="1240" y="8610"/>
                    <a:pt x="3694" y="9732"/>
                  </a:cubicBezTo>
                  <a:cubicBezTo>
                    <a:pt x="6149" y="10854"/>
                    <a:pt x="9094" y="12256"/>
                    <a:pt x="11058" y="13659"/>
                  </a:cubicBezTo>
                  <a:cubicBezTo>
                    <a:pt x="13021" y="15062"/>
                    <a:pt x="14003" y="16464"/>
                    <a:pt x="12040" y="17727"/>
                  </a:cubicBezTo>
                  <a:cubicBezTo>
                    <a:pt x="10076" y="18989"/>
                    <a:pt x="5167" y="20111"/>
                    <a:pt x="258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496316" y="7459899"/>
              <a:ext cx="132584" cy="122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101" fill="norm" stroke="1" extrusionOk="0">
                  <a:moveTo>
                    <a:pt x="5861" y="16708"/>
                  </a:moveTo>
                  <a:cubicBezTo>
                    <a:pt x="8187" y="13047"/>
                    <a:pt x="10513" y="9386"/>
                    <a:pt x="12009" y="6640"/>
                  </a:cubicBezTo>
                  <a:cubicBezTo>
                    <a:pt x="13504" y="3894"/>
                    <a:pt x="14169" y="2064"/>
                    <a:pt x="13504" y="965"/>
                  </a:cubicBezTo>
                  <a:cubicBezTo>
                    <a:pt x="12840" y="-133"/>
                    <a:pt x="10846" y="-499"/>
                    <a:pt x="8353" y="965"/>
                  </a:cubicBezTo>
                  <a:cubicBezTo>
                    <a:pt x="5861" y="2430"/>
                    <a:pt x="2870" y="5725"/>
                    <a:pt x="1209" y="8654"/>
                  </a:cubicBezTo>
                  <a:cubicBezTo>
                    <a:pt x="-453" y="11582"/>
                    <a:pt x="-785" y="14145"/>
                    <a:pt x="2704" y="16159"/>
                  </a:cubicBezTo>
                  <a:cubicBezTo>
                    <a:pt x="6193" y="18172"/>
                    <a:pt x="13504" y="19637"/>
                    <a:pt x="20815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884636" y="7355416"/>
              <a:ext cx="243798" cy="29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19957" y="1234"/>
                  </a:moveTo>
                  <a:cubicBezTo>
                    <a:pt x="20702" y="617"/>
                    <a:pt x="21447" y="0"/>
                    <a:pt x="21447" y="0"/>
                  </a:cubicBezTo>
                  <a:cubicBezTo>
                    <a:pt x="21447" y="0"/>
                    <a:pt x="20702" y="617"/>
                    <a:pt x="17816" y="2160"/>
                  </a:cubicBezTo>
                  <a:cubicBezTo>
                    <a:pt x="14930" y="3703"/>
                    <a:pt x="9902" y="6171"/>
                    <a:pt x="6923" y="7560"/>
                  </a:cubicBezTo>
                  <a:cubicBezTo>
                    <a:pt x="3944" y="8949"/>
                    <a:pt x="3013" y="9257"/>
                    <a:pt x="2081" y="9643"/>
                  </a:cubicBezTo>
                  <a:cubicBezTo>
                    <a:pt x="1150" y="10029"/>
                    <a:pt x="219" y="10491"/>
                    <a:pt x="33" y="11031"/>
                  </a:cubicBezTo>
                  <a:cubicBezTo>
                    <a:pt x="-153" y="11571"/>
                    <a:pt x="406" y="12189"/>
                    <a:pt x="2547" y="13346"/>
                  </a:cubicBezTo>
                  <a:cubicBezTo>
                    <a:pt x="4688" y="14503"/>
                    <a:pt x="8413" y="16200"/>
                    <a:pt x="10647" y="17357"/>
                  </a:cubicBezTo>
                  <a:cubicBezTo>
                    <a:pt x="12881" y="18514"/>
                    <a:pt x="13626" y="19131"/>
                    <a:pt x="13999" y="19749"/>
                  </a:cubicBezTo>
                  <a:cubicBezTo>
                    <a:pt x="14371" y="20366"/>
                    <a:pt x="14371" y="20983"/>
                    <a:pt x="14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3273672" y="7357299"/>
              <a:ext cx="231528" cy="31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59" fill="norm" stroke="1" extrusionOk="0">
                  <a:moveTo>
                    <a:pt x="14410" y="585"/>
                  </a:moveTo>
                  <a:cubicBezTo>
                    <a:pt x="12446" y="869"/>
                    <a:pt x="10483" y="1153"/>
                    <a:pt x="8323" y="2574"/>
                  </a:cubicBezTo>
                  <a:cubicBezTo>
                    <a:pt x="6163" y="3995"/>
                    <a:pt x="3806" y="6553"/>
                    <a:pt x="2334" y="9395"/>
                  </a:cubicBezTo>
                  <a:cubicBezTo>
                    <a:pt x="861" y="12237"/>
                    <a:pt x="272" y="15363"/>
                    <a:pt x="75" y="17282"/>
                  </a:cubicBezTo>
                  <a:cubicBezTo>
                    <a:pt x="-121" y="19200"/>
                    <a:pt x="75" y="19911"/>
                    <a:pt x="566" y="20479"/>
                  </a:cubicBezTo>
                  <a:cubicBezTo>
                    <a:pt x="1057" y="21048"/>
                    <a:pt x="1843" y="21474"/>
                    <a:pt x="3708" y="21332"/>
                  </a:cubicBezTo>
                  <a:cubicBezTo>
                    <a:pt x="5574" y="21190"/>
                    <a:pt x="8519" y="20479"/>
                    <a:pt x="11661" y="18135"/>
                  </a:cubicBezTo>
                  <a:cubicBezTo>
                    <a:pt x="14803" y="15790"/>
                    <a:pt x="18141" y="11811"/>
                    <a:pt x="19614" y="8756"/>
                  </a:cubicBezTo>
                  <a:cubicBezTo>
                    <a:pt x="21086" y="5700"/>
                    <a:pt x="20694" y="3569"/>
                    <a:pt x="19024" y="2219"/>
                  </a:cubicBezTo>
                  <a:cubicBezTo>
                    <a:pt x="17355" y="869"/>
                    <a:pt x="14410" y="300"/>
                    <a:pt x="12446" y="87"/>
                  </a:cubicBezTo>
                  <a:cubicBezTo>
                    <a:pt x="10483" y="-126"/>
                    <a:pt x="9501" y="16"/>
                    <a:pt x="8617" y="940"/>
                  </a:cubicBezTo>
                  <a:cubicBezTo>
                    <a:pt x="7734" y="1863"/>
                    <a:pt x="6948" y="3569"/>
                    <a:pt x="6555" y="4777"/>
                  </a:cubicBezTo>
                  <a:cubicBezTo>
                    <a:pt x="6163" y="5985"/>
                    <a:pt x="6163" y="6695"/>
                    <a:pt x="8715" y="7406"/>
                  </a:cubicBezTo>
                  <a:cubicBezTo>
                    <a:pt x="11268" y="8116"/>
                    <a:pt x="16374" y="8827"/>
                    <a:pt x="21479" y="9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631070" y="7404100"/>
              <a:ext cx="24878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21515" y="0"/>
                  </a:moveTo>
                  <a:cubicBezTo>
                    <a:pt x="19501" y="450"/>
                    <a:pt x="17488" y="900"/>
                    <a:pt x="14193" y="2587"/>
                  </a:cubicBezTo>
                  <a:cubicBezTo>
                    <a:pt x="10898" y="4275"/>
                    <a:pt x="6322" y="7200"/>
                    <a:pt x="3576" y="9225"/>
                  </a:cubicBezTo>
                  <a:cubicBezTo>
                    <a:pt x="830" y="11250"/>
                    <a:pt x="-85" y="12375"/>
                    <a:pt x="7" y="13275"/>
                  </a:cubicBezTo>
                  <a:cubicBezTo>
                    <a:pt x="98" y="14175"/>
                    <a:pt x="1196" y="14850"/>
                    <a:pt x="4491" y="16200"/>
                  </a:cubicBezTo>
                  <a:cubicBezTo>
                    <a:pt x="7786" y="17550"/>
                    <a:pt x="13278" y="19575"/>
                    <a:pt x="187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4027079" y="7394834"/>
              <a:ext cx="246471" cy="305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41" fill="norm" stroke="1" extrusionOk="0">
                  <a:moveTo>
                    <a:pt x="13189" y="4170"/>
                  </a:moveTo>
                  <a:cubicBezTo>
                    <a:pt x="13005" y="3435"/>
                    <a:pt x="12820" y="2701"/>
                    <a:pt x="12174" y="2333"/>
                  </a:cubicBezTo>
                  <a:cubicBezTo>
                    <a:pt x="11528" y="1966"/>
                    <a:pt x="10420" y="1966"/>
                    <a:pt x="8759" y="3142"/>
                  </a:cubicBezTo>
                  <a:cubicBezTo>
                    <a:pt x="7097" y="4317"/>
                    <a:pt x="4882" y="6668"/>
                    <a:pt x="3312" y="9019"/>
                  </a:cubicBezTo>
                  <a:cubicBezTo>
                    <a:pt x="1743" y="11370"/>
                    <a:pt x="820" y="13721"/>
                    <a:pt x="359" y="15484"/>
                  </a:cubicBezTo>
                  <a:cubicBezTo>
                    <a:pt x="-103" y="17248"/>
                    <a:pt x="-103" y="18423"/>
                    <a:pt x="266" y="19378"/>
                  </a:cubicBezTo>
                  <a:cubicBezTo>
                    <a:pt x="635" y="20333"/>
                    <a:pt x="1374" y="21068"/>
                    <a:pt x="2943" y="21215"/>
                  </a:cubicBezTo>
                  <a:cubicBezTo>
                    <a:pt x="4512" y="21362"/>
                    <a:pt x="6912" y="20921"/>
                    <a:pt x="9589" y="19231"/>
                  </a:cubicBezTo>
                  <a:cubicBezTo>
                    <a:pt x="12266" y="17542"/>
                    <a:pt x="15220" y="14603"/>
                    <a:pt x="17066" y="11664"/>
                  </a:cubicBezTo>
                  <a:cubicBezTo>
                    <a:pt x="18912" y="8725"/>
                    <a:pt x="19651" y="5786"/>
                    <a:pt x="19189" y="3729"/>
                  </a:cubicBezTo>
                  <a:cubicBezTo>
                    <a:pt x="18728" y="1672"/>
                    <a:pt x="17066" y="497"/>
                    <a:pt x="15035" y="129"/>
                  </a:cubicBezTo>
                  <a:cubicBezTo>
                    <a:pt x="13005" y="-238"/>
                    <a:pt x="10605" y="203"/>
                    <a:pt x="8851" y="1158"/>
                  </a:cubicBezTo>
                  <a:cubicBezTo>
                    <a:pt x="7097" y="2113"/>
                    <a:pt x="5989" y="3582"/>
                    <a:pt x="5435" y="4758"/>
                  </a:cubicBezTo>
                  <a:cubicBezTo>
                    <a:pt x="4882" y="5933"/>
                    <a:pt x="4882" y="6815"/>
                    <a:pt x="5343" y="7476"/>
                  </a:cubicBezTo>
                  <a:cubicBezTo>
                    <a:pt x="5805" y="8138"/>
                    <a:pt x="6728" y="8578"/>
                    <a:pt x="9497" y="8505"/>
                  </a:cubicBezTo>
                  <a:cubicBezTo>
                    <a:pt x="12266" y="8431"/>
                    <a:pt x="16882" y="7844"/>
                    <a:pt x="21497" y="7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4121150" y="7213657"/>
              <a:ext cx="114300" cy="10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2400" y="14535"/>
                  </a:moveTo>
                  <a:cubicBezTo>
                    <a:pt x="1200" y="16739"/>
                    <a:pt x="0" y="18943"/>
                    <a:pt x="0" y="19163"/>
                  </a:cubicBezTo>
                  <a:cubicBezTo>
                    <a:pt x="0" y="19384"/>
                    <a:pt x="1200" y="17620"/>
                    <a:pt x="3200" y="14314"/>
                  </a:cubicBezTo>
                  <a:cubicBezTo>
                    <a:pt x="5200" y="11008"/>
                    <a:pt x="8000" y="6159"/>
                    <a:pt x="10400" y="3294"/>
                  </a:cubicBezTo>
                  <a:cubicBezTo>
                    <a:pt x="12800" y="429"/>
                    <a:pt x="14800" y="-453"/>
                    <a:pt x="16200" y="208"/>
                  </a:cubicBezTo>
                  <a:cubicBezTo>
                    <a:pt x="17600" y="869"/>
                    <a:pt x="18400" y="3074"/>
                    <a:pt x="19200" y="6820"/>
                  </a:cubicBezTo>
                  <a:cubicBezTo>
                    <a:pt x="20000" y="10567"/>
                    <a:pt x="20800" y="15857"/>
                    <a:pt x="21600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4387849" y="7543800"/>
              <a:ext cx="171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4464049" y="7454900"/>
              <a:ext cx="190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375"/>
                    <a:pt x="7200" y="6750"/>
                    <a:pt x="3600" y="10350"/>
                  </a:cubicBezTo>
                  <a:cubicBezTo>
                    <a:pt x="0" y="13950"/>
                    <a:pt x="0" y="17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4616450" y="7455477"/>
              <a:ext cx="168329" cy="186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50" fill="norm" stroke="1" extrusionOk="0">
                  <a:moveTo>
                    <a:pt x="0" y="4303"/>
                  </a:moveTo>
                  <a:cubicBezTo>
                    <a:pt x="2700" y="3089"/>
                    <a:pt x="5400" y="1876"/>
                    <a:pt x="8235" y="1147"/>
                  </a:cubicBezTo>
                  <a:cubicBezTo>
                    <a:pt x="11070" y="419"/>
                    <a:pt x="14040" y="177"/>
                    <a:pt x="16605" y="55"/>
                  </a:cubicBezTo>
                  <a:cubicBezTo>
                    <a:pt x="19170" y="-66"/>
                    <a:pt x="21330" y="-66"/>
                    <a:pt x="21465" y="905"/>
                  </a:cubicBezTo>
                  <a:cubicBezTo>
                    <a:pt x="21600" y="1876"/>
                    <a:pt x="19710" y="3817"/>
                    <a:pt x="16335" y="6972"/>
                  </a:cubicBezTo>
                  <a:cubicBezTo>
                    <a:pt x="12960" y="10127"/>
                    <a:pt x="8100" y="14496"/>
                    <a:pt x="5130" y="17165"/>
                  </a:cubicBezTo>
                  <a:cubicBezTo>
                    <a:pt x="2160" y="19835"/>
                    <a:pt x="1080" y="20806"/>
                    <a:pt x="1350" y="21170"/>
                  </a:cubicBezTo>
                  <a:cubicBezTo>
                    <a:pt x="1620" y="21534"/>
                    <a:pt x="3240" y="21291"/>
                    <a:pt x="6075" y="20927"/>
                  </a:cubicBezTo>
                  <a:cubicBezTo>
                    <a:pt x="8910" y="20563"/>
                    <a:pt x="12960" y="20078"/>
                    <a:pt x="17010" y="19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4734582" y="7607300"/>
              <a:ext cx="9776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19848" y="0"/>
                  </a:moveTo>
                  <a:cubicBezTo>
                    <a:pt x="17550" y="5400"/>
                    <a:pt x="15253" y="10800"/>
                    <a:pt x="13184" y="14400"/>
                  </a:cubicBezTo>
                  <a:cubicBezTo>
                    <a:pt x="11116" y="18000"/>
                    <a:pt x="9278" y="19800"/>
                    <a:pt x="7210" y="20700"/>
                  </a:cubicBezTo>
                  <a:cubicBezTo>
                    <a:pt x="5142" y="21600"/>
                    <a:pt x="2844" y="21600"/>
                    <a:pt x="1465" y="20100"/>
                  </a:cubicBezTo>
                  <a:cubicBezTo>
                    <a:pt x="87" y="18600"/>
                    <a:pt x="-373" y="15600"/>
                    <a:pt x="316" y="13200"/>
                  </a:cubicBezTo>
                  <a:cubicBezTo>
                    <a:pt x="1006" y="10800"/>
                    <a:pt x="2844" y="9000"/>
                    <a:pt x="4912" y="8100"/>
                  </a:cubicBezTo>
                  <a:cubicBezTo>
                    <a:pt x="6980" y="7200"/>
                    <a:pt x="9278" y="7200"/>
                    <a:pt x="12036" y="9600"/>
                  </a:cubicBezTo>
                  <a:cubicBezTo>
                    <a:pt x="14793" y="12000"/>
                    <a:pt x="18010" y="16800"/>
                    <a:pt x="212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4819650" y="7600950"/>
              <a:ext cx="825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4896"/>
                    <a:pt x="9415" y="9792"/>
                    <a:pt x="5815" y="13392"/>
                  </a:cubicBezTo>
                  <a:cubicBezTo>
                    <a:pt x="2215" y="16992"/>
                    <a:pt x="1108" y="192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4876800" y="7689286"/>
              <a:ext cx="69850" cy="76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1906"/>
                  </a:moveTo>
                  <a:cubicBezTo>
                    <a:pt x="3273" y="739"/>
                    <a:pt x="6545" y="-429"/>
                    <a:pt x="9164" y="155"/>
                  </a:cubicBezTo>
                  <a:cubicBezTo>
                    <a:pt x="11782" y="739"/>
                    <a:pt x="13745" y="3074"/>
                    <a:pt x="14400" y="5701"/>
                  </a:cubicBezTo>
                  <a:cubicBezTo>
                    <a:pt x="15055" y="8328"/>
                    <a:pt x="14400" y="11247"/>
                    <a:pt x="11455" y="13874"/>
                  </a:cubicBezTo>
                  <a:cubicBezTo>
                    <a:pt x="8509" y="16501"/>
                    <a:pt x="3273" y="18836"/>
                    <a:pt x="2291" y="20003"/>
                  </a:cubicBezTo>
                  <a:cubicBezTo>
                    <a:pt x="1309" y="21171"/>
                    <a:pt x="4582" y="21171"/>
                    <a:pt x="8509" y="20879"/>
                  </a:cubicBezTo>
                  <a:cubicBezTo>
                    <a:pt x="12436" y="20587"/>
                    <a:pt x="17018" y="20003"/>
                    <a:pt x="21600" y="19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5010150" y="76454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5087294" y="7502706"/>
              <a:ext cx="87957" cy="14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22" fill="norm" stroke="1" extrusionOk="0">
                  <a:moveTo>
                    <a:pt x="21370" y="430"/>
                  </a:moveTo>
                  <a:cubicBezTo>
                    <a:pt x="15713" y="126"/>
                    <a:pt x="10056" y="-178"/>
                    <a:pt x="6199" y="126"/>
                  </a:cubicBezTo>
                  <a:cubicBezTo>
                    <a:pt x="2341" y="430"/>
                    <a:pt x="284" y="1343"/>
                    <a:pt x="27" y="2408"/>
                  </a:cubicBezTo>
                  <a:cubicBezTo>
                    <a:pt x="-230" y="3473"/>
                    <a:pt x="1313" y="4690"/>
                    <a:pt x="4656" y="6363"/>
                  </a:cubicBezTo>
                  <a:cubicBezTo>
                    <a:pt x="7999" y="8036"/>
                    <a:pt x="13141" y="10166"/>
                    <a:pt x="16484" y="12143"/>
                  </a:cubicBezTo>
                  <a:cubicBezTo>
                    <a:pt x="19827" y="14121"/>
                    <a:pt x="21370" y="15946"/>
                    <a:pt x="21370" y="17467"/>
                  </a:cubicBezTo>
                  <a:cubicBezTo>
                    <a:pt x="21370" y="18988"/>
                    <a:pt x="19827" y="20205"/>
                    <a:pt x="16999" y="20814"/>
                  </a:cubicBezTo>
                  <a:cubicBezTo>
                    <a:pt x="14170" y="21422"/>
                    <a:pt x="10056" y="21422"/>
                    <a:pt x="5941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5207000" y="7510527"/>
              <a:ext cx="114300" cy="10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3" fill="norm" stroke="1" extrusionOk="0">
                  <a:moveTo>
                    <a:pt x="2400" y="12760"/>
                  </a:moveTo>
                  <a:cubicBezTo>
                    <a:pt x="7200" y="10683"/>
                    <a:pt x="12000" y="8606"/>
                    <a:pt x="15000" y="6530"/>
                  </a:cubicBezTo>
                  <a:cubicBezTo>
                    <a:pt x="18000" y="4453"/>
                    <a:pt x="19200" y="2376"/>
                    <a:pt x="18600" y="1130"/>
                  </a:cubicBezTo>
                  <a:cubicBezTo>
                    <a:pt x="18000" y="-117"/>
                    <a:pt x="15600" y="-532"/>
                    <a:pt x="12600" y="922"/>
                  </a:cubicBezTo>
                  <a:cubicBezTo>
                    <a:pt x="9600" y="2376"/>
                    <a:pt x="6000" y="5699"/>
                    <a:pt x="3600" y="8606"/>
                  </a:cubicBezTo>
                  <a:cubicBezTo>
                    <a:pt x="1200" y="11514"/>
                    <a:pt x="0" y="14006"/>
                    <a:pt x="0" y="16083"/>
                  </a:cubicBezTo>
                  <a:cubicBezTo>
                    <a:pt x="0" y="18160"/>
                    <a:pt x="1200" y="19822"/>
                    <a:pt x="5000" y="20445"/>
                  </a:cubicBezTo>
                  <a:cubicBezTo>
                    <a:pt x="8800" y="21068"/>
                    <a:pt x="15200" y="20653"/>
                    <a:pt x="21600" y="20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5334000" y="7359650"/>
              <a:ext cx="92833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600" fill="norm" stroke="1" extrusionOk="0">
                  <a:moveTo>
                    <a:pt x="0" y="0"/>
                  </a:moveTo>
                  <a:cubicBezTo>
                    <a:pt x="6574" y="2356"/>
                    <a:pt x="13148" y="4713"/>
                    <a:pt x="16904" y="7724"/>
                  </a:cubicBezTo>
                  <a:cubicBezTo>
                    <a:pt x="20661" y="10735"/>
                    <a:pt x="21600" y="14400"/>
                    <a:pt x="19487" y="16822"/>
                  </a:cubicBezTo>
                  <a:cubicBezTo>
                    <a:pt x="17374" y="19244"/>
                    <a:pt x="12209" y="20422"/>
                    <a:pt x="7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5638800" y="752475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5657850" y="76073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5935133" y="7461250"/>
              <a:ext cx="4021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937"/>
                    <a:pt x="5400" y="9874"/>
                    <a:pt x="2160" y="13474"/>
                  </a:cubicBezTo>
                  <a:cubicBezTo>
                    <a:pt x="-1080" y="17074"/>
                    <a:pt x="0" y="19337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6026150" y="7579222"/>
              <a:ext cx="1333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771" y="12302"/>
                    <a:pt x="7543" y="4448"/>
                    <a:pt x="11143" y="1502"/>
                  </a:cubicBezTo>
                  <a:cubicBezTo>
                    <a:pt x="14743" y="-1443"/>
                    <a:pt x="181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6210833" y="7461250"/>
              <a:ext cx="228067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9750" y="0"/>
                  </a:moveTo>
                  <a:cubicBezTo>
                    <a:pt x="18150" y="2274"/>
                    <a:pt x="16550" y="4547"/>
                    <a:pt x="14350" y="7295"/>
                  </a:cubicBezTo>
                  <a:cubicBezTo>
                    <a:pt x="12150" y="10042"/>
                    <a:pt x="9350" y="13263"/>
                    <a:pt x="7450" y="14968"/>
                  </a:cubicBezTo>
                  <a:cubicBezTo>
                    <a:pt x="5550" y="16674"/>
                    <a:pt x="4550" y="16863"/>
                    <a:pt x="3550" y="16863"/>
                  </a:cubicBezTo>
                  <a:cubicBezTo>
                    <a:pt x="2550" y="16863"/>
                    <a:pt x="1550" y="16674"/>
                    <a:pt x="950" y="16105"/>
                  </a:cubicBezTo>
                  <a:cubicBezTo>
                    <a:pt x="350" y="15537"/>
                    <a:pt x="150" y="14589"/>
                    <a:pt x="50" y="13642"/>
                  </a:cubicBezTo>
                  <a:cubicBezTo>
                    <a:pt x="-50" y="12695"/>
                    <a:pt x="-50" y="11747"/>
                    <a:pt x="550" y="10989"/>
                  </a:cubicBezTo>
                  <a:cubicBezTo>
                    <a:pt x="1150" y="10232"/>
                    <a:pt x="2350" y="9663"/>
                    <a:pt x="4850" y="9947"/>
                  </a:cubicBezTo>
                  <a:cubicBezTo>
                    <a:pt x="7350" y="10232"/>
                    <a:pt x="11150" y="11368"/>
                    <a:pt x="14150" y="13453"/>
                  </a:cubicBezTo>
                  <a:cubicBezTo>
                    <a:pt x="17150" y="15537"/>
                    <a:pt x="19350" y="18568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5049951" y="1513416"/>
              <a:ext cx="124241" cy="129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3751" y="1231"/>
                  </a:moveTo>
                  <a:cubicBezTo>
                    <a:pt x="12311" y="985"/>
                    <a:pt x="10871" y="739"/>
                    <a:pt x="9431" y="493"/>
                  </a:cubicBezTo>
                  <a:cubicBezTo>
                    <a:pt x="7991" y="246"/>
                    <a:pt x="6551" y="0"/>
                    <a:pt x="5831" y="0"/>
                  </a:cubicBezTo>
                  <a:cubicBezTo>
                    <a:pt x="5111" y="0"/>
                    <a:pt x="5111" y="246"/>
                    <a:pt x="5471" y="1003"/>
                  </a:cubicBezTo>
                  <a:cubicBezTo>
                    <a:pt x="5831" y="1759"/>
                    <a:pt x="6551" y="3025"/>
                    <a:pt x="7091" y="4327"/>
                  </a:cubicBezTo>
                  <a:cubicBezTo>
                    <a:pt x="7631" y="5629"/>
                    <a:pt x="7991" y="6965"/>
                    <a:pt x="8171" y="8408"/>
                  </a:cubicBezTo>
                  <a:cubicBezTo>
                    <a:pt x="8351" y="9850"/>
                    <a:pt x="8351" y="11398"/>
                    <a:pt x="8171" y="12911"/>
                  </a:cubicBezTo>
                  <a:cubicBezTo>
                    <a:pt x="7991" y="14423"/>
                    <a:pt x="7631" y="15901"/>
                    <a:pt x="7091" y="17167"/>
                  </a:cubicBezTo>
                  <a:cubicBezTo>
                    <a:pt x="6551" y="18434"/>
                    <a:pt x="5831" y="19489"/>
                    <a:pt x="5471" y="20122"/>
                  </a:cubicBezTo>
                  <a:cubicBezTo>
                    <a:pt x="5111" y="20756"/>
                    <a:pt x="5111" y="20967"/>
                    <a:pt x="5291" y="21178"/>
                  </a:cubicBezTo>
                  <a:cubicBezTo>
                    <a:pt x="5471" y="21389"/>
                    <a:pt x="5831" y="21600"/>
                    <a:pt x="6011" y="21600"/>
                  </a:cubicBezTo>
                  <a:cubicBezTo>
                    <a:pt x="6191" y="21600"/>
                    <a:pt x="6191" y="21389"/>
                    <a:pt x="6371" y="20633"/>
                  </a:cubicBezTo>
                  <a:cubicBezTo>
                    <a:pt x="6551" y="19876"/>
                    <a:pt x="6911" y="18575"/>
                    <a:pt x="7451" y="17238"/>
                  </a:cubicBezTo>
                  <a:cubicBezTo>
                    <a:pt x="7991" y="15901"/>
                    <a:pt x="8711" y="14529"/>
                    <a:pt x="9251" y="13175"/>
                  </a:cubicBezTo>
                  <a:cubicBezTo>
                    <a:pt x="9791" y="11820"/>
                    <a:pt x="10151" y="10483"/>
                    <a:pt x="10151" y="9199"/>
                  </a:cubicBezTo>
                  <a:cubicBezTo>
                    <a:pt x="10151" y="7915"/>
                    <a:pt x="9791" y="6684"/>
                    <a:pt x="9791" y="5629"/>
                  </a:cubicBezTo>
                  <a:cubicBezTo>
                    <a:pt x="9791" y="4573"/>
                    <a:pt x="10151" y="3694"/>
                    <a:pt x="11411" y="3131"/>
                  </a:cubicBezTo>
                  <a:cubicBezTo>
                    <a:pt x="12671" y="2568"/>
                    <a:pt x="14831" y="2322"/>
                    <a:pt x="16631" y="2251"/>
                  </a:cubicBezTo>
                  <a:cubicBezTo>
                    <a:pt x="18431" y="2181"/>
                    <a:pt x="19871" y="2287"/>
                    <a:pt x="20591" y="2902"/>
                  </a:cubicBezTo>
                  <a:cubicBezTo>
                    <a:pt x="21311" y="3518"/>
                    <a:pt x="21311" y="4644"/>
                    <a:pt x="20591" y="5840"/>
                  </a:cubicBezTo>
                  <a:cubicBezTo>
                    <a:pt x="19871" y="7036"/>
                    <a:pt x="18431" y="8302"/>
                    <a:pt x="16991" y="9569"/>
                  </a:cubicBezTo>
                  <a:cubicBezTo>
                    <a:pt x="15551" y="10835"/>
                    <a:pt x="14111" y="12102"/>
                    <a:pt x="13211" y="13087"/>
                  </a:cubicBezTo>
                  <a:cubicBezTo>
                    <a:pt x="12311" y="14072"/>
                    <a:pt x="11951" y="14775"/>
                    <a:pt x="11591" y="15303"/>
                  </a:cubicBezTo>
                  <a:cubicBezTo>
                    <a:pt x="11231" y="15831"/>
                    <a:pt x="10871" y="16182"/>
                    <a:pt x="10691" y="16235"/>
                  </a:cubicBezTo>
                  <a:cubicBezTo>
                    <a:pt x="10511" y="16288"/>
                    <a:pt x="10511" y="16042"/>
                    <a:pt x="10331" y="15285"/>
                  </a:cubicBezTo>
                  <a:cubicBezTo>
                    <a:pt x="10151" y="14529"/>
                    <a:pt x="9791" y="13263"/>
                    <a:pt x="9791" y="11891"/>
                  </a:cubicBezTo>
                  <a:cubicBezTo>
                    <a:pt x="9791" y="10519"/>
                    <a:pt x="10151" y="9041"/>
                    <a:pt x="10691" y="7880"/>
                  </a:cubicBezTo>
                  <a:cubicBezTo>
                    <a:pt x="11231" y="6719"/>
                    <a:pt x="11951" y="5875"/>
                    <a:pt x="12491" y="5312"/>
                  </a:cubicBezTo>
                  <a:cubicBezTo>
                    <a:pt x="13031" y="4749"/>
                    <a:pt x="13391" y="4468"/>
                    <a:pt x="12851" y="4450"/>
                  </a:cubicBezTo>
                  <a:cubicBezTo>
                    <a:pt x="12311" y="4433"/>
                    <a:pt x="10871" y="4679"/>
                    <a:pt x="9431" y="5453"/>
                  </a:cubicBezTo>
                  <a:cubicBezTo>
                    <a:pt x="7991" y="6227"/>
                    <a:pt x="6551" y="7528"/>
                    <a:pt x="5291" y="8848"/>
                  </a:cubicBezTo>
                  <a:cubicBezTo>
                    <a:pt x="4031" y="10167"/>
                    <a:pt x="2951" y="11504"/>
                    <a:pt x="1871" y="12682"/>
                  </a:cubicBezTo>
                  <a:cubicBezTo>
                    <a:pt x="791" y="13861"/>
                    <a:pt x="-289" y="14881"/>
                    <a:pt x="71" y="15866"/>
                  </a:cubicBezTo>
                  <a:cubicBezTo>
                    <a:pt x="431" y="16851"/>
                    <a:pt x="2231" y="17801"/>
                    <a:pt x="4571" y="18293"/>
                  </a:cubicBezTo>
                  <a:cubicBezTo>
                    <a:pt x="6911" y="18786"/>
                    <a:pt x="9791" y="18821"/>
                    <a:pt x="12671" y="18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495805" y="2911385"/>
              <a:ext cx="50296" cy="115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82" fill="norm" stroke="1" extrusionOk="0">
                  <a:moveTo>
                    <a:pt x="21385" y="297"/>
                  </a:moveTo>
                  <a:cubicBezTo>
                    <a:pt x="16885" y="140"/>
                    <a:pt x="12385" y="-18"/>
                    <a:pt x="9685" y="2"/>
                  </a:cubicBezTo>
                  <a:cubicBezTo>
                    <a:pt x="6985" y="21"/>
                    <a:pt x="6085" y="218"/>
                    <a:pt x="6535" y="987"/>
                  </a:cubicBezTo>
                  <a:cubicBezTo>
                    <a:pt x="6985" y="1756"/>
                    <a:pt x="8785" y="3096"/>
                    <a:pt x="9685" y="4535"/>
                  </a:cubicBezTo>
                  <a:cubicBezTo>
                    <a:pt x="10585" y="5973"/>
                    <a:pt x="10585" y="7510"/>
                    <a:pt x="10135" y="9008"/>
                  </a:cubicBezTo>
                  <a:cubicBezTo>
                    <a:pt x="9685" y="10506"/>
                    <a:pt x="8785" y="11964"/>
                    <a:pt x="7435" y="13364"/>
                  </a:cubicBezTo>
                  <a:cubicBezTo>
                    <a:pt x="6085" y="14763"/>
                    <a:pt x="4285" y="16103"/>
                    <a:pt x="2935" y="17345"/>
                  </a:cubicBezTo>
                  <a:cubicBezTo>
                    <a:pt x="1585" y="18586"/>
                    <a:pt x="685" y="19729"/>
                    <a:pt x="235" y="20400"/>
                  </a:cubicBezTo>
                  <a:cubicBezTo>
                    <a:pt x="-215" y="21070"/>
                    <a:pt x="-215" y="21267"/>
                    <a:pt x="2035" y="21385"/>
                  </a:cubicBezTo>
                  <a:cubicBezTo>
                    <a:pt x="4285" y="21503"/>
                    <a:pt x="8785" y="21543"/>
                    <a:pt x="13285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558800" y="2971800"/>
              <a:ext cx="3506931" cy="117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46" fill="norm" stroke="1" extrusionOk="0">
                  <a:moveTo>
                    <a:pt x="0" y="1401"/>
                  </a:moveTo>
                  <a:cubicBezTo>
                    <a:pt x="469" y="1245"/>
                    <a:pt x="938" y="1090"/>
                    <a:pt x="1420" y="954"/>
                  </a:cubicBezTo>
                  <a:cubicBezTo>
                    <a:pt x="1902" y="817"/>
                    <a:pt x="2397" y="701"/>
                    <a:pt x="2866" y="603"/>
                  </a:cubicBezTo>
                  <a:cubicBezTo>
                    <a:pt x="3335" y="506"/>
                    <a:pt x="3778" y="428"/>
                    <a:pt x="4260" y="389"/>
                  </a:cubicBezTo>
                  <a:cubicBezTo>
                    <a:pt x="4742" y="350"/>
                    <a:pt x="5263" y="350"/>
                    <a:pt x="5778" y="350"/>
                  </a:cubicBezTo>
                  <a:cubicBezTo>
                    <a:pt x="6292" y="350"/>
                    <a:pt x="6800" y="350"/>
                    <a:pt x="7315" y="331"/>
                  </a:cubicBezTo>
                  <a:cubicBezTo>
                    <a:pt x="7830" y="311"/>
                    <a:pt x="8351" y="272"/>
                    <a:pt x="8846" y="234"/>
                  </a:cubicBezTo>
                  <a:cubicBezTo>
                    <a:pt x="9341" y="195"/>
                    <a:pt x="9810" y="156"/>
                    <a:pt x="10285" y="117"/>
                  </a:cubicBezTo>
                  <a:cubicBezTo>
                    <a:pt x="10761" y="78"/>
                    <a:pt x="11243" y="39"/>
                    <a:pt x="11712" y="19"/>
                  </a:cubicBezTo>
                  <a:cubicBezTo>
                    <a:pt x="12181" y="0"/>
                    <a:pt x="12637" y="0"/>
                    <a:pt x="13138" y="0"/>
                  </a:cubicBezTo>
                  <a:cubicBezTo>
                    <a:pt x="13640" y="0"/>
                    <a:pt x="14187" y="0"/>
                    <a:pt x="14728" y="19"/>
                  </a:cubicBezTo>
                  <a:cubicBezTo>
                    <a:pt x="15269" y="39"/>
                    <a:pt x="15803" y="78"/>
                    <a:pt x="16324" y="97"/>
                  </a:cubicBezTo>
                  <a:cubicBezTo>
                    <a:pt x="16845" y="117"/>
                    <a:pt x="17353" y="117"/>
                    <a:pt x="17868" y="136"/>
                  </a:cubicBezTo>
                  <a:cubicBezTo>
                    <a:pt x="18382" y="156"/>
                    <a:pt x="18903" y="195"/>
                    <a:pt x="19385" y="234"/>
                  </a:cubicBezTo>
                  <a:cubicBezTo>
                    <a:pt x="19867" y="272"/>
                    <a:pt x="20310" y="311"/>
                    <a:pt x="20636" y="331"/>
                  </a:cubicBezTo>
                  <a:cubicBezTo>
                    <a:pt x="20962" y="350"/>
                    <a:pt x="21170" y="350"/>
                    <a:pt x="21313" y="331"/>
                  </a:cubicBezTo>
                  <a:cubicBezTo>
                    <a:pt x="21457" y="311"/>
                    <a:pt x="21535" y="272"/>
                    <a:pt x="21567" y="350"/>
                  </a:cubicBezTo>
                  <a:cubicBezTo>
                    <a:pt x="21600" y="428"/>
                    <a:pt x="21587" y="623"/>
                    <a:pt x="21522" y="1362"/>
                  </a:cubicBezTo>
                  <a:cubicBezTo>
                    <a:pt x="21457" y="2102"/>
                    <a:pt x="21339" y="3386"/>
                    <a:pt x="21242" y="4729"/>
                  </a:cubicBezTo>
                  <a:cubicBezTo>
                    <a:pt x="21144" y="6071"/>
                    <a:pt x="21066" y="7472"/>
                    <a:pt x="21014" y="8932"/>
                  </a:cubicBezTo>
                  <a:cubicBezTo>
                    <a:pt x="20962" y="10391"/>
                    <a:pt x="20936" y="11909"/>
                    <a:pt x="20897" y="13388"/>
                  </a:cubicBezTo>
                  <a:cubicBezTo>
                    <a:pt x="20857" y="14867"/>
                    <a:pt x="20805" y="16307"/>
                    <a:pt x="20766" y="17475"/>
                  </a:cubicBezTo>
                  <a:cubicBezTo>
                    <a:pt x="20727" y="18642"/>
                    <a:pt x="20701" y="19537"/>
                    <a:pt x="20669" y="20141"/>
                  </a:cubicBezTo>
                  <a:cubicBezTo>
                    <a:pt x="20636" y="20744"/>
                    <a:pt x="20597" y="21055"/>
                    <a:pt x="20499" y="21269"/>
                  </a:cubicBezTo>
                  <a:cubicBezTo>
                    <a:pt x="20401" y="21483"/>
                    <a:pt x="20245" y="21600"/>
                    <a:pt x="19952" y="21522"/>
                  </a:cubicBezTo>
                  <a:cubicBezTo>
                    <a:pt x="19659" y="21444"/>
                    <a:pt x="19229" y="21172"/>
                    <a:pt x="18786" y="20958"/>
                  </a:cubicBezTo>
                  <a:cubicBezTo>
                    <a:pt x="18343" y="20744"/>
                    <a:pt x="17887" y="20588"/>
                    <a:pt x="17412" y="20491"/>
                  </a:cubicBezTo>
                  <a:cubicBezTo>
                    <a:pt x="16936" y="20394"/>
                    <a:pt x="16441" y="20355"/>
                    <a:pt x="15920" y="20374"/>
                  </a:cubicBezTo>
                  <a:cubicBezTo>
                    <a:pt x="15399" y="20394"/>
                    <a:pt x="14852" y="20471"/>
                    <a:pt x="14317" y="20646"/>
                  </a:cubicBezTo>
                  <a:cubicBezTo>
                    <a:pt x="13783" y="20822"/>
                    <a:pt x="13262" y="21094"/>
                    <a:pt x="12741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2382900" y="105078"/>
              <a:ext cx="170357" cy="124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40" fill="norm" stroke="1" extrusionOk="0">
                  <a:moveTo>
                    <a:pt x="15600" y="1924"/>
                  </a:moveTo>
                  <a:cubicBezTo>
                    <a:pt x="13756" y="1593"/>
                    <a:pt x="11912" y="1262"/>
                    <a:pt x="9936" y="1060"/>
                  </a:cubicBezTo>
                  <a:cubicBezTo>
                    <a:pt x="7961" y="858"/>
                    <a:pt x="5854" y="785"/>
                    <a:pt x="4141" y="730"/>
                  </a:cubicBezTo>
                  <a:cubicBezTo>
                    <a:pt x="2429" y="675"/>
                    <a:pt x="1112" y="638"/>
                    <a:pt x="454" y="730"/>
                  </a:cubicBezTo>
                  <a:cubicBezTo>
                    <a:pt x="-205" y="822"/>
                    <a:pt x="-205" y="1042"/>
                    <a:pt x="849" y="1758"/>
                  </a:cubicBezTo>
                  <a:cubicBezTo>
                    <a:pt x="1902" y="2475"/>
                    <a:pt x="4010" y="3687"/>
                    <a:pt x="6249" y="4991"/>
                  </a:cubicBezTo>
                  <a:cubicBezTo>
                    <a:pt x="8488" y="6295"/>
                    <a:pt x="10858" y="7691"/>
                    <a:pt x="12966" y="9050"/>
                  </a:cubicBezTo>
                  <a:cubicBezTo>
                    <a:pt x="15073" y="10409"/>
                    <a:pt x="16917" y="11732"/>
                    <a:pt x="18366" y="13054"/>
                  </a:cubicBezTo>
                  <a:cubicBezTo>
                    <a:pt x="19815" y="14377"/>
                    <a:pt x="20868" y="15699"/>
                    <a:pt x="21132" y="16691"/>
                  </a:cubicBezTo>
                  <a:cubicBezTo>
                    <a:pt x="21395" y="17683"/>
                    <a:pt x="20868" y="18344"/>
                    <a:pt x="20210" y="18748"/>
                  </a:cubicBezTo>
                  <a:cubicBezTo>
                    <a:pt x="19551" y="19152"/>
                    <a:pt x="18761" y="19299"/>
                    <a:pt x="18102" y="19281"/>
                  </a:cubicBezTo>
                  <a:cubicBezTo>
                    <a:pt x="17444" y="19262"/>
                    <a:pt x="16917" y="19079"/>
                    <a:pt x="16785" y="18289"/>
                  </a:cubicBezTo>
                  <a:cubicBezTo>
                    <a:pt x="16654" y="17499"/>
                    <a:pt x="16917" y="16103"/>
                    <a:pt x="17444" y="14671"/>
                  </a:cubicBezTo>
                  <a:cubicBezTo>
                    <a:pt x="17971" y="13238"/>
                    <a:pt x="18761" y="11769"/>
                    <a:pt x="19419" y="10299"/>
                  </a:cubicBezTo>
                  <a:cubicBezTo>
                    <a:pt x="20078" y="8830"/>
                    <a:pt x="20605" y="7360"/>
                    <a:pt x="20868" y="5928"/>
                  </a:cubicBezTo>
                  <a:cubicBezTo>
                    <a:pt x="21132" y="4495"/>
                    <a:pt x="21132" y="3099"/>
                    <a:pt x="20868" y="2254"/>
                  </a:cubicBezTo>
                  <a:cubicBezTo>
                    <a:pt x="20605" y="1409"/>
                    <a:pt x="20078" y="1116"/>
                    <a:pt x="19419" y="785"/>
                  </a:cubicBezTo>
                  <a:cubicBezTo>
                    <a:pt x="18761" y="454"/>
                    <a:pt x="17971" y="87"/>
                    <a:pt x="17575" y="13"/>
                  </a:cubicBezTo>
                  <a:cubicBezTo>
                    <a:pt x="17180" y="-60"/>
                    <a:pt x="17180" y="160"/>
                    <a:pt x="17180" y="1060"/>
                  </a:cubicBezTo>
                  <a:cubicBezTo>
                    <a:pt x="17180" y="1960"/>
                    <a:pt x="17180" y="3540"/>
                    <a:pt x="17049" y="4973"/>
                  </a:cubicBezTo>
                  <a:cubicBezTo>
                    <a:pt x="16917" y="6405"/>
                    <a:pt x="16654" y="7691"/>
                    <a:pt x="16522" y="9142"/>
                  </a:cubicBezTo>
                  <a:cubicBezTo>
                    <a:pt x="16390" y="10593"/>
                    <a:pt x="16390" y="12209"/>
                    <a:pt x="15995" y="13642"/>
                  </a:cubicBezTo>
                  <a:cubicBezTo>
                    <a:pt x="15600" y="15075"/>
                    <a:pt x="14810" y="16324"/>
                    <a:pt x="13756" y="17426"/>
                  </a:cubicBezTo>
                  <a:cubicBezTo>
                    <a:pt x="12702" y="18528"/>
                    <a:pt x="11385" y="19483"/>
                    <a:pt x="10463" y="20052"/>
                  </a:cubicBezTo>
                  <a:cubicBezTo>
                    <a:pt x="9541" y="20622"/>
                    <a:pt x="9015" y="20805"/>
                    <a:pt x="8356" y="20769"/>
                  </a:cubicBezTo>
                  <a:cubicBezTo>
                    <a:pt x="7697" y="20732"/>
                    <a:pt x="6907" y="20475"/>
                    <a:pt x="5854" y="19667"/>
                  </a:cubicBezTo>
                  <a:cubicBezTo>
                    <a:pt x="4800" y="18858"/>
                    <a:pt x="3483" y="17499"/>
                    <a:pt x="2693" y="16158"/>
                  </a:cubicBezTo>
                  <a:cubicBezTo>
                    <a:pt x="1902" y="14818"/>
                    <a:pt x="1639" y="13495"/>
                    <a:pt x="1507" y="12099"/>
                  </a:cubicBezTo>
                  <a:cubicBezTo>
                    <a:pt x="1375" y="10703"/>
                    <a:pt x="1375" y="9234"/>
                    <a:pt x="1507" y="7801"/>
                  </a:cubicBezTo>
                  <a:cubicBezTo>
                    <a:pt x="1639" y="6369"/>
                    <a:pt x="1902" y="4973"/>
                    <a:pt x="2166" y="4164"/>
                  </a:cubicBezTo>
                  <a:cubicBezTo>
                    <a:pt x="2429" y="3356"/>
                    <a:pt x="2693" y="3136"/>
                    <a:pt x="3088" y="3118"/>
                  </a:cubicBezTo>
                  <a:cubicBezTo>
                    <a:pt x="3483" y="3099"/>
                    <a:pt x="4010" y="3283"/>
                    <a:pt x="5063" y="3999"/>
                  </a:cubicBezTo>
                  <a:cubicBezTo>
                    <a:pt x="6117" y="4716"/>
                    <a:pt x="7697" y="5964"/>
                    <a:pt x="8751" y="7213"/>
                  </a:cubicBezTo>
                  <a:cubicBezTo>
                    <a:pt x="9805" y="8462"/>
                    <a:pt x="10332" y="9711"/>
                    <a:pt x="10727" y="11052"/>
                  </a:cubicBezTo>
                  <a:cubicBezTo>
                    <a:pt x="11122" y="12393"/>
                    <a:pt x="11385" y="13826"/>
                    <a:pt x="11122" y="15075"/>
                  </a:cubicBezTo>
                  <a:cubicBezTo>
                    <a:pt x="10858" y="16324"/>
                    <a:pt x="10068" y="17389"/>
                    <a:pt x="9410" y="18436"/>
                  </a:cubicBezTo>
                  <a:cubicBezTo>
                    <a:pt x="8751" y="19483"/>
                    <a:pt x="8224" y="20511"/>
                    <a:pt x="7697" y="21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2333143" y="0"/>
              <a:ext cx="5614671" cy="156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210" y="1493"/>
                  </a:moveTo>
                  <a:cubicBezTo>
                    <a:pt x="210" y="1288"/>
                    <a:pt x="210" y="1083"/>
                    <a:pt x="238" y="951"/>
                  </a:cubicBezTo>
                  <a:cubicBezTo>
                    <a:pt x="267" y="820"/>
                    <a:pt x="324" y="761"/>
                    <a:pt x="515" y="688"/>
                  </a:cubicBezTo>
                  <a:cubicBezTo>
                    <a:pt x="706" y="615"/>
                    <a:pt x="1031" y="527"/>
                    <a:pt x="1328" y="439"/>
                  </a:cubicBezTo>
                  <a:cubicBezTo>
                    <a:pt x="1625" y="351"/>
                    <a:pt x="1894" y="263"/>
                    <a:pt x="2174" y="205"/>
                  </a:cubicBezTo>
                  <a:cubicBezTo>
                    <a:pt x="2455" y="146"/>
                    <a:pt x="2748" y="117"/>
                    <a:pt x="3061" y="102"/>
                  </a:cubicBezTo>
                  <a:cubicBezTo>
                    <a:pt x="3374" y="88"/>
                    <a:pt x="3708" y="88"/>
                    <a:pt x="4037" y="88"/>
                  </a:cubicBezTo>
                  <a:cubicBezTo>
                    <a:pt x="4367" y="88"/>
                    <a:pt x="4692" y="88"/>
                    <a:pt x="5014" y="88"/>
                  </a:cubicBezTo>
                  <a:cubicBezTo>
                    <a:pt x="5335" y="88"/>
                    <a:pt x="5652" y="88"/>
                    <a:pt x="5970" y="73"/>
                  </a:cubicBezTo>
                  <a:cubicBezTo>
                    <a:pt x="6287" y="59"/>
                    <a:pt x="6604" y="29"/>
                    <a:pt x="6917" y="15"/>
                  </a:cubicBezTo>
                  <a:cubicBezTo>
                    <a:pt x="7231" y="0"/>
                    <a:pt x="7540" y="0"/>
                    <a:pt x="7845" y="0"/>
                  </a:cubicBezTo>
                  <a:cubicBezTo>
                    <a:pt x="8150" y="0"/>
                    <a:pt x="8451" y="0"/>
                    <a:pt x="8748" y="29"/>
                  </a:cubicBezTo>
                  <a:cubicBezTo>
                    <a:pt x="9045" y="59"/>
                    <a:pt x="9338" y="117"/>
                    <a:pt x="9627" y="176"/>
                  </a:cubicBezTo>
                  <a:cubicBezTo>
                    <a:pt x="9915" y="234"/>
                    <a:pt x="10200" y="293"/>
                    <a:pt x="10513" y="351"/>
                  </a:cubicBezTo>
                  <a:cubicBezTo>
                    <a:pt x="10827" y="410"/>
                    <a:pt x="11168" y="468"/>
                    <a:pt x="11490" y="541"/>
                  </a:cubicBezTo>
                  <a:cubicBezTo>
                    <a:pt x="11811" y="615"/>
                    <a:pt x="12112" y="702"/>
                    <a:pt x="12397" y="790"/>
                  </a:cubicBezTo>
                  <a:cubicBezTo>
                    <a:pt x="12682" y="878"/>
                    <a:pt x="12950" y="966"/>
                    <a:pt x="13239" y="1024"/>
                  </a:cubicBezTo>
                  <a:cubicBezTo>
                    <a:pt x="13528" y="1083"/>
                    <a:pt x="13837" y="1112"/>
                    <a:pt x="14126" y="1156"/>
                  </a:cubicBezTo>
                  <a:cubicBezTo>
                    <a:pt x="14414" y="1200"/>
                    <a:pt x="14683" y="1259"/>
                    <a:pt x="14959" y="1317"/>
                  </a:cubicBezTo>
                  <a:cubicBezTo>
                    <a:pt x="15236" y="1376"/>
                    <a:pt x="15521" y="1434"/>
                    <a:pt x="15797" y="1493"/>
                  </a:cubicBezTo>
                  <a:cubicBezTo>
                    <a:pt x="16074" y="1551"/>
                    <a:pt x="16343" y="1610"/>
                    <a:pt x="16599" y="1668"/>
                  </a:cubicBezTo>
                  <a:cubicBezTo>
                    <a:pt x="16855" y="1727"/>
                    <a:pt x="17099" y="1785"/>
                    <a:pt x="17359" y="1873"/>
                  </a:cubicBezTo>
                  <a:cubicBezTo>
                    <a:pt x="17620" y="1961"/>
                    <a:pt x="17896" y="2078"/>
                    <a:pt x="18157" y="2180"/>
                  </a:cubicBezTo>
                  <a:cubicBezTo>
                    <a:pt x="18417" y="2283"/>
                    <a:pt x="18661" y="2371"/>
                    <a:pt x="18950" y="2473"/>
                  </a:cubicBezTo>
                  <a:cubicBezTo>
                    <a:pt x="19239" y="2576"/>
                    <a:pt x="19572" y="2693"/>
                    <a:pt x="19865" y="2810"/>
                  </a:cubicBezTo>
                  <a:cubicBezTo>
                    <a:pt x="20158" y="2927"/>
                    <a:pt x="20410" y="3044"/>
                    <a:pt x="20606" y="3146"/>
                  </a:cubicBezTo>
                  <a:cubicBezTo>
                    <a:pt x="20801" y="3249"/>
                    <a:pt x="20939" y="3337"/>
                    <a:pt x="21029" y="3527"/>
                  </a:cubicBezTo>
                  <a:cubicBezTo>
                    <a:pt x="21118" y="3717"/>
                    <a:pt x="21159" y="4010"/>
                    <a:pt x="21195" y="4595"/>
                  </a:cubicBezTo>
                  <a:cubicBezTo>
                    <a:pt x="21232" y="5180"/>
                    <a:pt x="21265" y="6059"/>
                    <a:pt x="21281" y="7054"/>
                  </a:cubicBezTo>
                  <a:cubicBezTo>
                    <a:pt x="21297" y="8049"/>
                    <a:pt x="21297" y="9161"/>
                    <a:pt x="21285" y="10127"/>
                  </a:cubicBezTo>
                  <a:cubicBezTo>
                    <a:pt x="21273" y="11093"/>
                    <a:pt x="21248" y="11912"/>
                    <a:pt x="21228" y="12878"/>
                  </a:cubicBezTo>
                  <a:cubicBezTo>
                    <a:pt x="21208" y="13844"/>
                    <a:pt x="21191" y="14956"/>
                    <a:pt x="21171" y="16054"/>
                  </a:cubicBezTo>
                  <a:cubicBezTo>
                    <a:pt x="21151" y="17151"/>
                    <a:pt x="21126" y="18234"/>
                    <a:pt x="21110" y="18937"/>
                  </a:cubicBezTo>
                  <a:cubicBezTo>
                    <a:pt x="21094" y="19639"/>
                    <a:pt x="21086" y="19961"/>
                    <a:pt x="21077" y="20195"/>
                  </a:cubicBezTo>
                  <a:cubicBezTo>
                    <a:pt x="21069" y="20429"/>
                    <a:pt x="21061" y="20576"/>
                    <a:pt x="21045" y="20707"/>
                  </a:cubicBezTo>
                  <a:cubicBezTo>
                    <a:pt x="21029" y="20839"/>
                    <a:pt x="21004" y="20956"/>
                    <a:pt x="20923" y="21015"/>
                  </a:cubicBezTo>
                  <a:cubicBezTo>
                    <a:pt x="20842" y="21073"/>
                    <a:pt x="20703" y="21073"/>
                    <a:pt x="20455" y="21073"/>
                  </a:cubicBezTo>
                  <a:cubicBezTo>
                    <a:pt x="20207" y="21073"/>
                    <a:pt x="19849" y="21073"/>
                    <a:pt x="19519" y="21073"/>
                  </a:cubicBezTo>
                  <a:cubicBezTo>
                    <a:pt x="19190" y="21073"/>
                    <a:pt x="18889" y="21073"/>
                    <a:pt x="18592" y="21102"/>
                  </a:cubicBezTo>
                  <a:cubicBezTo>
                    <a:pt x="18295" y="21132"/>
                    <a:pt x="18002" y="21190"/>
                    <a:pt x="17689" y="21234"/>
                  </a:cubicBezTo>
                  <a:cubicBezTo>
                    <a:pt x="17376" y="21278"/>
                    <a:pt x="17042" y="21307"/>
                    <a:pt x="16741" y="21351"/>
                  </a:cubicBezTo>
                  <a:cubicBezTo>
                    <a:pt x="16440" y="21395"/>
                    <a:pt x="16172" y="21454"/>
                    <a:pt x="15899" y="21483"/>
                  </a:cubicBezTo>
                  <a:cubicBezTo>
                    <a:pt x="15627" y="21512"/>
                    <a:pt x="15350" y="21512"/>
                    <a:pt x="15057" y="21527"/>
                  </a:cubicBezTo>
                  <a:cubicBezTo>
                    <a:pt x="14764" y="21541"/>
                    <a:pt x="14455" y="21571"/>
                    <a:pt x="14154" y="21585"/>
                  </a:cubicBezTo>
                  <a:cubicBezTo>
                    <a:pt x="13853" y="21600"/>
                    <a:pt x="13560" y="21600"/>
                    <a:pt x="13271" y="21600"/>
                  </a:cubicBezTo>
                  <a:cubicBezTo>
                    <a:pt x="12983" y="21600"/>
                    <a:pt x="12698" y="21600"/>
                    <a:pt x="12409" y="21600"/>
                  </a:cubicBezTo>
                  <a:cubicBezTo>
                    <a:pt x="12120" y="21600"/>
                    <a:pt x="11827" y="21600"/>
                    <a:pt x="11526" y="21600"/>
                  </a:cubicBezTo>
                  <a:cubicBezTo>
                    <a:pt x="11225" y="21600"/>
                    <a:pt x="10916" y="21600"/>
                    <a:pt x="10627" y="21600"/>
                  </a:cubicBezTo>
                  <a:cubicBezTo>
                    <a:pt x="10338" y="21600"/>
                    <a:pt x="10070" y="21600"/>
                    <a:pt x="9757" y="21556"/>
                  </a:cubicBezTo>
                  <a:cubicBezTo>
                    <a:pt x="9444" y="21512"/>
                    <a:pt x="9086" y="21424"/>
                    <a:pt x="8740" y="21322"/>
                  </a:cubicBezTo>
                  <a:cubicBezTo>
                    <a:pt x="8394" y="21220"/>
                    <a:pt x="8061" y="21102"/>
                    <a:pt x="7735" y="20971"/>
                  </a:cubicBezTo>
                  <a:cubicBezTo>
                    <a:pt x="7410" y="20839"/>
                    <a:pt x="7092" y="20693"/>
                    <a:pt x="6779" y="20546"/>
                  </a:cubicBezTo>
                  <a:cubicBezTo>
                    <a:pt x="6466" y="20400"/>
                    <a:pt x="6157" y="20254"/>
                    <a:pt x="5860" y="20107"/>
                  </a:cubicBezTo>
                  <a:cubicBezTo>
                    <a:pt x="5563" y="19961"/>
                    <a:pt x="5278" y="19815"/>
                    <a:pt x="4965" y="19639"/>
                  </a:cubicBezTo>
                  <a:cubicBezTo>
                    <a:pt x="4652" y="19463"/>
                    <a:pt x="4310" y="19259"/>
                    <a:pt x="3976" y="19083"/>
                  </a:cubicBezTo>
                  <a:cubicBezTo>
                    <a:pt x="3643" y="18907"/>
                    <a:pt x="3317" y="18761"/>
                    <a:pt x="2988" y="18644"/>
                  </a:cubicBezTo>
                  <a:cubicBezTo>
                    <a:pt x="2658" y="18527"/>
                    <a:pt x="2325" y="18439"/>
                    <a:pt x="2020" y="18366"/>
                  </a:cubicBezTo>
                  <a:cubicBezTo>
                    <a:pt x="1715" y="18293"/>
                    <a:pt x="1438" y="18234"/>
                    <a:pt x="1186" y="18176"/>
                  </a:cubicBezTo>
                  <a:cubicBezTo>
                    <a:pt x="934" y="18117"/>
                    <a:pt x="706" y="18059"/>
                    <a:pt x="527" y="18000"/>
                  </a:cubicBezTo>
                  <a:cubicBezTo>
                    <a:pt x="348" y="17941"/>
                    <a:pt x="218" y="17883"/>
                    <a:pt x="128" y="17854"/>
                  </a:cubicBezTo>
                  <a:cubicBezTo>
                    <a:pt x="39" y="17824"/>
                    <a:pt x="-10" y="17824"/>
                    <a:pt x="2" y="17839"/>
                  </a:cubicBezTo>
                  <a:cubicBezTo>
                    <a:pt x="14" y="17854"/>
                    <a:pt x="88" y="17883"/>
                    <a:pt x="287" y="17912"/>
                  </a:cubicBezTo>
                  <a:cubicBezTo>
                    <a:pt x="486" y="17941"/>
                    <a:pt x="812" y="17971"/>
                    <a:pt x="1145" y="17985"/>
                  </a:cubicBezTo>
                  <a:cubicBezTo>
                    <a:pt x="1479" y="18000"/>
                    <a:pt x="1821" y="18000"/>
                    <a:pt x="2158" y="18000"/>
                  </a:cubicBezTo>
                  <a:cubicBezTo>
                    <a:pt x="2496" y="18000"/>
                    <a:pt x="2829" y="18000"/>
                    <a:pt x="3175" y="18015"/>
                  </a:cubicBezTo>
                  <a:cubicBezTo>
                    <a:pt x="3521" y="18029"/>
                    <a:pt x="3879" y="18059"/>
                    <a:pt x="4233" y="18088"/>
                  </a:cubicBezTo>
                  <a:cubicBezTo>
                    <a:pt x="4587" y="18117"/>
                    <a:pt x="4936" y="18146"/>
                    <a:pt x="5250" y="18176"/>
                  </a:cubicBezTo>
                  <a:cubicBezTo>
                    <a:pt x="5563" y="18205"/>
                    <a:pt x="5839" y="18234"/>
                    <a:pt x="6108" y="18278"/>
                  </a:cubicBezTo>
                  <a:cubicBezTo>
                    <a:pt x="6376" y="18322"/>
                    <a:pt x="6637" y="18380"/>
                    <a:pt x="6905" y="18424"/>
                  </a:cubicBezTo>
                  <a:cubicBezTo>
                    <a:pt x="7174" y="18468"/>
                    <a:pt x="7450" y="18498"/>
                    <a:pt x="7731" y="18527"/>
                  </a:cubicBezTo>
                  <a:cubicBezTo>
                    <a:pt x="8012" y="18556"/>
                    <a:pt x="8296" y="18585"/>
                    <a:pt x="8593" y="18615"/>
                  </a:cubicBezTo>
                  <a:cubicBezTo>
                    <a:pt x="8890" y="18644"/>
                    <a:pt x="9199" y="18673"/>
                    <a:pt x="9488" y="18702"/>
                  </a:cubicBezTo>
                  <a:cubicBezTo>
                    <a:pt x="9777" y="18732"/>
                    <a:pt x="10046" y="18761"/>
                    <a:pt x="10318" y="18790"/>
                  </a:cubicBezTo>
                  <a:cubicBezTo>
                    <a:pt x="10591" y="18820"/>
                    <a:pt x="10867" y="18849"/>
                    <a:pt x="11176" y="18878"/>
                  </a:cubicBezTo>
                  <a:cubicBezTo>
                    <a:pt x="11486" y="18907"/>
                    <a:pt x="11827" y="18937"/>
                    <a:pt x="12157" y="18980"/>
                  </a:cubicBezTo>
                  <a:cubicBezTo>
                    <a:pt x="12486" y="19024"/>
                    <a:pt x="12804" y="19083"/>
                    <a:pt x="13105" y="19127"/>
                  </a:cubicBezTo>
                  <a:cubicBezTo>
                    <a:pt x="13406" y="19171"/>
                    <a:pt x="13690" y="19200"/>
                    <a:pt x="14008" y="19215"/>
                  </a:cubicBezTo>
                  <a:cubicBezTo>
                    <a:pt x="14325" y="19229"/>
                    <a:pt x="14675" y="19229"/>
                    <a:pt x="15008" y="19229"/>
                  </a:cubicBezTo>
                  <a:cubicBezTo>
                    <a:pt x="15342" y="19229"/>
                    <a:pt x="15659" y="19229"/>
                    <a:pt x="15989" y="19229"/>
                  </a:cubicBezTo>
                  <a:cubicBezTo>
                    <a:pt x="16318" y="19229"/>
                    <a:pt x="16660" y="19229"/>
                    <a:pt x="16981" y="19273"/>
                  </a:cubicBezTo>
                  <a:cubicBezTo>
                    <a:pt x="17303" y="19317"/>
                    <a:pt x="17604" y="19405"/>
                    <a:pt x="17892" y="19507"/>
                  </a:cubicBezTo>
                  <a:cubicBezTo>
                    <a:pt x="18181" y="19610"/>
                    <a:pt x="18458" y="19727"/>
                    <a:pt x="18734" y="19859"/>
                  </a:cubicBezTo>
                  <a:cubicBezTo>
                    <a:pt x="19011" y="19990"/>
                    <a:pt x="19288" y="20137"/>
                    <a:pt x="19568" y="20254"/>
                  </a:cubicBezTo>
                  <a:cubicBezTo>
                    <a:pt x="19849" y="20371"/>
                    <a:pt x="20134" y="20459"/>
                    <a:pt x="20410" y="20517"/>
                  </a:cubicBezTo>
                  <a:cubicBezTo>
                    <a:pt x="20687" y="20576"/>
                    <a:pt x="20955" y="20605"/>
                    <a:pt x="21143" y="20546"/>
                  </a:cubicBezTo>
                  <a:cubicBezTo>
                    <a:pt x="21330" y="20488"/>
                    <a:pt x="21435" y="20341"/>
                    <a:pt x="21501" y="19932"/>
                  </a:cubicBezTo>
                  <a:cubicBezTo>
                    <a:pt x="21566" y="19522"/>
                    <a:pt x="21590" y="18849"/>
                    <a:pt x="21578" y="18088"/>
                  </a:cubicBezTo>
                  <a:cubicBezTo>
                    <a:pt x="21566" y="17327"/>
                    <a:pt x="21517" y="16478"/>
                    <a:pt x="21452" y="15468"/>
                  </a:cubicBezTo>
                  <a:cubicBezTo>
                    <a:pt x="21387" y="14459"/>
                    <a:pt x="21305" y="13288"/>
                    <a:pt x="21236" y="12220"/>
                  </a:cubicBezTo>
                  <a:cubicBezTo>
                    <a:pt x="21167" y="11151"/>
                    <a:pt x="21110" y="10185"/>
                    <a:pt x="21065" y="9161"/>
                  </a:cubicBezTo>
                  <a:cubicBezTo>
                    <a:pt x="21021" y="8137"/>
                    <a:pt x="20988" y="7054"/>
                    <a:pt x="20972" y="6015"/>
                  </a:cubicBezTo>
                  <a:cubicBezTo>
                    <a:pt x="20955" y="4976"/>
                    <a:pt x="20955" y="3980"/>
                    <a:pt x="20951" y="3380"/>
                  </a:cubicBezTo>
                  <a:cubicBezTo>
                    <a:pt x="20947" y="2780"/>
                    <a:pt x="20939" y="2576"/>
                    <a:pt x="20915" y="2488"/>
                  </a:cubicBezTo>
                  <a:cubicBezTo>
                    <a:pt x="20890" y="2400"/>
                    <a:pt x="20850" y="2429"/>
                    <a:pt x="20764" y="2532"/>
                  </a:cubicBezTo>
                  <a:cubicBezTo>
                    <a:pt x="20679" y="2634"/>
                    <a:pt x="20549" y="2810"/>
                    <a:pt x="20329" y="2941"/>
                  </a:cubicBezTo>
                  <a:cubicBezTo>
                    <a:pt x="20109" y="3073"/>
                    <a:pt x="19800" y="3161"/>
                    <a:pt x="19463" y="3205"/>
                  </a:cubicBezTo>
                  <a:cubicBezTo>
                    <a:pt x="19125" y="3249"/>
                    <a:pt x="18759" y="3249"/>
                    <a:pt x="18409" y="3234"/>
                  </a:cubicBezTo>
                  <a:cubicBezTo>
                    <a:pt x="18059" y="3220"/>
                    <a:pt x="17726" y="3190"/>
                    <a:pt x="17412" y="3161"/>
                  </a:cubicBezTo>
                  <a:cubicBezTo>
                    <a:pt x="17099" y="3132"/>
                    <a:pt x="16806" y="3102"/>
                    <a:pt x="16497" y="3073"/>
                  </a:cubicBezTo>
                  <a:cubicBezTo>
                    <a:pt x="16188" y="3044"/>
                    <a:pt x="15863" y="3015"/>
                    <a:pt x="15529" y="2971"/>
                  </a:cubicBezTo>
                  <a:cubicBezTo>
                    <a:pt x="15195" y="2927"/>
                    <a:pt x="14854" y="2868"/>
                    <a:pt x="14561" y="2839"/>
                  </a:cubicBezTo>
                  <a:cubicBezTo>
                    <a:pt x="14268" y="2810"/>
                    <a:pt x="14024" y="2810"/>
                    <a:pt x="13776" y="2795"/>
                  </a:cubicBezTo>
                  <a:cubicBezTo>
                    <a:pt x="13528" y="2780"/>
                    <a:pt x="13275" y="2751"/>
                    <a:pt x="13027" y="2737"/>
                  </a:cubicBezTo>
                  <a:cubicBezTo>
                    <a:pt x="12779" y="2722"/>
                    <a:pt x="12535" y="2722"/>
                    <a:pt x="12283" y="2707"/>
                  </a:cubicBezTo>
                  <a:cubicBezTo>
                    <a:pt x="12031" y="2693"/>
                    <a:pt x="11770" y="2663"/>
                    <a:pt x="11506" y="2649"/>
                  </a:cubicBezTo>
                  <a:cubicBezTo>
                    <a:pt x="11242" y="2634"/>
                    <a:pt x="10973" y="2634"/>
                    <a:pt x="10627" y="2620"/>
                  </a:cubicBezTo>
                  <a:cubicBezTo>
                    <a:pt x="10282" y="2605"/>
                    <a:pt x="9858" y="2576"/>
                    <a:pt x="9513" y="2532"/>
                  </a:cubicBezTo>
                  <a:cubicBezTo>
                    <a:pt x="9167" y="2488"/>
                    <a:pt x="8898" y="2429"/>
                    <a:pt x="8622" y="2385"/>
                  </a:cubicBezTo>
                  <a:cubicBezTo>
                    <a:pt x="8345" y="2341"/>
                    <a:pt x="8061" y="2312"/>
                    <a:pt x="7768" y="2283"/>
                  </a:cubicBezTo>
                  <a:cubicBezTo>
                    <a:pt x="7475" y="2254"/>
                    <a:pt x="7174" y="2224"/>
                    <a:pt x="6885" y="2180"/>
                  </a:cubicBezTo>
                  <a:cubicBezTo>
                    <a:pt x="6596" y="2137"/>
                    <a:pt x="6319" y="2078"/>
                    <a:pt x="5966" y="2034"/>
                  </a:cubicBezTo>
                  <a:cubicBezTo>
                    <a:pt x="5612" y="1990"/>
                    <a:pt x="5181" y="1961"/>
                    <a:pt x="4806" y="1932"/>
                  </a:cubicBezTo>
                  <a:cubicBezTo>
                    <a:pt x="4432" y="1902"/>
                    <a:pt x="4115" y="1873"/>
                    <a:pt x="3724" y="1873"/>
                  </a:cubicBezTo>
                  <a:cubicBezTo>
                    <a:pt x="3334" y="1873"/>
                    <a:pt x="2870" y="1902"/>
                    <a:pt x="2475" y="1961"/>
                  </a:cubicBezTo>
                  <a:cubicBezTo>
                    <a:pt x="2081" y="2020"/>
                    <a:pt x="1755" y="2107"/>
                    <a:pt x="1430" y="2254"/>
                  </a:cubicBezTo>
                  <a:cubicBezTo>
                    <a:pt x="1105" y="2400"/>
                    <a:pt x="779" y="2605"/>
                    <a:pt x="454" y="28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91" name="Drawing"/>
          <p:cNvGrpSpPr/>
          <p:nvPr/>
        </p:nvGrpSpPr>
        <p:grpSpPr>
          <a:xfrm>
            <a:off x="5131796" y="2968343"/>
            <a:ext cx="7661211" cy="6180561"/>
            <a:chOff x="0" y="0"/>
            <a:chExt cx="7661209" cy="6180560"/>
          </a:xfrm>
        </p:grpSpPr>
        <p:sp>
          <p:nvSpPr>
            <p:cNvPr id="1935" name="Line"/>
            <p:cNvSpPr/>
            <p:nvPr/>
          </p:nvSpPr>
          <p:spPr>
            <a:xfrm>
              <a:off x="2132603" y="5496206"/>
              <a:ext cx="4241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" y="20800"/>
                    <a:pt x="841" y="20000"/>
                    <a:pt x="1229" y="18800"/>
                  </a:cubicBezTo>
                  <a:cubicBezTo>
                    <a:pt x="1617" y="17600"/>
                    <a:pt x="1972" y="16000"/>
                    <a:pt x="2360" y="14400"/>
                  </a:cubicBezTo>
                  <a:cubicBezTo>
                    <a:pt x="2749" y="12800"/>
                    <a:pt x="3169" y="11200"/>
                    <a:pt x="3584" y="10000"/>
                  </a:cubicBezTo>
                  <a:cubicBezTo>
                    <a:pt x="3999" y="8800"/>
                    <a:pt x="4408" y="8000"/>
                    <a:pt x="4829" y="7200"/>
                  </a:cubicBezTo>
                  <a:cubicBezTo>
                    <a:pt x="5249" y="6400"/>
                    <a:pt x="5680" y="5600"/>
                    <a:pt x="6133" y="4800"/>
                  </a:cubicBezTo>
                  <a:cubicBezTo>
                    <a:pt x="6586" y="4000"/>
                    <a:pt x="7060" y="3200"/>
                    <a:pt x="7480" y="2800"/>
                  </a:cubicBezTo>
                  <a:cubicBezTo>
                    <a:pt x="7901" y="2400"/>
                    <a:pt x="8267" y="2400"/>
                    <a:pt x="8644" y="2000"/>
                  </a:cubicBezTo>
                  <a:cubicBezTo>
                    <a:pt x="9022" y="1600"/>
                    <a:pt x="9410" y="800"/>
                    <a:pt x="9803" y="400"/>
                  </a:cubicBezTo>
                  <a:cubicBezTo>
                    <a:pt x="10196" y="0"/>
                    <a:pt x="10595" y="0"/>
                    <a:pt x="10994" y="0"/>
                  </a:cubicBezTo>
                  <a:cubicBezTo>
                    <a:pt x="11393" y="0"/>
                    <a:pt x="11792" y="0"/>
                    <a:pt x="12196" y="0"/>
                  </a:cubicBezTo>
                  <a:cubicBezTo>
                    <a:pt x="12600" y="0"/>
                    <a:pt x="13010" y="0"/>
                    <a:pt x="13430" y="0"/>
                  </a:cubicBezTo>
                  <a:cubicBezTo>
                    <a:pt x="13850" y="0"/>
                    <a:pt x="14281" y="0"/>
                    <a:pt x="14707" y="400"/>
                  </a:cubicBezTo>
                  <a:cubicBezTo>
                    <a:pt x="15133" y="800"/>
                    <a:pt x="15553" y="1600"/>
                    <a:pt x="15947" y="2400"/>
                  </a:cubicBezTo>
                  <a:cubicBezTo>
                    <a:pt x="16340" y="3200"/>
                    <a:pt x="16707" y="4000"/>
                    <a:pt x="17122" y="5200"/>
                  </a:cubicBezTo>
                  <a:cubicBezTo>
                    <a:pt x="17537" y="6400"/>
                    <a:pt x="18000" y="8000"/>
                    <a:pt x="18426" y="9200"/>
                  </a:cubicBezTo>
                  <a:cubicBezTo>
                    <a:pt x="18851" y="10400"/>
                    <a:pt x="19240" y="11200"/>
                    <a:pt x="19687" y="11600"/>
                  </a:cubicBezTo>
                  <a:cubicBezTo>
                    <a:pt x="20134" y="12000"/>
                    <a:pt x="20641" y="12000"/>
                    <a:pt x="20969" y="10800"/>
                  </a:cubicBezTo>
                  <a:cubicBezTo>
                    <a:pt x="21298" y="9600"/>
                    <a:pt x="21449" y="7200"/>
                    <a:pt x="21600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2138953" y="4043509"/>
              <a:ext cx="4781551" cy="1389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0" y="19999"/>
                  </a:moveTo>
                  <a:cubicBezTo>
                    <a:pt x="105" y="19900"/>
                    <a:pt x="210" y="19802"/>
                    <a:pt x="411" y="19769"/>
                  </a:cubicBezTo>
                  <a:cubicBezTo>
                    <a:pt x="612" y="19736"/>
                    <a:pt x="908" y="19769"/>
                    <a:pt x="1214" y="19769"/>
                  </a:cubicBezTo>
                  <a:cubicBezTo>
                    <a:pt x="1520" y="19769"/>
                    <a:pt x="1836" y="19736"/>
                    <a:pt x="2147" y="19604"/>
                  </a:cubicBezTo>
                  <a:cubicBezTo>
                    <a:pt x="2457" y="19473"/>
                    <a:pt x="2763" y="19243"/>
                    <a:pt x="3074" y="18898"/>
                  </a:cubicBezTo>
                  <a:cubicBezTo>
                    <a:pt x="3385" y="18552"/>
                    <a:pt x="3700" y="18092"/>
                    <a:pt x="3963" y="17566"/>
                  </a:cubicBezTo>
                  <a:cubicBezTo>
                    <a:pt x="4226" y="17040"/>
                    <a:pt x="4437" y="16448"/>
                    <a:pt x="4647" y="15774"/>
                  </a:cubicBezTo>
                  <a:cubicBezTo>
                    <a:pt x="4857" y="15100"/>
                    <a:pt x="5068" y="14344"/>
                    <a:pt x="5240" y="13703"/>
                  </a:cubicBezTo>
                  <a:cubicBezTo>
                    <a:pt x="5412" y="13062"/>
                    <a:pt x="5546" y="12536"/>
                    <a:pt x="5694" y="11878"/>
                  </a:cubicBezTo>
                  <a:cubicBezTo>
                    <a:pt x="5842" y="11221"/>
                    <a:pt x="6005" y="10432"/>
                    <a:pt x="6196" y="9626"/>
                  </a:cubicBezTo>
                  <a:cubicBezTo>
                    <a:pt x="6387" y="8821"/>
                    <a:pt x="6607" y="7999"/>
                    <a:pt x="6822" y="7292"/>
                  </a:cubicBezTo>
                  <a:cubicBezTo>
                    <a:pt x="7037" y="6585"/>
                    <a:pt x="7248" y="5993"/>
                    <a:pt x="7449" y="5385"/>
                  </a:cubicBezTo>
                  <a:cubicBezTo>
                    <a:pt x="7649" y="4777"/>
                    <a:pt x="7841" y="4152"/>
                    <a:pt x="8065" y="3495"/>
                  </a:cubicBezTo>
                  <a:cubicBezTo>
                    <a:pt x="8290" y="2837"/>
                    <a:pt x="8548" y="2147"/>
                    <a:pt x="8782" y="1621"/>
                  </a:cubicBezTo>
                  <a:cubicBezTo>
                    <a:pt x="9017" y="1095"/>
                    <a:pt x="9227" y="733"/>
                    <a:pt x="9452" y="487"/>
                  </a:cubicBezTo>
                  <a:cubicBezTo>
                    <a:pt x="9676" y="240"/>
                    <a:pt x="9916" y="109"/>
                    <a:pt x="10169" y="43"/>
                  </a:cubicBezTo>
                  <a:cubicBezTo>
                    <a:pt x="10422" y="-23"/>
                    <a:pt x="10690" y="-23"/>
                    <a:pt x="10939" y="109"/>
                  </a:cubicBezTo>
                  <a:cubicBezTo>
                    <a:pt x="11187" y="240"/>
                    <a:pt x="11417" y="503"/>
                    <a:pt x="11641" y="865"/>
                  </a:cubicBezTo>
                  <a:cubicBezTo>
                    <a:pt x="11866" y="1226"/>
                    <a:pt x="12086" y="1687"/>
                    <a:pt x="12292" y="2262"/>
                  </a:cubicBezTo>
                  <a:cubicBezTo>
                    <a:pt x="12497" y="2837"/>
                    <a:pt x="12688" y="3528"/>
                    <a:pt x="12880" y="4267"/>
                  </a:cubicBezTo>
                  <a:cubicBezTo>
                    <a:pt x="13071" y="5007"/>
                    <a:pt x="13262" y="5796"/>
                    <a:pt x="13453" y="6602"/>
                  </a:cubicBezTo>
                  <a:cubicBezTo>
                    <a:pt x="13645" y="7407"/>
                    <a:pt x="13836" y="8229"/>
                    <a:pt x="14018" y="9051"/>
                  </a:cubicBezTo>
                  <a:cubicBezTo>
                    <a:pt x="14199" y="9873"/>
                    <a:pt x="14371" y="10695"/>
                    <a:pt x="14534" y="11385"/>
                  </a:cubicBezTo>
                  <a:cubicBezTo>
                    <a:pt x="14696" y="12076"/>
                    <a:pt x="14849" y="12635"/>
                    <a:pt x="15002" y="13144"/>
                  </a:cubicBezTo>
                  <a:cubicBezTo>
                    <a:pt x="15155" y="13654"/>
                    <a:pt x="15308" y="14114"/>
                    <a:pt x="15447" y="14509"/>
                  </a:cubicBezTo>
                  <a:cubicBezTo>
                    <a:pt x="15586" y="14903"/>
                    <a:pt x="15710" y="15232"/>
                    <a:pt x="15920" y="15643"/>
                  </a:cubicBezTo>
                  <a:cubicBezTo>
                    <a:pt x="16131" y="16054"/>
                    <a:pt x="16427" y="16547"/>
                    <a:pt x="16743" y="17007"/>
                  </a:cubicBezTo>
                  <a:cubicBezTo>
                    <a:pt x="17058" y="17467"/>
                    <a:pt x="17393" y="17895"/>
                    <a:pt x="17675" y="18289"/>
                  </a:cubicBezTo>
                  <a:cubicBezTo>
                    <a:pt x="17957" y="18684"/>
                    <a:pt x="18186" y="19045"/>
                    <a:pt x="18416" y="19325"/>
                  </a:cubicBezTo>
                  <a:cubicBezTo>
                    <a:pt x="18645" y="19604"/>
                    <a:pt x="18875" y="19802"/>
                    <a:pt x="19171" y="19982"/>
                  </a:cubicBezTo>
                  <a:cubicBezTo>
                    <a:pt x="19468" y="20163"/>
                    <a:pt x="19831" y="20328"/>
                    <a:pt x="20161" y="20476"/>
                  </a:cubicBezTo>
                  <a:cubicBezTo>
                    <a:pt x="20491" y="20624"/>
                    <a:pt x="20787" y="20755"/>
                    <a:pt x="21022" y="20936"/>
                  </a:cubicBezTo>
                  <a:cubicBezTo>
                    <a:pt x="21256" y="21117"/>
                    <a:pt x="21428" y="21347"/>
                    <a:pt x="2160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4482103" y="4137306"/>
              <a:ext cx="1392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5600"/>
                    <a:pt x="18514" y="11200"/>
                    <a:pt x="20057" y="14800"/>
                  </a:cubicBezTo>
                  <a:cubicBezTo>
                    <a:pt x="21600" y="18400"/>
                    <a:pt x="15429" y="2000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456703" y="4696106"/>
              <a:ext cx="317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343"/>
                    <a:pt x="5760" y="6686"/>
                    <a:pt x="9360" y="10286"/>
                  </a:cubicBezTo>
                  <a:cubicBezTo>
                    <a:pt x="12960" y="13886"/>
                    <a:pt x="17280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4494803" y="5191406"/>
              <a:ext cx="50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4860"/>
                    <a:pt x="5400" y="9720"/>
                    <a:pt x="9000" y="13320"/>
                  </a:cubicBezTo>
                  <a:cubicBezTo>
                    <a:pt x="12600" y="16920"/>
                    <a:pt x="17100" y="19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4502094" y="5451748"/>
              <a:ext cx="73610" cy="11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209" fill="norm" stroke="1" extrusionOk="0">
                  <a:moveTo>
                    <a:pt x="12333" y="10605"/>
                  </a:moveTo>
                  <a:cubicBezTo>
                    <a:pt x="11733" y="8642"/>
                    <a:pt x="11133" y="6678"/>
                    <a:pt x="11133" y="4714"/>
                  </a:cubicBezTo>
                  <a:cubicBezTo>
                    <a:pt x="11133" y="2751"/>
                    <a:pt x="11733" y="787"/>
                    <a:pt x="10533" y="198"/>
                  </a:cubicBezTo>
                  <a:cubicBezTo>
                    <a:pt x="9333" y="-391"/>
                    <a:pt x="6333" y="394"/>
                    <a:pt x="4233" y="1769"/>
                  </a:cubicBezTo>
                  <a:cubicBezTo>
                    <a:pt x="2133" y="3144"/>
                    <a:pt x="933" y="5107"/>
                    <a:pt x="333" y="7071"/>
                  </a:cubicBezTo>
                  <a:cubicBezTo>
                    <a:pt x="-267" y="9034"/>
                    <a:pt x="-267" y="10998"/>
                    <a:pt x="2133" y="11980"/>
                  </a:cubicBezTo>
                  <a:cubicBezTo>
                    <a:pt x="4533" y="12962"/>
                    <a:pt x="9333" y="12962"/>
                    <a:pt x="12633" y="12176"/>
                  </a:cubicBezTo>
                  <a:cubicBezTo>
                    <a:pt x="15933" y="11391"/>
                    <a:pt x="17733" y="9820"/>
                    <a:pt x="18633" y="8053"/>
                  </a:cubicBezTo>
                  <a:cubicBezTo>
                    <a:pt x="19533" y="6285"/>
                    <a:pt x="19533" y="4322"/>
                    <a:pt x="18033" y="2947"/>
                  </a:cubicBezTo>
                  <a:cubicBezTo>
                    <a:pt x="16533" y="1573"/>
                    <a:pt x="13533" y="787"/>
                    <a:pt x="10233" y="787"/>
                  </a:cubicBezTo>
                  <a:cubicBezTo>
                    <a:pt x="6933" y="787"/>
                    <a:pt x="3333" y="1573"/>
                    <a:pt x="2133" y="2947"/>
                  </a:cubicBezTo>
                  <a:cubicBezTo>
                    <a:pt x="933" y="4322"/>
                    <a:pt x="2133" y="6285"/>
                    <a:pt x="4233" y="7660"/>
                  </a:cubicBezTo>
                  <a:cubicBezTo>
                    <a:pt x="6333" y="9034"/>
                    <a:pt x="9333" y="9820"/>
                    <a:pt x="12333" y="10213"/>
                  </a:cubicBezTo>
                  <a:cubicBezTo>
                    <a:pt x="15333" y="10605"/>
                    <a:pt x="18333" y="10605"/>
                    <a:pt x="19833" y="9624"/>
                  </a:cubicBezTo>
                  <a:cubicBezTo>
                    <a:pt x="21333" y="8642"/>
                    <a:pt x="21333" y="6678"/>
                    <a:pt x="18933" y="5500"/>
                  </a:cubicBezTo>
                  <a:cubicBezTo>
                    <a:pt x="16533" y="4322"/>
                    <a:pt x="11733" y="3929"/>
                    <a:pt x="8433" y="4518"/>
                  </a:cubicBezTo>
                  <a:cubicBezTo>
                    <a:pt x="5133" y="5107"/>
                    <a:pt x="3333" y="6678"/>
                    <a:pt x="2433" y="8642"/>
                  </a:cubicBezTo>
                  <a:cubicBezTo>
                    <a:pt x="1533" y="10605"/>
                    <a:pt x="1533" y="12962"/>
                    <a:pt x="3333" y="15122"/>
                  </a:cubicBezTo>
                  <a:cubicBezTo>
                    <a:pt x="5133" y="17282"/>
                    <a:pt x="8733" y="19245"/>
                    <a:pt x="12333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4462128" y="5684742"/>
              <a:ext cx="184079" cy="23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934" fill="norm" stroke="1" extrusionOk="0">
                  <a:moveTo>
                    <a:pt x="13940" y="744"/>
                  </a:moveTo>
                  <a:cubicBezTo>
                    <a:pt x="12727" y="365"/>
                    <a:pt x="11513" y="-14"/>
                    <a:pt x="9208" y="1028"/>
                  </a:cubicBezTo>
                  <a:cubicBezTo>
                    <a:pt x="6902" y="2070"/>
                    <a:pt x="3504" y="4533"/>
                    <a:pt x="1684" y="7565"/>
                  </a:cubicBezTo>
                  <a:cubicBezTo>
                    <a:pt x="-136" y="10596"/>
                    <a:pt x="-379" y="14196"/>
                    <a:pt x="470" y="16660"/>
                  </a:cubicBezTo>
                  <a:cubicBezTo>
                    <a:pt x="1320" y="19123"/>
                    <a:pt x="3261" y="20449"/>
                    <a:pt x="6295" y="20828"/>
                  </a:cubicBezTo>
                  <a:cubicBezTo>
                    <a:pt x="9329" y="21207"/>
                    <a:pt x="13455" y="20639"/>
                    <a:pt x="16367" y="17891"/>
                  </a:cubicBezTo>
                  <a:cubicBezTo>
                    <a:pt x="19279" y="15144"/>
                    <a:pt x="20978" y="10218"/>
                    <a:pt x="21100" y="6712"/>
                  </a:cubicBezTo>
                  <a:cubicBezTo>
                    <a:pt x="21221" y="3207"/>
                    <a:pt x="19765" y="1123"/>
                    <a:pt x="17095" y="365"/>
                  </a:cubicBezTo>
                  <a:cubicBezTo>
                    <a:pt x="14425" y="-393"/>
                    <a:pt x="10542" y="175"/>
                    <a:pt x="6659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5336866" y="5484451"/>
              <a:ext cx="87155" cy="8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70" fill="norm" stroke="1" extrusionOk="0">
                  <a:moveTo>
                    <a:pt x="9862" y="2856"/>
                  </a:moveTo>
                  <a:cubicBezTo>
                    <a:pt x="7290" y="3370"/>
                    <a:pt x="4719" y="3884"/>
                    <a:pt x="3176" y="5684"/>
                  </a:cubicBezTo>
                  <a:cubicBezTo>
                    <a:pt x="1633" y="7484"/>
                    <a:pt x="1119" y="10570"/>
                    <a:pt x="1376" y="13399"/>
                  </a:cubicBezTo>
                  <a:cubicBezTo>
                    <a:pt x="1633" y="16227"/>
                    <a:pt x="2662" y="18799"/>
                    <a:pt x="4462" y="20084"/>
                  </a:cubicBezTo>
                  <a:cubicBezTo>
                    <a:pt x="6262" y="21370"/>
                    <a:pt x="8833" y="21370"/>
                    <a:pt x="11147" y="19827"/>
                  </a:cubicBezTo>
                  <a:cubicBezTo>
                    <a:pt x="13462" y="18284"/>
                    <a:pt x="15519" y="15199"/>
                    <a:pt x="16805" y="12370"/>
                  </a:cubicBezTo>
                  <a:cubicBezTo>
                    <a:pt x="18090" y="9541"/>
                    <a:pt x="18605" y="6970"/>
                    <a:pt x="16547" y="4656"/>
                  </a:cubicBezTo>
                  <a:cubicBezTo>
                    <a:pt x="14490" y="2341"/>
                    <a:pt x="9862" y="284"/>
                    <a:pt x="6519" y="27"/>
                  </a:cubicBezTo>
                  <a:cubicBezTo>
                    <a:pt x="3176" y="-230"/>
                    <a:pt x="1119" y="1313"/>
                    <a:pt x="347" y="4656"/>
                  </a:cubicBezTo>
                  <a:cubicBezTo>
                    <a:pt x="-424" y="7999"/>
                    <a:pt x="90" y="13141"/>
                    <a:pt x="1890" y="15713"/>
                  </a:cubicBezTo>
                  <a:cubicBezTo>
                    <a:pt x="3690" y="18284"/>
                    <a:pt x="6776" y="18284"/>
                    <a:pt x="9347" y="17513"/>
                  </a:cubicBezTo>
                  <a:cubicBezTo>
                    <a:pt x="11919" y="16741"/>
                    <a:pt x="13976" y="15199"/>
                    <a:pt x="13462" y="13913"/>
                  </a:cubicBezTo>
                  <a:cubicBezTo>
                    <a:pt x="12947" y="12627"/>
                    <a:pt x="9862" y="11599"/>
                    <a:pt x="7033" y="11341"/>
                  </a:cubicBezTo>
                  <a:cubicBezTo>
                    <a:pt x="4205" y="11084"/>
                    <a:pt x="1633" y="11599"/>
                    <a:pt x="1376" y="12627"/>
                  </a:cubicBezTo>
                  <a:cubicBezTo>
                    <a:pt x="1119" y="13656"/>
                    <a:pt x="3176" y="15199"/>
                    <a:pt x="6005" y="15713"/>
                  </a:cubicBezTo>
                  <a:cubicBezTo>
                    <a:pt x="8833" y="16227"/>
                    <a:pt x="12433" y="15713"/>
                    <a:pt x="15519" y="15199"/>
                  </a:cubicBezTo>
                  <a:cubicBezTo>
                    <a:pt x="18605" y="14684"/>
                    <a:pt x="21176" y="14170"/>
                    <a:pt x="21176" y="13913"/>
                  </a:cubicBezTo>
                  <a:cubicBezTo>
                    <a:pt x="21176" y="13656"/>
                    <a:pt x="18605" y="13656"/>
                    <a:pt x="14747" y="14941"/>
                  </a:cubicBezTo>
                  <a:cubicBezTo>
                    <a:pt x="10890" y="16227"/>
                    <a:pt x="5747" y="18799"/>
                    <a:pt x="605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5269503" y="5712106"/>
              <a:ext cx="192618" cy="18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60"/>
                  </a:moveTo>
                  <a:cubicBezTo>
                    <a:pt x="5222" y="1440"/>
                    <a:pt x="10444" y="720"/>
                    <a:pt x="13648" y="360"/>
                  </a:cubicBezTo>
                  <a:cubicBezTo>
                    <a:pt x="16853" y="0"/>
                    <a:pt x="18040" y="0"/>
                    <a:pt x="19226" y="0"/>
                  </a:cubicBezTo>
                  <a:cubicBezTo>
                    <a:pt x="20413" y="0"/>
                    <a:pt x="21600" y="0"/>
                    <a:pt x="21600" y="480"/>
                  </a:cubicBezTo>
                  <a:cubicBezTo>
                    <a:pt x="21600" y="960"/>
                    <a:pt x="20413" y="1920"/>
                    <a:pt x="16971" y="4920"/>
                  </a:cubicBezTo>
                  <a:cubicBezTo>
                    <a:pt x="13530" y="7920"/>
                    <a:pt x="7833" y="12960"/>
                    <a:pt x="4747" y="16080"/>
                  </a:cubicBezTo>
                  <a:cubicBezTo>
                    <a:pt x="1662" y="19200"/>
                    <a:pt x="1187" y="20400"/>
                    <a:pt x="1543" y="21000"/>
                  </a:cubicBezTo>
                  <a:cubicBezTo>
                    <a:pt x="1899" y="21600"/>
                    <a:pt x="3086" y="21600"/>
                    <a:pt x="5697" y="21360"/>
                  </a:cubicBezTo>
                  <a:cubicBezTo>
                    <a:pt x="8308" y="21120"/>
                    <a:pt x="12343" y="20640"/>
                    <a:pt x="16378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5409203" y="5851806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3200"/>
                    <a:pt x="15671" y="6400"/>
                    <a:pt x="13553" y="9000"/>
                  </a:cubicBezTo>
                  <a:cubicBezTo>
                    <a:pt x="11435" y="11600"/>
                    <a:pt x="10165" y="13600"/>
                    <a:pt x="8471" y="14800"/>
                  </a:cubicBezTo>
                  <a:cubicBezTo>
                    <a:pt x="6776" y="16000"/>
                    <a:pt x="4659" y="16400"/>
                    <a:pt x="2965" y="15800"/>
                  </a:cubicBezTo>
                  <a:cubicBezTo>
                    <a:pt x="1271" y="15200"/>
                    <a:pt x="0" y="13600"/>
                    <a:pt x="0" y="12000"/>
                  </a:cubicBezTo>
                  <a:cubicBezTo>
                    <a:pt x="0" y="10400"/>
                    <a:pt x="1271" y="8800"/>
                    <a:pt x="2965" y="8000"/>
                  </a:cubicBezTo>
                  <a:cubicBezTo>
                    <a:pt x="4659" y="7200"/>
                    <a:pt x="6776" y="7200"/>
                    <a:pt x="9529" y="9600"/>
                  </a:cubicBezTo>
                  <a:cubicBezTo>
                    <a:pt x="12282" y="12000"/>
                    <a:pt x="15671" y="16800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5523503" y="5858156"/>
              <a:ext cx="635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273"/>
                    <a:pt x="10080" y="6545"/>
                    <a:pt x="6480" y="10145"/>
                  </a:cubicBezTo>
                  <a:cubicBezTo>
                    <a:pt x="2880" y="13745"/>
                    <a:pt x="144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5556734" y="5935082"/>
              <a:ext cx="125520" cy="15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364" fill="norm" stroke="1" extrusionOk="0">
                  <a:moveTo>
                    <a:pt x="4001" y="3357"/>
                  </a:moveTo>
                  <a:cubicBezTo>
                    <a:pt x="5064" y="2205"/>
                    <a:pt x="6126" y="1053"/>
                    <a:pt x="7542" y="477"/>
                  </a:cubicBezTo>
                  <a:cubicBezTo>
                    <a:pt x="8959" y="-99"/>
                    <a:pt x="10729" y="-99"/>
                    <a:pt x="12500" y="189"/>
                  </a:cubicBezTo>
                  <a:cubicBezTo>
                    <a:pt x="14270" y="477"/>
                    <a:pt x="16041" y="1053"/>
                    <a:pt x="16926" y="2061"/>
                  </a:cubicBezTo>
                  <a:cubicBezTo>
                    <a:pt x="17811" y="3069"/>
                    <a:pt x="17811" y="4509"/>
                    <a:pt x="14978" y="7101"/>
                  </a:cubicBezTo>
                  <a:cubicBezTo>
                    <a:pt x="12146" y="9693"/>
                    <a:pt x="6480" y="13437"/>
                    <a:pt x="3293" y="16029"/>
                  </a:cubicBezTo>
                  <a:cubicBezTo>
                    <a:pt x="106" y="18621"/>
                    <a:pt x="-602" y="20061"/>
                    <a:pt x="460" y="20781"/>
                  </a:cubicBezTo>
                  <a:cubicBezTo>
                    <a:pt x="1523" y="21501"/>
                    <a:pt x="4355" y="21501"/>
                    <a:pt x="8073" y="21069"/>
                  </a:cubicBezTo>
                  <a:cubicBezTo>
                    <a:pt x="11791" y="20637"/>
                    <a:pt x="16395" y="19773"/>
                    <a:pt x="20998" y="18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5409168" y="4835806"/>
              <a:ext cx="25436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6" h="21600" fill="norm" stroke="1" extrusionOk="0">
                  <a:moveTo>
                    <a:pt x="19966" y="0"/>
                  </a:moveTo>
                  <a:cubicBezTo>
                    <a:pt x="19966" y="2811"/>
                    <a:pt x="19966" y="5623"/>
                    <a:pt x="17474" y="8126"/>
                  </a:cubicBezTo>
                  <a:cubicBezTo>
                    <a:pt x="14981" y="10629"/>
                    <a:pt x="9997" y="12823"/>
                    <a:pt x="5843" y="14674"/>
                  </a:cubicBezTo>
                  <a:cubicBezTo>
                    <a:pt x="1689" y="16526"/>
                    <a:pt x="-1634" y="18034"/>
                    <a:pt x="858" y="19131"/>
                  </a:cubicBezTo>
                  <a:cubicBezTo>
                    <a:pt x="3351" y="20229"/>
                    <a:pt x="11658" y="20914"/>
                    <a:pt x="199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5759043" y="4724400"/>
              <a:ext cx="492999" cy="60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72" fill="norm" stroke="1" extrusionOk="0">
                  <a:moveTo>
                    <a:pt x="1353" y="20659"/>
                  </a:moveTo>
                  <a:cubicBezTo>
                    <a:pt x="801" y="21116"/>
                    <a:pt x="250" y="21572"/>
                    <a:pt x="66" y="21572"/>
                  </a:cubicBezTo>
                  <a:cubicBezTo>
                    <a:pt x="-118" y="21572"/>
                    <a:pt x="66" y="21116"/>
                    <a:pt x="801" y="19899"/>
                  </a:cubicBezTo>
                  <a:cubicBezTo>
                    <a:pt x="1536" y="18682"/>
                    <a:pt x="2823" y="16704"/>
                    <a:pt x="4386" y="14613"/>
                  </a:cubicBezTo>
                  <a:cubicBezTo>
                    <a:pt x="5948" y="12521"/>
                    <a:pt x="7787" y="10316"/>
                    <a:pt x="9717" y="8338"/>
                  </a:cubicBezTo>
                  <a:cubicBezTo>
                    <a:pt x="11647" y="6361"/>
                    <a:pt x="13669" y="4611"/>
                    <a:pt x="14864" y="3623"/>
                  </a:cubicBezTo>
                  <a:cubicBezTo>
                    <a:pt x="16059" y="2634"/>
                    <a:pt x="16427" y="2406"/>
                    <a:pt x="16794" y="2178"/>
                  </a:cubicBezTo>
                  <a:cubicBezTo>
                    <a:pt x="17162" y="1949"/>
                    <a:pt x="17530" y="1721"/>
                    <a:pt x="17346" y="1455"/>
                  </a:cubicBezTo>
                  <a:cubicBezTo>
                    <a:pt x="17162" y="1189"/>
                    <a:pt x="16427" y="885"/>
                    <a:pt x="15829" y="695"/>
                  </a:cubicBezTo>
                  <a:cubicBezTo>
                    <a:pt x="15232" y="504"/>
                    <a:pt x="14772" y="428"/>
                    <a:pt x="14772" y="352"/>
                  </a:cubicBezTo>
                  <a:cubicBezTo>
                    <a:pt x="14772" y="276"/>
                    <a:pt x="15232" y="200"/>
                    <a:pt x="16151" y="124"/>
                  </a:cubicBezTo>
                  <a:cubicBezTo>
                    <a:pt x="17070" y="48"/>
                    <a:pt x="18449" y="-28"/>
                    <a:pt x="19414" y="10"/>
                  </a:cubicBezTo>
                  <a:cubicBezTo>
                    <a:pt x="20379" y="48"/>
                    <a:pt x="20931" y="200"/>
                    <a:pt x="21206" y="504"/>
                  </a:cubicBezTo>
                  <a:cubicBezTo>
                    <a:pt x="21482" y="809"/>
                    <a:pt x="21482" y="1265"/>
                    <a:pt x="21160" y="2102"/>
                  </a:cubicBezTo>
                  <a:cubicBezTo>
                    <a:pt x="20839" y="2938"/>
                    <a:pt x="20195" y="4155"/>
                    <a:pt x="19552" y="5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473751" y="4334156"/>
              <a:ext cx="218153" cy="20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55" fill="norm" stroke="1" extrusionOk="0">
                  <a:moveTo>
                    <a:pt x="16421" y="0"/>
                  </a:moveTo>
                  <a:cubicBezTo>
                    <a:pt x="16214" y="4582"/>
                    <a:pt x="16006" y="9164"/>
                    <a:pt x="14241" y="12764"/>
                  </a:cubicBezTo>
                  <a:cubicBezTo>
                    <a:pt x="12475" y="16364"/>
                    <a:pt x="9152" y="18982"/>
                    <a:pt x="6971" y="20291"/>
                  </a:cubicBezTo>
                  <a:cubicBezTo>
                    <a:pt x="4791" y="21600"/>
                    <a:pt x="3752" y="21600"/>
                    <a:pt x="2818" y="21273"/>
                  </a:cubicBezTo>
                  <a:cubicBezTo>
                    <a:pt x="1883" y="20945"/>
                    <a:pt x="1052" y="20291"/>
                    <a:pt x="533" y="19309"/>
                  </a:cubicBezTo>
                  <a:cubicBezTo>
                    <a:pt x="14" y="18327"/>
                    <a:pt x="-194" y="17018"/>
                    <a:pt x="221" y="15927"/>
                  </a:cubicBezTo>
                  <a:cubicBezTo>
                    <a:pt x="637" y="14836"/>
                    <a:pt x="1675" y="13964"/>
                    <a:pt x="3960" y="13418"/>
                  </a:cubicBezTo>
                  <a:cubicBezTo>
                    <a:pt x="6244" y="12873"/>
                    <a:pt x="9775" y="12655"/>
                    <a:pt x="12891" y="13964"/>
                  </a:cubicBezTo>
                  <a:cubicBezTo>
                    <a:pt x="16006" y="15273"/>
                    <a:pt x="18706" y="18109"/>
                    <a:pt x="21406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755403" y="4340506"/>
              <a:ext cx="825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724"/>
                    <a:pt x="12738" y="7448"/>
                    <a:pt x="9138" y="11048"/>
                  </a:cubicBezTo>
                  <a:cubicBezTo>
                    <a:pt x="5538" y="14648"/>
                    <a:pt x="2769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6907803" y="4520194"/>
              <a:ext cx="260351" cy="203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3078"/>
                  </a:moveTo>
                  <a:cubicBezTo>
                    <a:pt x="1580" y="1987"/>
                    <a:pt x="3161" y="896"/>
                    <a:pt x="4566" y="350"/>
                  </a:cubicBezTo>
                  <a:cubicBezTo>
                    <a:pt x="5971" y="-195"/>
                    <a:pt x="7200" y="-195"/>
                    <a:pt x="8078" y="1005"/>
                  </a:cubicBezTo>
                  <a:cubicBezTo>
                    <a:pt x="8956" y="2205"/>
                    <a:pt x="9483" y="4605"/>
                    <a:pt x="8868" y="7332"/>
                  </a:cubicBezTo>
                  <a:cubicBezTo>
                    <a:pt x="8254" y="10060"/>
                    <a:pt x="6498" y="13114"/>
                    <a:pt x="5180" y="15623"/>
                  </a:cubicBezTo>
                  <a:cubicBezTo>
                    <a:pt x="3863" y="18132"/>
                    <a:pt x="2985" y="20096"/>
                    <a:pt x="3249" y="20750"/>
                  </a:cubicBezTo>
                  <a:cubicBezTo>
                    <a:pt x="3512" y="21405"/>
                    <a:pt x="4917" y="20750"/>
                    <a:pt x="8166" y="19114"/>
                  </a:cubicBezTo>
                  <a:cubicBezTo>
                    <a:pt x="11415" y="17478"/>
                    <a:pt x="16507" y="14860"/>
                    <a:pt x="21600" y="12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342189" y="5483506"/>
              <a:ext cx="75273" cy="11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0957" fill="norm" stroke="1" extrusionOk="0">
                  <a:moveTo>
                    <a:pt x="20165" y="0"/>
                  </a:moveTo>
                  <a:cubicBezTo>
                    <a:pt x="17247" y="0"/>
                    <a:pt x="14328" y="0"/>
                    <a:pt x="11117" y="2160"/>
                  </a:cubicBezTo>
                  <a:cubicBezTo>
                    <a:pt x="7906" y="4320"/>
                    <a:pt x="4403" y="8640"/>
                    <a:pt x="2652" y="12371"/>
                  </a:cubicBezTo>
                  <a:cubicBezTo>
                    <a:pt x="901" y="16102"/>
                    <a:pt x="901" y="19244"/>
                    <a:pt x="2360" y="20422"/>
                  </a:cubicBezTo>
                  <a:cubicBezTo>
                    <a:pt x="3819" y="21600"/>
                    <a:pt x="6738" y="20815"/>
                    <a:pt x="9949" y="18262"/>
                  </a:cubicBezTo>
                  <a:cubicBezTo>
                    <a:pt x="13160" y="15709"/>
                    <a:pt x="16663" y="11389"/>
                    <a:pt x="18706" y="8247"/>
                  </a:cubicBezTo>
                  <a:cubicBezTo>
                    <a:pt x="20749" y="5105"/>
                    <a:pt x="21333" y="3142"/>
                    <a:pt x="20165" y="1964"/>
                  </a:cubicBezTo>
                  <a:cubicBezTo>
                    <a:pt x="18998" y="785"/>
                    <a:pt x="16079" y="393"/>
                    <a:pt x="13452" y="982"/>
                  </a:cubicBezTo>
                  <a:cubicBezTo>
                    <a:pt x="10825" y="1571"/>
                    <a:pt x="8490" y="3142"/>
                    <a:pt x="6447" y="4713"/>
                  </a:cubicBezTo>
                  <a:cubicBezTo>
                    <a:pt x="4403" y="6284"/>
                    <a:pt x="2652" y="7855"/>
                    <a:pt x="1776" y="9818"/>
                  </a:cubicBezTo>
                  <a:cubicBezTo>
                    <a:pt x="901" y="11782"/>
                    <a:pt x="901" y="14138"/>
                    <a:pt x="2360" y="15120"/>
                  </a:cubicBezTo>
                  <a:cubicBezTo>
                    <a:pt x="3819" y="16102"/>
                    <a:pt x="6738" y="15709"/>
                    <a:pt x="9074" y="14727"/>
                  </a:cubicBezTo>
                  <a:cubicBezTo>
                    <a:pt x="11409" y="13745"/>
                    <a:pt x="13160" y="12175"/>
                    <a:pt x="13160" y="10604"/>
                  </a:cubicBezTo>
                  <a:cubicBezTo>
                    <a:pt x="13160" y="9033"/>
                    <a:pt x="11409" y="7462"/>
                    <a:pt x="9365" y="7462"/>
                  </a:cubicBezTo>
                  <a:cubicBezTo>
                    <a:pt x="7322" y="7462"/>
                    <a:pt x="4987" y="9033"/>
                    <a:pt x="3236" y="10800"/>
                  </a:cubicBezTo>
                  <a:cubicBezTo>
                    <a:pt x="1484" y="12567"/>
                    <a:pt x="317" y="14531"/>
                    <a:pt x="901" y="16102"/>
                  </a:cubicBezTo>
                  <a:cubicBezTo>
                    <a:pt x="1484" y="17673"/>
                    <a:pt x="3819" y="18851"/>
                    <a:pt x="6155" y="18851"/>
                  </a:cubicBezTo>
                  <a:cubicBezTo>
                    <a:pt x="8490" y="18851"/>
                    <a:pt x="10825" y="17673"/>
                    <a:pt x="12284" y="16102"/>
                  </a:cubicBezTo>
                  <a:cubicBezTo>
                    <a:pt x="13744" y="14531"/>
                    <a:pt x="14328" y="12567"/>
                    <a:pt x="15203" y="10604"/>
                  </a:cubicBezTo>
                  <a:cubicBezTo>
                    <a:pt x="16079" y="8640"/>
                    <a:pt x="17247" y="6676"/>
                    <a:pt x="15495" y="6676"/>
                  </a:cubicBezTo>
                  <a:cubicBezTo>
                    <a:pt x="13744" y="6676"/>
                    <a:pt x="9074" y="8640"/>
                    <a:pt x="5571" y="10407"/>
                  </a:cubicBezTo>
                  <a:cubicBezTo>
                    <a:pt x="2068" y="12175"/>
                    <a:pt x="-267" y="13745"/>
                    <a:pt x="25" y="15316"/>
                  </a:cubicBezTo>
                  <a:cubicBezTo>
                    <a:pt x="317" y="16887"/>
                    <a:pt x="3236" y="18458"/>
                    <a:pt x="6155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3066053" y="5845456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6200"/>
                    <a:pt x="12282" y="10800"/>
                    <a:pt x="15882" y="7200"/>
                  </a:cubicBezTo>
                  <a:cubicBezTo>
                    <a:pt x="19482" y="3600"/>
                    <a:pt x="2054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3308297" y="5738448"/>
              <a:ext cx="167420" cy="225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50" fill="norm" stroke="1" extrusionOk="0">
                  <a:moveTo>
                    <a:pt x="1500" y="3511"/>
                  </a:moveTo>
                  <a:cubicBezTo>
                    <a:pt x="5550" y="3111"/>
                    <a:pt x="9600" y="2711"/>
                    <a:pt x="12435" y="2311"/>
                  </a:cubicBezTo>
                  <a:cubicBezTo>
                    <a:pt x="15270" y="1911"/>
                    <a:pt x="16890" y="1511"/>
                    <a:pt x="18375" y="1011"/>
                  </a:cubicBezTo>
                  <a:cubicBezTo>
                    <a:pt x="19860" y="511"/>
                    <a:pt x="21210" y="-89"/>
                    <a:pt x="21345" y="11"/>
                  </a:cubicBezTo>
                  <a:cubicBezTo>
                    <a:pt x="21480" y="111"/>
                    <a:pt x="20400" y="911"/>
                    <a:pt x="17835" y="3211"/>
                  </a:cubicBezTo>
                  <a:cubicBezTo>
                    <a:pt x="15270" y="5511"/>
                    <a:pt x="11220" y="9311"/>
                    <a:pt x="8250" y="12011"/>
                  </a:cubicBezTo>
                  <a:cubicBezTo>
                    <a:pt x="5280" y="14711"/>
                    <a:pt x="3390" y="16311"/>
                    <a:pt x="2040" y="17511"/>
                  </a:cubicBezTo>
                  <a:cubicBezTo>
                    <a:pt x="690" y="18711"/>
                    <a:pt x="-120" y="19511"/>
                    <a:pt x="15" y="20211"/>
                  </a:cubicBezTo>
                  <a:cubicBezTo>
                    <a:pt x="150" y="20911"/>
                    <a:pt x="1230" y="21511"/>
                    <a:pt x="3795" y="21311"/>
                  </a:cubicBezTo>
                  <a:cubicBezTo>
                    <a:pt x="6360" y="21111"/>
                    <a:pt x="10410" y="20111"/>
                    <a:pt x="13110" y="19711"/>
                  </a:cubicBezTo>
                  <a:cubicBezTo>
                    <a:pt x="15810" y="19311"/>
                    <a:pt x="17160" y="19511"/>
                    <a:pt x="18510" y="19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3470336" y="5870856"/>
              <a:ext cx="11006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0"/>
                  </a:moveTo>
                  <a:cubicBezTo>
                    <a:pt x="17932" y="5143"/>
                    <a:pt x="14671" y="10286"/>
                    <a:pt x="12022" y="13543"/>
                  </a:cubicBezTo>
                  <a:cubicBezTo>
                    <a:pt x="9373" y="16800"/>
                    <a:pt x="7335" y="18171"/>
                    <a:pt x="5298" y="18686"/>
                  </a:cubicBezTo>
                  <a:cubicBezTo>
                    <a:pt x="3260" y="19200"/>
                    <a:pt x="1222" y="18857"/>
                    <a:pt x="407" y="17486"/>
                  </a:cubicBezTo>
                  <a:cubicBezTo>
                    <a:pt x="-408" y="16114"/>
                    <a:pt x="0" y="13714"/>
                    <a:pt x="1630" y="11829"/>
                  </a:cubicBezTo>
                  <a:cubicBezTo>
                    <a:pt x="3260" y="9943"/>
                    <a:pt x="6113" y="8571"/>
                    <a:pt x="8354" y="8400"/>
                  </a:cubicBezTo>
                  <a:cubicBezTo>
                    <a:pt x="10596" y="8229"/>
                    <a:pt x="12226" y="9257"/>
                    <a:pt x="14060" y="11657"/>
                  </a:cubicBezTo>
                  <a:cubicBezTo>
                    <a:pt x="15894" y="14057"/>
                    <a:pt x="17932" y="17829"/>
                    <a:pt x="1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3593103" y="5877206"/>
              <a:ext cx="1016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634"/>
                    <a:pt x="16200" y="5268"/>
                    <a:pt x="12600" y="8868"/>
                  </a:cubicBezTo>
                  <a:cubicBezTo>
                    <a:pt x="9000" y="12468"/>
                    <a:pt x="4500" y="170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3669303" y="6018607"/>
              <a:ext cx="152401" cy="161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1439"/>
                  </a:moveTo>
                  <a:cubicBezTo>
                    <a:pt x="1500" y="608"/>
                    <a:pt x="3000" y="-223"/>
                    <a:pt x="4950" y="54"/>
                  </a:cubicBezTo>
                  <a:cubicBezTo>
                    <a:pt x="6900" y="331"/>
                    <a:pt x="9300" y="1715"/>
                    <a:pt x="10350" y="3100"/>
                  </a:cubicBezTo>
                  <a:cubicBezTo>
                    <a:pt x="11400" y="4485"/>
                    <a:pt x="11100" y="5869"/>
                    <a:pt x="9600" y="8085"/>
                  </a:cubicBezTo>
                  <a:cubicBezTo>
                    <a:pt x="8100" y="10300"/>
                    <a:pt x="5400" y="13346"/>
                    <a:pt x="3450" y="15700"/>
                  </a:cubicBezTo>
                  <a:cubicBezTo>
                    <a:pt x="1500" y="18054"/>
                    <a:pt x="300" y="19715"/>
                    <a:pt x="900" y="20546"/>
                  </a:cubicBezTo>
                  <a:cubicBezTo>
                    <a:pt x="1500" y="21377"/>
                    <a:pt x="3900" y="21377"/>
                    <a:pt x="7650" y="20685"/>
                  </a:cubicBezTo>
                  <a:cubicBezTo>
                    <a:pt x="11400" y="19992"/>
                    <a:pt x="16500" y="18608"/>
                    <a:pt x="21600" y="17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3327197" y="4952223"/>
              <a:ext cx="37307" cy="664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21150" y="1789"/>
                  </a:moveTo>
                  <a:cubicBezTo>
                    <a:pt x="17550" y="1513"/>
                    <a:pt x="13950" y="1238"/>
                    <a:pt x="10350" y="860"/>
                  </a:cubicBezTo>
                  <a:cubicBezTo>
                    <a:pt x="6750" y="482"/>
                    <a:pt x="3150" y="0"/>
                    <a:pt x="1350" y="0"/>
                  </a:cubicBezTo>
                  <a:cubicBezTo>
                    <a:pt x="-450" y="0"/>
                    <a:pt x="-450" y="482"/>
                    <a:pt x="1350" y="1857"/>
                  </a:cubicBezTo>
                  <a:cubicBezTo>
                    <a:pt x="3150" y="3233"/>
                    <a:pt x="6750" y="5503"/>
                    <a:pt x="8550" y="8048"/>
                  </a:cubicBezTo>
                  <a:cubicBezTo>
                    <a:pt x="10350" y="10594"/>
                    <a:pt x="10350" y="13414"/>
                    <a:pt x="9750" y="15718"/>
                  </a:cubicBezTo>
                  <a:cubicBezTo>
                    <a:pt x="9150" y="18023"/>
                    <a:pt x="7950" y="19811"/>
                    <a:pt x="6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409203" y="5026306"/>
              <a:ext cx="2095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0"/>
                    <a:pt x="19418" y="0"/>
                    <a:pt x="17236" y="1758"/>
                  </a:cubicBezTo>
                  <a:cubicBezTo>
                    <a:pt x="15055" y="3516"/>
                    <a:pt x="11782" y="7033"/>
                    <a:pt x="8727" y="10214"/>
                  </a:cubicBezTo>
                  <a:cubicBezTo>
                    <a:pt x="5673" y="13395"/>
                    <a:pt x="2836" y="16242"/>
                    <a:pt x="1418" y="18084"/>
                  </a:cubicBezTo>
                  <a:cubicBezTo>
                    <a:pt x="0" y="19926"/>
                    <a:pt x="0" y="207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512457" y="5102506"/>
              <a:ext cx="18884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21177" y="0"/>
                  </a:moveTo>
                  <a:cubicBezTo>
                    <a:pt x="16430" y="3411"/>
                    <a:pt x="11682" y="6821"/>
                    <a:pt x="8003" y="9947"/>
                  </a:cubicBezTo>
                  <a:cubicBezTo>
                    <a:pt x="4324" y="13074"/>
                    <a:pt x="1713" y="15916"/>
                    <a:pt x="645" y="17811"/>
                  </a:cubicBezTo>
                  <a:cubicBezTo>
                    <a:pt x="-423" y="19705"/>
                    <a:pt x="52" y="20653"/>
                    <a:pt x="52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561603" y="5166006"/>
              <a:ext cx="2095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82" y="3688"/>
                    <a:pt x="11564" y="7376"/>
                    <a:pt x="7964" y="10976"/>
                  </a:cubicBezTo>
                  <a:cubicBezTo>
                    <a:pt x="4364" y="14576"/>
                    <a:pt x="2182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5714003" y="5223156"/>
              <a:ext cx="266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257"/>
                    <a:pt x="13371" y="6514"/>
                    <a:pt x="9771" y="10114"/>
                  </a:cubicBezTo>
                  <a:cubicBezTo>
                    <a:pt x="6171" y="13714"/>
                    <a:pt x="3086" y="17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5896493" y="5318406"/>
              <a:ext cx="21121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1340" y="0"/>
                  </a:moveTo>
                  <a:cubicBezTo>
                    <a:pt x="16635" y="2880"/>
                    <a:pt x="11930" y="5760"/>
                    <a:pt x="8294" y="8640"/>
                  </a:cubicBezTo>
                  <a:cubicBezTo>
                    <a:pt x="4659" y="11520"/>
                    <a:pt x="2092" y="14400"/>
                    <a:pt x="916" y="16560"/>
                  </a:cubicBezTo>
                  <a:cubicBezTo>
                    <a:pt x="-260" y="18720"/>
                    <a:pt x="-46" y="20160"/>
                    <a:pt x="1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6095003" y="5362856"/>
              <a:ext cx="222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74" y="3046"/>
                    <a:pt x="12549" y="6092"/>
                    <a:pt x="8949" y="9692"/>
                  </a:cubicBezTo>
                  <a:cubicBezTo>
                    <a:pt x="5349" y="13292"/>
                    <a:pt x="2674" y="174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6290048" y="5388256"/>
              <a:ext cx="19865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21339" y="0"/>
                  </a:moveTo>
                  <a:cubicBezTo>
                    <a:pt x="16337" y="2933"/>
                    <a:pt x="11335" y="5867"/>
                    <a:pt x="7697" y="8533"/>
                  </a:cubicBezTo>
                  <a:cubicBezTo>
                    <a:pt x="4059" y="11200"/>
                    <a:pt x="1785" y="13600"/>
                    <a:pt x="762" y="15733"/>
                  </a:cubicBezTo>
                  <a:cubicBezTo>
                    <a:pt x="-261" y="17867"/>
                    <a:pt x="-34" y="19733"/>
                    <a:pt x="19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6456953" y="5407306"/>
              <a:ext cx="234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8" y="2945"/>
                    <a:pt x="13816" y="5891"/>
                    <a:pt x="10216" y="9491"/>
                  </a:cubicBezTo>
                  <a:cubicBezTo>
                    <a:pt x="6616" y="13091"/>
                    <a:pt x="3308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132603" y="5380013"/>
              <a:ext cx="254001" cy="20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197"/>
                  </a:moveTo>
                  <a:cubicBezTo>
                    <a:pt x="900" y="-24"/>
                    <a:pt x="1800" y="-244"/>
                    <a:pt x="3330" y="638"/>
                  </a:cubicBezTo>
                  <a:cubicBezTo>
                    <a:pt x="4860" y="1519"/>
                    <a:pt x="7020" y="3503"/>
                    <a:pt x="10170" y="7140"/>
                  </a:cubicBezTo>
                  <a:cubicBezTo>
                    <a:pt x="13320" y="10776"/>
                    <a:pt x="17460" y="16066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412003" y="5343806"/>
              <a:ext cx="2159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24" y="2965"/>
                    <a:pt x="8047" y="5929"/>
                    <a:pt x="11647" y="9529"/>
                  </a:cubicBezTo>
                  <a:cubicBezTo>
                    <a:pt x="15247" y="13129"/>
                    <a:pt x="18424" y="173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685053" y="5312056"/>
              <a:ext cx="215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2" y="1125"/>
                    <a:pt x="424" y="2250"/>
                    <a:pt x="2329" y="4275"/>
                  </a:cubicBezTo>
                  <a:cubicBezTo>
                    <a:pt x="4235" y="6300"/>
                    <a:pt x="7835" y="9225"/>
                    <a:pt x="11329" y="12262"/>
                  </a:cubicBezTo>
                  <a:cubicBezTo>
                    <a:pt x="14824" y="15300"/>
                    <a:pt x="18212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869203" y="5216806"/>
              <a:ext cx="2540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150"/>
                    <a:pt x="5760" y="6300"/>
                    <a:pt x="9360" y="9900"/>
                  </a:cubicBezTo>
                  <a:cubicBezTo>
                    <a:pt x="12960" y="13500"/>
                    <a:pt x="17280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047003" y="5140606"/>
              <a:ext cx="2095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55" y="2571"/>
                    <a:pt x="6109" y="5143"/>
                    <a:pt x="9273" y="8057"/>
                  </a:cubicBezTo>
                  <a:cubicBezTo>
                    <a:pt x="12436" y="10971"/>
                    <a:pt x="15709" y="14229"/>
                    <a:pt x="17782" y="16543"/>
                  </a:cubicBezTo>
                  <a:cubicBezTo>
                    <a:pt x="19855" y="18857"/>
                    <a:pt x="20727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148603" y="5070756"/>
              <a:ext cx="1905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2314"/>
                    <a:pt x="7680" y="4629"/>
                    <a:pt x="11280" y="8229"/>
                  </a:cubicBezTo>
                  <a:cubicBezTo>
                    <a:pt x="14880" y="11829"/>
                    <a:pt x="18240" y="16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259603" y="4773147"/>
              <a:ext cx="641351" cy="52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1787"/>
                  </a:moveTo>
                  <a:cubicBezTo>
                    <a:pt x="0" y="1267"/>
                    <a:pt x="0" y="746"/>
                    <a:pt x="178" y="399"/>
                  </a:cubicBezTo>
                  <a:cubicBezTo>
                    <a:pt x="356" y="52"/>
                    <a:pt x="713" y="-121"/>
                    <a:pt x="1747" y="96"/>
                  </a:cubicBezTo>
                  <a:cubicBezTo>
                    <a:pt x="2780" y="313"/>
                    <a:pt x="4491" y="920"/>
                    <a:pt x="6380" y="2004"/>
                  </a:cubicBezTo>
                  <a:cubicBezTo>
                    <a:pt x="8269" y="3089"/>
                    <a:pt x="10337" y="4650"/>
                    <a:pt x="12119" y="6689"/>
                  </a:cubicBezTo>
                  <a:cubicBezTo>
                    <a:pt x="13901" y="8727"/>
                    <a:pt x="15398" y="11243"/>
                    <a:pt x="16681" y="13542"/>
                  </a:cubicBezTo>
                  <a:cubicBezTo>
                    <a:pt x="17964" y="15840"/>
                    <a:pt x="19034" y="17922"/>
                    <a:pt x="19675" y="19224"/>
                  </a:cubicBezTo>
                  <a:cubicBezTo>
                    <a:pt x="20317" y="20525"/>
                    <a:pt x="20531" y="21045"/>
                    <a:pt x="20780" y="21262"/>
                  </a:cubicBezTo>
                  <a:cubicBezTo>
                    <a:pt x="21030" y="21479"/>
                    <a:pt x="21315" y="21392"/>
                    <a:pt x="21600" y="2130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253253" y="4670706"/>
              <a:ext cx="190501" cy="24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12960"/>
                  </a:moveTo>
                  <a:cubicBezTo>
                    <a:pt x="240" y="14838"/>
                    <a:pt x="480" y="16717"/>
                    <a:pt x="840" y="18313"/>
                  </a:cubicBezTo>
                  <a:cubicBezTo>
                    <a:pt x="1200" y="19910"/>
                    <a:pt x="1680" y="21224"/>
                    <a:pt x="1800" y="21412"/>
                  </a:cubicBezTo>
                  <a:cubicBezTo>
                    <a:pt x="1920" y="21600"/>
                    <a:pt x="1680" y="20661"/>
                    <a:pt x="1200" y="18501"/>
                  </a:cubicBezTo>
                  <a:cubicBezTo>
                    <a:pt x="720" y="16341"/>
                    <a:pt x="0" y="12960"/>
                    <a:pt x="1920" y="9673"/>
                  </a:cubicBezTo>
                  <a:cubicBezTo>
                    <a:pt x="3840" y="6386"/>
                    <a:pt x="8400" y="3193"/>
                    <a:pt x="12120" y="1597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807290" y="4289706"/>
              <a:ext cx="211014" cy="19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36" fill="norm" stroke="1" extrusionOk="0">
                  <a:moveTo>
                    <a:pt x="16829" y="0"/>
                  </a:moveTo>
                  <a:cubicBezTo>
                    <a:pt x="14690" y="3411"/>
                    <a:pt x="12552" y="6821"/>
                    <a:pt x="10199" y="9208"/>
                  </a:cubicBezTo>
                  <a:cubicBezTo>
                    <a:pt x="7847" y="11596"/>
                    <a:pt x="5280" y="12960"/>
                    <a:pt x="3570" y="13301"/>
                  </a:cubicBezTo>
                  <a:cubicBezTo>
                    <a:pt x="1859" y="13642"/>
                    <a:pt x="1003" y="12960"/>
                    <a:pt x="469" y="11937"/>
                  </a:cubicBezTo>
                  <a:cubicBezTo>
                    <a:pt x="-66" y="10914"/>
                    <a:pt x="-280" y="9549"/>
                    <a:pt x="575" y="8413"/>
                  </a:cubicBezTo>
                  <a:cubicBezTo>
                    <a:pt x="1431" y="7276"/>
                    <a:pt x="3356" y="6366"/>
                    <a:pt x="5815" y="7958"/>
                  </a:cubicBezTo>
                  <a:cubicBezTo>
                    <a:pt x="8274" y="9549"/>
                    <a:pt x="11269" y="13642"/>
                    <a:pt x="13086" y="16371"/>
                  </a:cubicBezTo>
                  <a:cubicBezTo>
                    <a:pt x="14904" y="19099"/>
                    <a:pt x="15546" y="20463"/>
                    <a:pt x="16401" y="21032"/>
                  </a:cubicBezTo>
                  <a:cubicBezTo>
                    <a:pt x="17257" y="21600"/>
                    <a:pt x="18326" y="21373"/>
                    <a:pt x="19181" y="20349"/>
                  </a:cubicBezTo>
                  <a:cubicBezTo>
                    <a:pt x="20037" y="19326"/>
                    <a:pt x="20678" y="17507"/>
                    <a:pt x="21320" y="156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2018303" y="4257956"/>
              <a:ext cx="1016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320"/>
                    <a:pt x="12600" y="8640"/>
                    <a:pt x="9000" y="12240"/>
                  </a:cubicBezTo>
                  <a:cubicBezTo>
                    <a:pt x="5400" y="15840"/>
                    <a:pt x="27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2102033" y="4458904"/>
              <a:ext cx="271871" cy="15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155" fill="norm" stroke="1" extrusionOk="0">
                  <a:moveTo>
                    <a:pt x="1403" y="3664"/>
                  </a:moveTo>
                  <a:cubicBezTo>
                    <a:pt x="1901" y="2542"/>
                    <a:pt x="2399" y="1420"/>
                    <a:pt x="3147" y="719"/>
                  </a:cubicBezTo>
                  <a:cubicBezTo>
                    <a:pt x="3895" y="18"/>
                    <a:pt x="4892" y="-263"/>
                    <a:pt x="5473" y="298"/>
                  </a:cubicBezTo>
                  <a:cubicBezTo>
                    <a:pt x="6055" y="859"/>
                    <a:pt x="6221" y="2262"/>
                    <a:pt x="5473" y="4927"/>
                  </a:cubicBezTo>
                  <a:cubicBezTo>
                    <a:pt x="4726" y="7592"/>
                    <a:pt x="3064" y="11519"/>
                    <a:pt x="1818" y="14464"/>
                  </a:cubicBezTo>
                  <a:cubicBezTo>
                    <a:pt x="572" y="17410"/>
                    <a:pt x="-259" y="19373"/>
                    <a:pt x="73" y="20355"/>
                  </a:cubicBezTo>
                  <a:cubicBezTo>
                    <a:pt x="406" y="21337"/>
                    <a:pt x="1901" y="21337"/>
                    <a:pt x="5639" y="20776"/>
                  </a:cubicBezTo>
                  <a:cubicBezTo>
                    <a:pt x="9378" y="20215"/>
                    <a:pt x="15359" y="19093"/>
                    <a:pt x="21341" y="1797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980453" y="4302406"/>
              <a:ext cx="952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cubicBezTo>
                    <a:pt x="1920" y="7200"/>
                    <a:pt x="3840" y="7200"/>
                    <a:pt x="5664" y="6000"/>
                  </a:cubicBezTo>
                  <a:cubicBezTo>
                    <a:pt x="7488" y="4800"/>
                    <a:pt x="9216" y="2400"/>
                    <a:pt x="11112" y="1200"/>
                  </a:cubicBezTo>
                  <a:cubicBezTo>
                    <a:pt x="13008" y="0"/>
                    <a:pt x="15072" y="0"/>
                    <a:pt x="16680" y="0"/>
                  </a:cubicBezTo>
                  <a:cubicBezTo>
                    <a:pt x="18288" y="0"/>
                    <a:pt x="19440" y="0"/>
                    <a:pt x="20184" y="3600"/>
                  </a:cubicBezTo>
                  <a:cubicBezTo>
                    <a:pt x="20928" y="7200"/>
                    <a:pt x="2126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605803" y="4577573"/>
              <a:ext cx="1670051" cy="38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4" fill="norm" stroke="1" extrusionOk="0">
                  <a:moveTo>
                    <a:pt x="0" y="19326"/>
                  </a:moveTo>
                  <a:cubicBezTo>
                    <a:pt x="767" y="20463"/>
                    <a:pt x="1533" y="21600"/>
                    <a:pt x="2368" y="20463"/>
                  </a:cubicBezTo>
                  <a:cubicBezTo>
                    <a:pt x="3203" y="19326"/>
                    <a:pt x="4106" y="15916"/>
                    <a:pt x="5010" y="12505"/>
                  </a:cubicBezTo>
                  <a:cubicBezTo>
                    <a:pt x="5913" y="9095"/>
                    <a:pt x="6817" y="5684"/>
                    <a:pt x="7830" y="3411"/>
                  </a:cubicBezTo>
                  <a:cubicBezTo>
                    <a:pt x="8843" y="1137"/>
                    <a:pt x="9965" y="0"/>
                    <a:pt x="11087" y="0"/>
                  </a:cubicBezTo>
                  <a:cubicBezTo>
                    <a:pt x="12210" y="0"/>
                    <a:pt x="13332" y="1137"/>
                    <a:pt x="14455" y="3411"/>
                  </a:cubicBezTo>
                  <a:cubicBezTo>
                    <a:pt x="15577" y="5684"/>
                    <a:pt x="16700" y="9095"/>
                    <a:pt x="17685" y="11368"/>
                  </a:cubicBezTo>
                  <a:cubicBezTo>
                    <a:pt x="18671" y="13642"/>
                    <a:pt x="19519" y="14779"/>
                    <a:pt x="20149" y="14779"/>
                  </a:cubicBezTo>
                  <a:cubicBezTo>
                    <a:pt x="20779" y="14779"/>
                    <a:pt x="21189" y="13642"/>
                    <a:pt x="21600" y="1250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402603" y="4842156"/>
              <a:ext cx="1924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" y="18514"/>
                    <a:pt x="1093" y="15429"/>
                    <a:pt x="1806" y="13371"/>
                  </a:cubicBezTo>
                  <a:cubicBezTo>
                    <a:pt x="2519" y="11314"/>
                    <a:pt x="3398" y="10286"/>
                    <a:pt x="4289" y="9257"/>
                  </a:cubicBezTo>
                  <a:cubicBezTo>
                    <a:pt x="5180" y="8229"/>
                    <a:pt x="6083" y="7200"/>
                    <a:pt x="6998" y="5657"/>
                  </a:cubicBezTo>
                  <a:cubicBezTo>
                    <a:pt x="7913" y="4114"/>
                    <a:pt x="8840" y="2057"/>
                    <a:pt x="9814" y="1029"/>
                  </a:cubicBezTo>
                  <a:cubicBezTo>
                    <a:pt x="10788" y="0"/>
                    <a:pt x="11810" y="0"/>
                    <a:pt x="12832" y="0"/>
                  </a:cubicBezTo>
                  <a:cubicBezTo>
                    <a:pt x="13853" y="0"/>
                    <a:pt x="14875" y="0"/>
                    <a:pt x="15826" y="514"/>
                  </a:cubicBezTo>
                  <a:cubicBezTo>
                    <a:pt x="16776" y="1029"/>
                    <a:pt x="17655" y="2057"/>
                    <a:pt x="18523" y="3086"/>
                  </a:cubicBezTo>
                  <a:cubicBezTo>
                    <a:pt x="19390" y="4114"/>
                    <a:pt x="20246" y="5143"/>
                    <a:pt x="20745" y="6171"/>
                  </a:cubicBezTo>
                  <a:cubicBezTo>
                    <a:pt x="21244" y="7200"/>
                    <a:pt x="21386" y="8229"/>
                    <a:pt x="21469" y="9257"/>
                  </a:cubicBezTo>
                  <a:cubicBezTo>
                    <a:pt x="21552" y="10286"/>
                    <a:pt x="21576" y="11314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516903" y="5127906"/>
              <a:ext cx="1752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514"/>
                  </a:moveTo>
                  <a:cubicBezTo>
                    <a:pt x="548" y="14400"/>
                    <a:pt x="1096" y="10286"/>
                    <a:pt x="1839" y="7714"/>
                  </a:cubicBezTo>
                  <a:cubicBezTo>
                    <a:pt x="2583" y="5143"/>
                    <a:pt x="3522" y="4114"/>
                    <a:pt x="4461" y="3600"/>
                  </a:cubicBezTo>
                  <a:cubicBezTo>
                    <a:pt x="5400" y="3086"/>
                    <a:pt x="6339" y="3086"/>
                    <a:pt x="7252" y="2571"/>
                  </a:cubicBezTo>
                  <a:cubicBezTo>
                    <a:pt x="8165" y="2057"/>
                    <a:pt x="9052" y="1029"/>
                    <a:pt x="9965" y="514"/>
                  </a:cubicBezTo>
                  <a:cubicBezTo>
                    <a:pt x="10878" y="0"/>
                    <a:pt x="11817" y="0"/>
                    <a:pt x="12770" y="0"/>
                  </a:cubicBezTo>
                  <a:cubicBezTo>
                    <a:pt x="13722" y="0"/>
                    <a:pt x="14687" y="0"/>
                    <a:pt x="15652" y="1543"/>
                  </a:cubicBezTo>
                  <a:cubicBezTo>
                    <a:pt x="16617" y="3086"/>
                    <a:pt x="17583" y="6171"/>
                    <a:pt x="18496" y="8743"/>
                  </a:cubicBezTo>
                  <a:cubicBezTo>
                    <a:pt x="19409" y="11314"/>
                    <a:pt x="20270" y="13371"/>
                    <a:pt x="20778" y="15429"/>
                  </a:cubicBezTo>
                  <a:cubicBezTo>
                    <a:pt x="21287" y="17486"/>
                    <a:pt x="21443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586753" y="5356506"/>
              <a:ext cx="1860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86" y="2057"/>
                    <a:pt x="1573" y="4114"/>
                    <a:pt x="2506" y="5143"/>
                  </a:cubicBezTo>
                  <a:cubicBezTo>
                    <a:pt x="3440" y="6171"/>
                    <a:pt x="4522" y="6171"/>
                    <a:pt x="5504" y="6686"/>
                  </a:cubicBezTo>
                  <a:cubicBezTo>
                    <a:pt x="6487" y="7200"/>
                    <a:pt x="7372" y="8229"/>
                    <a:pt x="8281" y="8743"/>
                  </a:cubicBezTo>
                  <a:cubicBezTo>
                    <a:pt x="9190" y="9257"/>
                    <a:pt x="10124" y="9257"/>
                    <a:pt x="11070" y="9257"/>
                  </a:cubicBezTo>
                  <a:cubicBezTo>
                    <a:pt x="12016" y="9257"/>
                    <a:pt x="12975" y="9257"/>
                    <a:pt x="13896" y="9771"/>
                  </a:cubicBezTo>
                  <a:cubicBezTo>
                    <a:pt x="14818" y="10286"/>
                    <a:pt x="15702" y="11314"/>
                    <a:pt x="16624" y="12343"/>
                  </a:cubicBezTo>
                  <a:cubicBezTo>
                    <a:pt x="17545" y="13371"/>
                    <a:pt x="18504" y="14400"/>
                    <a:pt x="19339" y="15943"/>
                  </a:cubicBezTo>
                  <a:cubicBezTo>
                    <a:pt x="20175" y="17486"/>
                    <a:pt x="20887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4717053" y="3803643"/>
              <a:ext cx="526106" cy="543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69" fill="norm" stroke="1" extrusionOk="0">
                  <a:moveTo>
                    <a:pt x="0" y="21569"/>
                  </a:moveTo>
                  <a:cubicBezTo>
                    <a:pt x="1475" y="19048"/>
                    <a:pt x="2949" y="16526"/>
                    <a:pt x="4641" y="14215"/>
                  </a:cubicBezTo>
                  <a:cubicBezTo>
                    <a:pt x="6333" y="11904"/>
                    <a:pt x="8241" y="9802"/>
                    <a:pt x="10193" y="7911"/>
                  </a:cubicBezTo>
                  <a:cubicBezTo>
                    <a:pt x="12145" y="6020"/>
                    <a:pt x="14140" y="4339"/>
                    <a:pt x="15354" y="3331"/>
                  </a:cubicBezTo>
                  <a:cubicBezTo>
                    <a:pt x="16569" y="2322"/>
                    <a:pt x="17002" y="1986"/>
                    <a:pt x="17349" y="1650"/>
                  </a:cubicBezTo>
                  <a:cubicBezTo>
                    <a:pt x="17696" y="1314"/>
                    <a:pt x="17957" y="978"/>
                    <a:pt x="17870" y="725"/>
                  </a:cubicBezTo>
                  <a:cubicBezTo>
                    <a:pt x="17783" y="473"/>
                    <a:pt x="17349" y="305"/>
                    <a:pt x="16916" y="221"/>
                  </a:cubicBezTo>
                  <a:cubicBezTo>
                    <a:pt x="16482" y="137"/>
                    <a:pt x="16048" y="137"/>
                    <a:pt x="15571" y="137"/>
                  </a:cubicBezTo>
                  <a:cubicBezTo>
                    <a:pt x="15094" y="137"/>
                    <a:pt x="14573" y="137"/>
                    <a:pt x="14573" y="95"/>
                  </a:cubicBezTo>
                  <a:cubicBezTo>
                    <a:pt x="14573" y="53"/>
                    <a:pt x="15094" y="-31"/>
                    <a:pt x="16222" y="11"/>
                  </a:cubicBezTo>
                  <a:cubicBezTo>
                    <a:pt x="17349" y="53"/>
                    <a:pt x="19084" y="221"/>
                    <a:pt x="20125" y="473"/>
                  </a:cubicBezTo>
                  <a:cubicBezTo>
                    <a:pt x="21166" y="725"/>
                    <a:pt x="21513" y="1062"/>
                    <a:pt x="21557" y="1440"/>
                  </a:cubicBezTo>
                  <a:cubicBezTo>
                    <a:pt x="21600" y="1818"/>
                    <a:pt x="21340" y="2238"/>
                    <a:pt x="20776" y="2785"/>
                  </a:cubicBezTo>
                  <a:cubicBezTo>
                    <a:pt x="20212" y="3331"/>
                    <a:pt x="19345" y="4003"/>
                    <a:pt x="18477" y="467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5507575" y="3520731"/>
              <a:ext cx="200079" cy="30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03" fill="norm" stroke="1" extrusionOk="0">
                  <a:moveTo>
                    <a:pt x="21492" y="1366"/>
                  </a:moveTo>
                  <a:cubicBezTo>
                    <a:pt x="18081" y="485"/>
                    <a:pt x="14671" y="-397"/>
                    <a:pt x="11601" y="191"/>
                  </a:cubicBezTo>
                  <a:cubicBezTo>
                    <a:pt x="8532" y="779"/>
                    <a:pt x="5804" y="2836"/>
                    <a:pt x="3644" y="5774"/>
                  </a:cubicBezTo>
                  <a:cubicBezTo>
                    <a:pt x="1484" y="8713"/>
                    <a:pt x="-108" y="12534"/>
                    <a:pt x="6" y="15252"/>
                  </a:cubicBezTo>
                  <a:cubicBezTo>
                    <a:pt x="119" y="17970"/>
                    <a:pt x="1938" y="19587"/>
                    <a:pt x="3530" y="20395"/>
                  </a:cubicBezTo>
                  <a:cubicBezTo>
                    <a:pt x="5121" y="21203"/>
                    <a:pt x="6486" y="21203"/>
                    <a:pt x="7850" y="2120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5730607" y="3578506"/>
              <a:ext cx="2784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680"/>
                    <a:pt x="1783" y="9360"/>
                    <a:pt x="240" y="12960"/>
                  </a:cubicBezTo>
                  <a:cubicBezTo>
                    <a:pt x="-1303" y="16560"/>
                    <a:pt x="4868" y="1908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5815603" y="3718206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6" y="14400"/>
                    <a:pt x="3972" y="7200"/>
                    <a:pt x="7572" y="3600"/>
                  </a:cubicBezTo>
                  <a:cubicBezTo>
                    <a:pt x="11172" y="0"/>
                    <a:pt x="163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6111936" y="3591206"/>
              <a:ext cx="16721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780" y="0"/>
                  </a:moveTo>
                  <a:cubicBezTo>
                    <a:pt x="19959" y="2600"/>
                    <a:pt x="19139" y="5200"/>
                    <a:pt x="16542" y="7900"/>
                  </a:cubicBezTo>
                  <a:cubicBezTo>
                    <a:pt x="13944" y="10600"/>
                    <a:pt x="9570" y="13400"/>
                    <a:pt x="6699" y="14800"/>
                  </a:cubicBezTo>
                  <a:cubicBezTo>
                    <a:pt x="3828" y="16200"/>
                    <a:pt x="2461" y="16200"/>
                    <a:pt x="1504" y="15600"/>
                  </a:cubicBezTo>
                  <a:cubicBezTo>
                    <a:pt x="547" y="15000"/>
                    <a:pt x="0" y="13800"/>
                    <a:pt x="0" y="12400"/>
                  </a:cubicBezTo>
                  <a:cubicBezTo>
                    <a:pt x="0" y="11000"/>
                    <a:pt x="547" y="9400"/>
                    <a:pt x="2051" y="8200"/>
                  </a:cubicBezTo>
                  <a:cubicBezTo>
                    <a:pt x="3554" y="7000"/>
                    <a:pt x="6015" y="6200"/>
                    <a:pt x="8749" y="7300"/>
                  </a:cubicBezTo>
                  <a:cubicBezTo>
                    <a:pt x="11484" y="8400"/>
                    <a:pt x="14491" y="11400"/>
                    <a:pt x="16678" y="14100"/>
                  </a:cubicBezTo>
                  <a:cubicBezTo>
                    <a:pt x="18866" y="16800"/>
                    <a:pt x="2023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310903" y="3553106"/>
              <a:ext cx="13366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12960" y="0"/>
                  </a:moveTo>
                  <a:cubicBezTo>
                    <a:pt x="15951" y="1575"/>
                    <a:pt x="18942" y="3150"/>
                    <a:pt x="20271" y="5344"/>
                  </a:cubicBezTo>
                  <a:cubicBezTo>
                    <a:pt x="21600" y="7538"/>
                    <a:pt x="21268" y="10350"/>
                    <a:pt x="17612" y="13162"/>
                  </a:cubicBezTo>
                  <a:cubicBezTo>
                    <a:pt x="13957" y="15975"/>
                    <a:pt x="6978" y="18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393248" y="1370424"/>
              <a:ext cx="2022989" cy="216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75" fill="norm" stroke="1" extrusionOk="0">
                  <a:moveTo>
                    <a:pt x="16178" y="1758"/>
                  </a:moveTo>
                  <a:cubicBezTo>
                    <a:pt x="16133" y="1526"/>
                    <a:pt x="16087" y="1293"/>
                    <a:pt x="15873" y="1040"/>
                  </a:cubicBezTo>
                  <a:cubicBezTo>
                    <a:pt x="15659" y="786"/>
                    <a:pt x="15275" y="511"/>
                    <a:pt x="14857" y="321"/>
                  </a:cubicBezTo>
                  <a:cubicBezTo>
                    <a:pt x="14440" y="131"/>
                    <a:pt x="13988" y="25"/>
                    <a:pt x="13435" y="4"/>
                  </a:cubicBezTo>
                  <a:cubicBezTo>
                    <a:pt x="12882" y="-17"/>
                    <a:pt x="12228" y="46"/>
                    <a:pt x="11562" y="184"/>
                  </a:cubicBezTo>
                  <a:cubicBezTo>
                    <a:pt x="10896" y="321"/>
                    <a:pt x="10219" y="533"/>
                    <a:pt x="9531" y="797"/>
                  </a:cubicBezTo>
                  <a:cubicBezTo>
                    <a:pt x="8842" y="1061"/>
                    <a:pt x="8143" y="1378"/>
                    <a:pt x="7556" y="1727"/>
                  </a:cubicBezTo>
                  <a:cubicBezTo>
                    <a:pt x="6969" y="2075"/>
                    <a:pt x="6495" y="2456"/>
                    <a:pt x="6021" y="2931"/>
                  </a:cubicBezTo>
                  <a:cubicBezTo>
                    <a:pt x="5547" y="3407"/>
                    <a:pt x="5073" y="3978"/>
                    <a:pt x="4655" y="4538"/>
                  </a:cubicBezTo>
                  <a:cubicBezTo>
                    <a:pt x="4238" y="5098"/>
                    <a:pt x="3877" y="5647"/>
                    <a:pt x="3504" y="6260"/>
                  </a:cubicBezTo>
                  <a:cubicBezTo>
                    <a:pt x="3132" y="6873"/>
                    <a:pt x="2748" y="7549"/>
                    <a:pt x="2387" y="8173"/>
                  </a:cubicBezTo>
                  <a:cubicBezTo>
                    <a:pt x="2026" y="8796"/>
                    <a:pt x="1687" y="9367"/>
                    <a:pt x="1349" y="9980"/>
                  </a:cubicBezTo>
                  <a:cubicBezTo>
                    <a:pt x="1010" y="10593"/>
                    <a:pt x="672" y="11248"/>
                    <a:pt x="435" y="11850"/>
                  </a:cubicBezTo>
                  <a:cubicBezTo>
                    <a:pt x="198" y="12453"/>
                    <a:pt x="62" y="13002"/>
                    <a:pt x="17" y="13678"/>
                  </a:cubicBezTo>
                  <a:cubicBezTo>
                    <a:pt x="-28" y="14355"/>
                    <a:pt x="17" y="15158"/>
                    <a:pt x="164" y="15845"/>
                  </a:cubicBezTo>
                  <a:cubicBezTo>
                    <a:pt x="311" y="16532"/>
                    <a:pt x="559" y="17102"/>
                    <a:pt x="886" y="17631"/>
                  </a:cubicBezTo>
                  <a:cubicBezTo>
                    <a:pt x="1213" y="18159"/>
                    <a:pt x="1620" y="18645"/>
                    <a:pt x="2105" y="19057"/>
                  </a:cubicBezTo>
                  <a:cubicBezTo>
                    <a:pt x="2590" y="19469"/>
                    <a:pt x="3154" y="19808"/>
                    <a:pt x="3707" y="20093"/>
                  </a:cubicBezTo>
                  <a:cubicBezTo>
                    <a:pt x="4260" y="20378"/>
                    <a:pt x="4802" y="20611"/>
                    <a:pt x="5524" y="20833"/>
                  </a:cubicBezTo>
                  <a:cubicBezTo>
                    <a:pt x="6247" y="21055"/>
                    <a:pt x="7149" y="21266"/>
                    <a:pt x="8041" y="21393"/>
                  </a:cubicBezTo>
                  <a:cubicBezTo>
                    <a:pt x="8933" y="21520"/>
                    <a:pt x="9813" y="21562"/>
                    <a:pt x="10716" y="21572"/>
                  </a:cubicBezTo>
                  <a:cubicBezTo>
                    <a:pt x="11618" y="21583"/>
                    <a:pt x="12544" y="21562"/>
                    <a:pt x="13469" y="21446"/>
                  </a:cubicBezTo>
                  <a:cubicBezTo>
                    <a:pt x="14395" y="21329"/>
                    <a:pt x="15320" y="21118"/>
                    <a:pt x="16121" y="20833"/>
                  </a:cubicBezTo>
                  <a:cubicBezTo>
                    <a:pt x="16922" y="20547"/>
                    <a:pt x="17600" y="20188"/>
                    <a:pt x="18164" y="19755"/>
                  </a:cubicBezTo>
                  <a:cubicBezTo>
                    <a:pt x="18728" y="19322"/>
                    <a:pt x="19180" y="18814"/>
                    <a:pt x="19563" y="18265"/>
                  </a:cubicBezTo>
                  <a:cubicBezTo>
                    <a:pt x="19947" y="17715"/>
                    <a:pt x="20263" y="17124"/>
                    <a:pt x="20556" y="16458"/>
                  </a:cubicBezTo>
                  <a:cubicBezTo>
                    <a:pt x="20850" y="15792"/>
                    <a:pt x="21121" y="15052"/>
                    <a:pt x="21301" y="14313"/>
                  </a:cubicBezTo>
                  <a:cubicBezTo>
                    <a:pt x="21482" y="13573"/>
                    <a:pt x="21572" y="12833"/>
                    <a:pt x="21572" y="12072"/>
                  </a:cubicBezTo>
                  <a:cubicBezTo>
                    <a:pt x="21572" y="11311"/>
                    <a:pt x="21482" y="10529"/>
                    <a:pt x="21324" y="9747"/>
                  </a:cubicBezTo>
                  <a:cubicBezTo>
                    <a:pt x="21166" y="8965"/>
                    <a:pt x="20940" y="8183"/>
                    <a:pt x="20703" y="7454"/>
                  </a:cubicBezTo>
                  <a:cubicBezTo>
                    <a:pt x="20466" y="6725"/>
                    <a:pt x="20218" y="6049"/>
                    <a:pt x="19913" y="5436"/>
                  </a:cubicBezTo>
                  <a:cubicBezTo>
                    <a:pt x="19608" y="4823"/>
                    <a:pt x="19247" y="4273"/>
                    <a:pt x="18796" y="3650"/>
                  </a:cubicBezTo>
                  <a:cubicBezTo>
                    <a:pt x="18344" y="3026"/>
                    <a:pt x="17803" y="2329"/>
                    <a:pt x="17216" y="1811"/>
                  </a:cubicBezTo>
                  <a:cubicBezTo>
                    <a:pt x="16629" y="1293"/>
                    <a:pt x="15997" y="955"/>
                    <a:pt x="15241" y="786"/>
                  </a:cubicBezTo>
                  <a:cubicBezTo>
                    <a:pt x="14485" y="617"/>
                    <a:pt x="13605" y="617"/>
                    <a:pt x="12792" y="712"/>
                  </a:cubicBezTo>
                  <a:cubicBezTo>
                    <a:pt x="11980" y="807"/>
                    <a:pt x="11235" y="997"/>
                    <a:pt x="10490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-1" y="0"/>
              <a:ext cx="7661212" cy="148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89" fill="norm" stroke="1" extrusionOk="0">
                  <a:moveTo>
                    <a:pt x="69" y="1067"/>
                  </a:moveTo>
                  <a:cubicBezTo>
                    <a:pt x="33" y="944"/>
                    <a:pt x="-3" y="821"/>
                    <a:pt x="0" y="759"/>
                  </a:cubicBezTo>
                  <a:cubicBezTo>
                    <a:pt x="3" y="698"/>
                    <a:pt x="45" y="698"/>
                    <a:pt x="161" y="667"/>
                  </a:cubicBezTo>
                  <a:cubicBezTo>
                    <a:pt x="277" y="636"/>
                    <a:pt x="468" y="574"/>
                    <a:pt x="668" y="482"/>
                  </a:cubicBezTo>
                  <a:cubicBezTo>
                    <a:pt x="868" y="390"/>
                    <a:pt x="1077" y="266"/>
                    <a:pt x="1285" y="174"/>
                  </a:cubicBezTo>
                  <a:cubicBezTo>
                    <a:pt x="1494" y="81"/>
                    <a:pt x="1703" y="20"/>
                    <a:pt x="1924" y="4"/>
                  </a:cubicBezTo>
                  <a:cubicBezTo>
                    <a:pt x="2144" y="-11"/>
                    <a:pt x="2377" y="20"/>
                    <a:pt x="2601" y="51"/>
                  </a:cubicBezTo>
                  <a:cubicBezTo>
                    <a:pt x="2825" y="81"/>
                    <a:pt x="3039" y="112"/>
                    <a:pt x="3269" y="128"/>
                  </a:cubicBezTo>
                  <a:cubicBezTo>
                    <a:pt x="3499" y="143"/>
                    <a:pt x="3743" y="143"/>
                    <a:pt x="3994" y="143"/>
                  </a:cubicBezTo>
                  <a:cubicBezTo>
                    <a:pt x="4244" y="143"/>
                    <a:pt x="4501" y="143"/>
                    <a:pt x="4736" y="143"/>
                  </a:cubicBezTo>
                  <a:cubicBezTo>
                    <a:pt x="4972" y="143"/>
                    <a:pt x="5187" y="143"/>
                    <a:pt x="5398" y="174"/>
                  </a:cubicBezTo>
                  <a:cubicBezTo>
                    <a:pt x="5610" y="205"/>
                    <a:pt x="5819" y="266"/>
                    <a:pt x="6031" y="328"/>
                  </a:cubicBezTo>
                  <a:cubicBezTo>
                    <a:pt x="6243" y="390"/>
                    <a:pt x="6457" y="451"/>
                    <a:pt x="6666" y="513"/>
                  </a:cubicBezTo>
                  <a:cubicBezTo>
                    <a:pt x="6875" y="574"/>
                    <a:pt x="7078" y="636"/>
                    <a:pt x="7304" y="698"/>
                  </a:cubicBezTo>
                  <a:cubicBezTo>
                    <a:pt x="7531" y="759"/>
                    <a:pt x="7782" y="821"/>
                    <a:pt x="8023" y="867"/>
                  </a:cubicBezTo>
                  <a:cubicBezTo>
                    <a:pt x="8265" y="913"/>
                    <a:pt x="8497" y="944"/>
                    <a:pt x="8730" y="960"/>
                  </a:cubicBezTo>
                  <a:cubicBezTo>
                    <a:pt x="8963" y="975"/>
                    <a:pt x="9195" y="975"/>
                    <a:pt x="9428" y="975"/>
                  </a:cubicBezTo>
                  <a:cubicBezTo>
                    <a:pt x="9661" y="975"/>
                    <a:pt x="9893" y="975"/>
                    <a:pt x="10126" y="990"/>
                  </a:cubicBezTo>
                  <a:cubicBezTo>
                    <a:pt x="10359" y="1006"/>
                    <a:pt x="10591" y="1037"/>
                    <a:pt x="10824" y="1083"/>
                  </a:cubicBezTo>
                  <a:cubicBezTo>
                    <a:pt x="11056" y="1129"/>
                    <a:pt x="11289" y="1191"/>
                    <a:pt x="11531" y="1252"/>
                  </a:cubicBezTo>
                  <a:cubicBezTo>
                    <a:pt x="11772" y="1314"/>
                    <a:pt x="12023" y="1376"/>
                    <a:pt x="12264" y="1422"/>
                  </a:cubicBezTo>
                  <a:cubicBezTo>
                    <a:pt x="12506" y="1468"/>
                    <a:pt x="12739" y="1499"/>
                    <a:pt x="12974" y="1514"/>
                  </a:cubicBezTo>
                  <a:cubicBezTo>
                    <a:pt x="13210" y="1530"/>
                    <a:pt x="13449" y="1530"/>
                    <a:pt x="13681" y="1545"/>
                  </a:cubicBezTo>
                  <a:cubicBezTo>
                    <a:pt x="13914" y="1560"/>
                    <a:pt x="14140" y="1591"/>
                    <a:pt x="14388" y="1607"/>
                  </a:cubicBezTo>
                  <a:cubicBezTo>
                    <a:pt x="14636" y="1622"/>
                    <a:pt x="14904" y="1622"/>
                    <a:pt x="15169" y="1622"/>
                  </a:cubicBezTo>
                  <a:cubicBezTo>
                    <a:pt x="15435" y="1622"/>
                    <a:pt x="15697" y="1622"/>
                    <a:pt x="15933" y="1668"/>
                  </a:cubicBezTo>
                  <a:cubicBezTo>
                    <a:pt x="16169" y="1715"/>
                    <a:pt x="16377" y="1807"/>
                    <a:pt x="16583" y="1899"/>
                  </a:cubicBezTo>
                  <a:cubicBezTo>
                    <a:pt x="16789" y="1992"/>
                    <a:pt x="16992" y="2084"/>
                    <a:pt x="17201" y="2177"/>
                  </a:cubicBezTo>
                  <a:cubicBezTo>
                    <a:pt x="17409" y="2269"/>
                    <a:pt x="17624" y="2362"/>
                    <a:pt x="17842" y="2469"/>
                  </a:cubicBezTo>
                  <a:cubicBezTo>
                    <a:pt x="18060" y="2577"/>
                    <a:pt x="18280" y="2701"/>
                    <a:pt x="18498" y="2824"/>
                  </a:cubicBezTo>
                  <a:cubicBezTo>
                    <a:pt x="18716" y="2947"/>
                    <a:pt x="18931" y="3070"/>
                    <a:pt x="19053" y="3132"/>
                  </a:cubicBezTo>
                  <a:cubicBezTo>
                    <a:pt x="19175" y="3194"/>
                    <a:pt x="19205" y="3194"/>
                    <a:pt x="19205" y="3194"/>
                  </a:cubicBezTo>
                  <a:cubicBezTo>
                    <a:pt x="19205" y="3194"/>
                    <a:pt x="19175" y="3194"/>
                    <a:pt x="19065" y="3224"/>
                  </a:cubicBezTo>
                  <a:cubicBezTo>
                    <a:pt x="18954" y="3255"/>
                    <a:pt x="18764" y="3317"/>
                    <a:pt x="18567" y="3348"/>
                  </a:cubicBezTo>
                  <a:cubicBezTo>
                    <a:pt x="18370" y="3378"/>
                    <a:pt x="18167" y="3378"/>
                    <a:pt x="17958" y="3348"/>
                  </a:cubicBezTo>
                  <a:cubicBezTo>
                    <a:pt x="17749" y="3317"/>
                    <a:pt x="17535" y="3255"/>
                    <a:pt x="17329" y="3209"/>
                  </a:cubicBezTo>
                  <a:cubicBezTo>
                    <a:pt x="17123" y="3163"/>
                    <a:pt x="16926" y="3132"/>
                    <a:pt x="16723" y="3086"/>
                  </a:cubicBezTo>
                  <a:cubicBezTo>
                    <a:pt x="16521" y="3039"/>
                    <a:pt x="16312" y="2978"/>
                    <a:pt x="16088" y="2916"/>
                  </a:cubicBezTo>
                  <a:cubicBezTo>
                    <a:pt x="15864" y="2855"/>
                    <a:pt x="15626" y="2793"/>
                    <a:pt x="15387" y="2731"/>
                  </a:cubicBezTo>
                  <a:cubicBezTo>
                    <a:pt x="15149" y="2670"/>
                    <a:pt x="14910" y="2608"/>
                    <a:pt x="14662" y="2546"/>
                  </a:cubicBezTo>
                  <a:cubicBezTo>
                    <a:pt x="14415" y="2485"/>
                    <a:pt x="14158" y="2423"/>
                    <a:pt x="13899" y="2346"/>
                  </a:cubicBezTo>
                  <a:cubicBezTo>
                    <a:pt x="13639" y="2269"/>
                    <a:pt x="13377" y="2177"/>
                    <a:pt x="13156" y="2115"/>
                  </a:cubicBezTo>
                  <a:cubicBezTo>
                    <a:pt x="12936" y="2053"/>
                    <a:pt x="12757" y="2023"/>
                    <a:pt x="12578" y="1992"/>
                  </a:cubicBezTo>
                  <a:cubicBezTo>
                    <a:pt x="12399" y="1961"/>
                    <a:pt x="12220" y="1930"/>
                    <a:pt x="12032" y="1884"/>
                  </a:cubicBezTo>
                  <a:cubicBezTo>
                    <a:pt x="11844" y="1838"/>
                    <a:pt x="11647" y="1776"/>
                    <a:pt x="11453" y="1730"/>
                  </a:cubicBezTo>
                  <a:cubicBezTo>
                    <a:pt x="11259" y="1684"/>
                    <a:pt x="11068" y="1653"/>
                    <a:pt x="10872" y="1607"/>
                  </a:cubicBezTo>
                  <a:cubicBezTo>
                    <a:pt x="10675" y="1560"/>
                    <a:pt x="10472" y="1499"/>
                    <a:pt x="10269" y="1453"/>
                  </a:cubicBezTo>
                  <a:cubicBezTo>
                    <a:pt x="10066" y="1406"/>
                    <a:pt x="9863" y="1376"/>
                    <a:pt x="9667" y="1345"/>
                  </a:cubicBezTo>
                  <a:cubicBezTo>
                    <a:pt x="9470" y="1314"/>
                    <a:pt x="9279" y="1283"/>
                    <a:pt x="9091" y="1237"/>
                  </a:cubicBezTo>
                  <a:cubicBezTo>
                    <a:pt x="8903" y="1191"/>
                    <a:pt x="8718" y="1129"/>
                    <a:pt x="8533" y="1083"/>
                  </a:cubicBezTo>
                  <a:cubicBezTo>
                    <a:pt x="8348" y="1037"/>
                    <a:pt x="8163" y="1006"/>
                    <a:pt x="7943" y="960"/>
                  </a:cubicBezTo>
                  <a:cubicBezTo>
                    <a:pt x="7722" y="913"/>
                    <a:pt x="7465" y="852"/>
                    <a:pt x="7221" y="790"/>
                  </a:cubicBezTo>
                  <a:cubicBezTo>
                    <a:pt x="6976" y="729"/>
                    <a:pt x="6744" y="667"/>
                    <a:pt x="6514" y="621"/>
                  </a:cubicBezTo>
                  <a:cubicBezTo>
                    <a:pt x="6284" y="574"/>
                    <a:pt x="6058" y="544"/>
                    <a:pt x="5843" y="513"/>
                  </a:cubicBezTo>
                  <a:cubicBezTo>
                    <a:pt x="5628" y="482"/>
                    <a:pt x="5425" y="451"/>
                    <a:pt x="5220" y="420"/>
                  </a:cubicBezTo>
                  <a:cubicBezTo>
                    <a:pt x="5014" y="390"/>
                    <a:pt x="4805" y="359"/>
                    <a:pt x="4581" y="343"/>
                  </a:cubicBezTo>
                  <a:cubicBezTo>
                    <a:pt x="4358" y="328"/>
                    <a:pt x="4119" y="328"/>
                    <a:pt x="3883" y="313"/>
                  </a:cubicBezTo>
                  <a:cubicBezTo>
                    <a:pt x="3648" y="297"/>
                    <a:pt x="3415" y="266"/>
                    <a:pt x="3188" y="251"/>
                  </a:cubicBezTo>
                  <a:cubicBezTo>
                    <a:pt x="2962" y="236"/>
                    <a:pt x="2741" y="236"/>
                    <a:pt x="2529" y="266"/>
                  </a:cubicBezTo>
                  <a:cubicBezTo>
                    <a:pt x="2317" y="297"/>
                    <a:pt x="2115" y="359"/>
                    <a:pt x="1900" y="467"/>
                  </a:cubicBezTo>
                  <a:cubicBezTo>
                    <a:pt x="1685" y="574"/>
                    <a:pt x="1458" y="729"/>
                    <a:pt x="1253" y="883"/>
                  </a:cubicBezTo>
                  <a:cubicBezTo>
                    <a:pt x="1047" y="1037"/>
                    <a:pt x="862" y="1191"/>
                    <a:pt x="713" y="1314"/>
                  </a:cubicBezTo>
                  <a:cubicBezTo>
                    <a:pt x="564" y="1437"/>
                    <a:pt x="450" y="1530"/>
                    <a:pt x="373" y="1591"/>
                  </a:cubicBezTo>
                  <a:cubicBezTo>
                    <a:pt x="295" y="1653"/>
                    <a:pt x="254" y="1684"/>
                    <a:pt x="248" y="1699"/>
                  </a:cubicBezTo>
                  <a:cubicBezTo>
                    <a:pt x="242" y="1715"/>
                    <a:pt x="271" y="1715"/>
                    <a:pt x="409" y="1653"/>
                  </a:cubicBezTo>
                  <a:cubicBezTo>
                    <a:pt x="546" y="1591"/>
                    <a:pt x="790" y="1468"/>
                    <a:pt x="1014" y="1345"/>
                  </a:cubicBezTo>
                  <a:cubicBezTo>
                    <a:pt x="1238" y="1222"/>
                    <a:pt x="1441" y="1098"/>
                    <a:pt x="1667" y="990"/>
                  </a:cubicBezTo>
                  <a:cubicBezTo>
                    <a:pt x="1894" y="883"/>
                    <a:pt x="2144" y="790"/>
                    <a:pt x="2368" y="713"/>
                  </a:cubicBezTo>
                  <a:cubicBezTo>
                    <a:pt x="2592" y="636"/>
                    <a:pt x="2789" y="574"/>
                    <a:pt x="2995" y="513"/>
                  </a:cubicBezTo>
                  <a:cubicBezTo>
                    <a:pt x="3200" y="451"/>
                    <a:pt x="3415" y="390"/>
                    <a:pt x="3636" y="359"/>
                  </a:cubicBezTo>
                  <a:cubicBezTo>
                    <a:pt x="3856" y="328"/>
                    <a:pt x="4083" y="328"/>
                    <a:pt x="4316" y="313"/>
                  </a:cubicBezTo>
                  <a:cubicBezTo>
                    <a:pt x="4548" y="297"/>
                    <a:pt x="4787" y="266"/>
                    <a:pt x="5035" y="251"/>
                  </a:cubicBezTo>
                  <a:cubicBezTo>
                    <a:pt x="5282" y="236"/>
                    <a:pt x="5539" y="236"/>
                    <a:pt x="5795" y="251"/>
                  </a:cubicBezTo>
                  <a:cubicBezTo>
                    <a:pt x="6052" y="266"/>
                    <a:pt x="6308" y="297"/>
                    <a:pt x="6526" y="328"/>
                  </a:cubicBezTo>
                  <a:cubicBezTo>
                    <a:pt x="6744" y="359"/>
                    <a:pt x="6923" y="390"/>
                    <a:pt x="7102" y="420"/>
                  </a:cubicBezTo>
                  <a:cubicBezTo>
                    <a:pt x="7281" y="451"/>
                    <a:pt x="7459" y="482"/>
                    <a:pt x="7677" y="528"/>
                  </a:cubicBezTo>
                  <a:cubicBezTo>
                    <a:pt x="7895" y="574"/>
                    <a:pt x="8151" y="636"/>
                    <a:pt x="8372" y="682"/>
                  </a:cubicBezTo>
                  <a:cubicBezTo>
                    <a:pt x="8593" y="729"/>
                    <a:pt x="8778" y="759"/>
                    <a:pt x="8998" y="821"/>
                  </a:cubicBezTo>
                  <a:cubicBezTo>
                    <a:pt x="9219" y="883"/>
                    <a:pt x="9476" y="975"/>
                    <a:pt x="9732" y="1067"/>
                  </a:cubicBezTo>
                  <a:cubicBezTo>
                    <a:pt x="9989" y="1160"/>
                    <a:pt x="10245" y="1252"/>
                    <a:pt x="10502" y="1329"/>
                  </a:cubicBezTo>
                  <a:cubicBezTo>
                    <a:pt x="10758" y="1406"/>
                    <a:pt x="11015" y="1468"/>
                    <a:pt x="11274" y="1545"/>
                  </a:cubicBezTo>
                  <a:cubicBezTo>
                    <a:pt x="11534" y="1622"/>
                    <a:pt x="11796" y="1715"/>
                    <a:pt x="12050" y="1807"/>
                  </a:cubicBezTo>
                  <a:cubicBezTo>
                    <a:pt x="12303" y="1899"/>
                    <a:pt x="12548" y="1992"/>
                    <a:pt x="12786" y="2084"/>
                  </a:cubicBezTo>
                  <a:cubicBezTo>
                    <a:pt x="13025" y="2177"/>
                    <a:pt x="13258" y="2269"/>
                    <a:pt x="13487" y="2362"/>
                  </a:cubicBezTo>
                  <a:cubicBezTo>
                    <a:pt x="13717" y="2454"/>
                    <a:pt x="13944" y="2546"/>
                    <a:pt x="14197" y="2654"/>
                  </a:cubicBezTo>
                  <a:cubicBezTo>
                    <a:pt x="14451" y="2762"/>
                    <a:pt x="14731" y="2885"/>
                    <a:pt x="14973" y="2993"/>
                  </a:cubicBezTo>
                  <a:cubicBezTo>
                    <a:pt x="15214" y="3101"/>
                    <a:pt x="15417" y="3194"/>
                    <a:pt x="15647" y="3317"/>
                  </a:cubicBezTo>
                  <a:cubicBezTo>
                    <a:pt x="15876" y="3440"/>
                    <a:pt x="16133" y="3594"/>
                    <a:pt x="16377" y="3733"/>
                  </a:cubicBezTo>
                  <a:cubicBezTo>
                    <a:pt x="16622" y="3871"/>
                    <a:pt x="16855" y="3995"/>
                    <a:pt x="17090" y="4118"/>
                  </a:cubicBezTo>
                  <a:cubicBezTo>
                    <a:pt x="17326" y="4241"/>
                    <a:pt x="17565" y="4364"/>
                    <a:pt x="17794" y="4503"/>
                  </a:cubicBezTo>
                  <a:cubicBezTo>
                    <a:pt x="18024" y="4642"/>
                    <a:pt x="18245" y="4796"/>
                    <a:pt x="18441" y="4935"/>
                  </a:cubicBezTo>
                  <a:cubicBezTo>
                    <a:pt x="18638" y="5073"/>
                    <a:pt x="18811" y="5196"/>
                    <a:pt x="19008" y="5304"/>
                  </a:cubicBezTo>
                  <a:cubicBezTo>
                    <a:pt x="19205" y="5412"/>
                    <a:pt x="19426" y="5505"/>
                    <a:pt x="19623" y="5582"/>
                  </a:cubicBezTo>
                  <a:cubicBezTo>
                    <a:pt x="19819" y="5659"/>
                    <a:pt x="19992" y="5720"/>
                    <a:pt x="20183" y="5782"/>
                  </a:cubicBezTo>
                  <a:cubicBezTo>
                    <a:pt x="20374" y="5843"/>
                    <a:pt x="20583" y="5905"/>
                    <a:pt x="20747" y="5951"/>
                  </a:cubicBezTo>
                  <a:cubicBezTo>
                    <a:pt x="20911" y="5998"/>
                    <a:pt x="21030" y="6028"/>
                    <a:pt x="21123" y="6105"/>
                  </a:cubicBezTo>
                  <a:cubicBezTo>
                    <a:pt x="21215" y="6182"/>
                    <a:pt x="21281" y="6306"/>
                    <a:pt x="21332" y="6491"/>
                  </a:cubicBezTo>
                  <a:cubicBezTo>
                    <a:pt x="21382" y="6675"/>
                    <a:pt x="21418" y="6922"/>
                    <a:pt x="21460" y="7400"/>
                  </a:cubicBezTo>
                  <a:cubicBezTo>
                    <a:pt x="21502" y="7877"/>
                    <a:pt x="21549" y="8586"/>
                    <a:pt x="21573" y="9449"/>
                  </a:cubicBezTo>
                  <a:cubicBezTo>
                    <a:pt x="21597" y="10311"/>
                    <a:pt x="21597" y="11328"/>
                    <a:pt x="21570" y="12376"/>
                  </a:cubicBezTo>
                  <a:cubicBezTo>
                    <a:pt x="21543" y="13424"/>
                    <a:pt x="21490" y="14502"/>
                    <a:pt x="21430" y="15534"/>
                  </a:cubicBezTo>
                  <a:cubicBezTo>
                    <a:pt x="21370" y="16566"/>
                    <a:pt x="21305" y="17552"/>
                    <a:pt x="21236" y="18338"/>
                  </a:cubicBezTo>
                  <a:cubicBezTo>
                    <a:pt x="21168" y="19124"/>
                    <a:pt x="21096" y="19709"/>
                    <a:pt x="21036" y="20156"/>
                  </a:cubicBezTo>
                  <a:cubicBezTo>
                    <a:pt x="20977" y="20603"/>
                    <a:pt x="20929" y="20911"/>
                    <a:pt x="20869" y="21081"/>
                  </a:cubicBezTo>
                  <a:cubicBezTo>
                    <a:pt x="20810" y="21250"/>
                    <a:pt x="20738" y="21281"/>
                    <a:pt x="20601" y="21250"/>
                  </a:cubicBezTo>
                  <a:cubicBezTo>
                    <a:pt x="20464" y="21219"/>
                    <a:pt x="20261" y="21127"/>
                    <a:pt x="20055" y="21050"/>
                  </a:cubicBezTo>
                  <a:cubicBezTo>
                    <a:pt x="19849" y="20973"/>
                    <a:pt x="19640" y="20911"/>
                    <a:pt x="19432" y="20865"/>
                  </a:cubicBezTo>
                  <a:cubicBezTo>
                    <a:pt x="19223" y="20819"/>
                    <a:pt x="19014" y="20788"/>
                    <a:pt x="18778" y="20772"/>
                  </a:cubicBezTo>
                  <a:cubicBezTo>
                    <a:pt x="18543" y="20757"/>
                    <a:pt x="18280" y="20757"/>
                    <a:pt x="18030" y="20757"/>
                  </a:cubicBezTo>
                  <a:cubicBezTo>
                    <a:pt x="17779" y="20757"/>
                    <a:pt x="17541" y="20757"/>
                    <a:pt x="17293" y="20757"/>
                  </a:cubicBezTo>
                  <a:cubicBezTo>
                    <a:pt x="17046" y="20757"/>
                    <a:pt x="16789" y="20757"/>
                    <a:pt x="16562" y="20772"/>
                  </a:cubicBezTo>
                  <a:cubicBezTo>
                    <a:pt x="16336" y="20788"/>
                    <a:pt x="16139" y="20819"/>
                    <a:pt x="15936" y="20834"/>
                  </a:cubicBezTo>
                  <a:cubicBezTo>
                    <a:pt x="15733" y="20849"/>
                    <a:pt x="15524" y="20849"/>
                    <a:pt x="15319" y="20865"/>
                  </a:cubicBezTo>
                  <a:cubicBezTo>
                    <a:pt x="15113" y="20880"/>
                    <a:pt x="14910" y="20911"/>
                    <a:pt x="14692" y="20927"/>
                  </a:cubicBezTo>
                  <a:cubicBezTo>
                    <a:pt x="14475" y="20942"/>
                    <a:pt x="14242" y="20942"/>
                    <a:pt x="14015" y="20942"/>
                  </a:cubicBezTo>
                  <a:cubicBezTo>
                    <a:pt x="13789" y="20942"/>
                    <a:pt x="13568" y="20942"/>
                    <a:pt x="13341" y="20942"/>
                  </a:cubicBezTo>
                  <a:cubicBezTo>
                    <a:pt x="13114" y="20942"/>
                    <a:pt x="12882" y="20942"/>
                    <a:pt x="12658" y="20942"/>
                  </a:cubicBezTo>
                  <a:cubicBezTo>
                    <a:pt x="12434" y="20942"/>
                    <a:pt x="12220" y="20942"/>
                    <a:pt x="11984" y="20927"/>
                  </a:cubicBezTo>
                  <a:cubicBezTo>
                    <a:pt x="11748" y="20911"/>
                    <a:pt x="11492" y="20880"/>
                    <a:pt x="11247" y="20849"/>
                  </a:cubicBezTo>
                  <a:cubicBezTo>
                    <a:pt x="11003" y="20819"/>
                    <a:pt x="10770" y="20788"/>
                    <a:pt x="10532" y="20757"/>
                  </a:cubicBezTo>
                  <a:cubicBezTo>
                    <a:pt x="10293" y="20726"/>
                    <a:pt x="10048" y="20695"/>
                    <a:pt x="9807" y="20649"/>
                  </a:cubicBezTo>
                  <a:cubicBezTo>
                    <a:pt x="9565" y="20603"/>
                    <a:pt x="9327" y="20541"/>
                    <a:pt x="9082" y="20480"/>
                  </a:cubicBezTo>
                  <a:cubicBezTo>
                    <a:pt x="8837" y="20418"/>
                    <a:pt x="8587" y="20356"/>
                    <a:pt x="8342" y="20279"/>
                  </a:cubicBezTo>
                  <a:cubicBezTo>
                    <a:pt x="8098" y="20202"/>
                    <a:pt x="7859" y="20110"/>
                    <a:pt x="7621" y="20018"/>
                  </a:cubicBezTo>
                  <a:cubicBezTo>
                    <a:pt x="7382" y="19925"/>
                    <a:pt x="7143" y="19833"/>
                    <a:pt x="6908" y="19756"/>
                  </a:cubicBezTo>
                  <a:cubicBezTo>
                    <a:pt x="6672" y="19679"/>
                    <a:pt x="6439" y="19617"/>
                    <a:pt x="6207" y="19555"/>
                  </a:cubicBezTo>
                  <a:cubicBezTo>
                    <a:pt x="5974" y="19494"/>
                    <a:pt x="5741" y="19432"/>
                    <a:pt x="5521" y="19370"/>
                  </a:cubicBezTo>
                  <a:cubicBezTo>
                    <a:pt x="5300" y="19309"/>
                    <a:pt x="5091" y="19247"/>
                    <a:pt x="4877" y="19201"/>
                  </a:cubicBezTo>
                  <a:cubicBezTo>
                    <a:pt x="4662" y="19155"/>
                    <a:pt x="4441" y="19124"/>
                    <a:pt x="4226" y="19093"/>
                  </a:cubicBezTo>
                  <a:cubicBezTo>
                    <a:pt x="4012" y="19062"/>
                    <a:pt x="3803" y="19032"/>
                    <a:pt x="3594" y="19001"/>
                  </a:cubicBezTo>
                  <a:cubicBezTo>
                    <a:pt x="3385" y="18970"/>
                    <a:pt x="3176" y="18939"/>
                    <a:pt x="2947" y="18908"/>
                  </a:cubicBezTo>
                  <a:cubicBezTo>
                    <a:pt x="2717" y="18877"/>
                    <a:pt x="2467" y="18847"/>
                    <a:pt x="2234" y="18816"/>
                  </a:cubicBezTo>
                  <a:cubicBezTo>
                    <a:pt x="2001" y="18785"/>
                    <a:pt x="1787" y="18754"/>
                    <a:pt x="1569" y="18708"/>
                  </a:cubicBezTo>
                  <a:cubicBezTo>
                    <a:pt x="1351" y="18662"/>
                    <a:pt x="1130" y="18600"/>
                    <a:pt x="913" y="18508"/>
                  </a:cubicBezTo>
                  <a:cubicBezTo>
                    <a:pt x="695" y="18415"/>
                    <a:pt x="480" y="18292"/>
                    <a:pt x="346" y="18215"/>
                  </a:cubicBezTo>
                  <a:cubicBezTo>
                    <a:pt x="212" y="18138"/>
                    <a:pt x="158" y="18107"/>
                    <a:pt x="107" y="18030"/>
                  </a:cubicBezTo>
                  <a:cubicBezTo>
                    <a:pt x="57" y="17953"/>
                    <a:pt x="9" y="17830"/>
                    <a:pt x="3" y="17737"/>
                  </a:cubicBezTo>
                  <a:cubicBezTo>
                    <a:pt x="-3" y="17645"/>
                    <a:pt x="33" y="17583"/>
                    <a:pt x="155" y="17537"/>
                  </a:cubicBezTo>
                  <a:cubicBezTo>
                    <a:pt x="277" y="17491"/>
                    <a:pt x="486" y="17460"/>
                    <a:pt x="695" y="17429"/>
                  </a:cubicBezTo>
                  <a:cubicBezTo>
                    <a:pt x="904" y="17398"/>
                    <a:pt x="1112" y="17368"/>
                    <a:pt x="1321" y="17337"/>
                  </a:cubicBezTo>
                  <a:cubicBezTo>
                    <a:pt x="1530" y="17306"/>
                    <a:pt x="1739" y="17275"/>
                    <a:pt x="1963" y="17244"/>
                  </a:cubicBezTo>
                  <a:cubicBezTo>
                    <a:pt x="2186" y="17214"/>
                    <a:pt x="2425" y="17183"/>
                    <a:pt x="2669" y="17167"/>
                  </a:cubicBezTo>
                  <a:cubicBezTo>
                    <a:pt x="2914" y="17152"/>
                    <a:pt x="3165" y="17152"/>
                    <a:pt x="3388" y="17152"/>
                  </a:cubicBezTo>
                  <a:cubicBezTo>
                    <a:pt x="3612" y="17152"/>
                    <a:pt x="3809" y="17152"/>
                    <a:pt x="4015" y="17152"/>
                  </a:cubicBezTo>
                  <a:cubicBezTo>
                    <a:pt x="4220" y="17152"/>
                    <a:pt x="4435" y="17152"/>
                    <a:pt x="4653" y="17167"/>
                  </a:cubicBezTo>
                  <a:cubicBezTo>
                    <a:pt x="4871" y="17183"/>
                    <a:pt x="5091" y="17214"/>
                    <a:pt x="5321" y="17244"/>
                  </a:cubicBezTo>
                  <a:cubicBezTo>
                    <a:pt x="5551" y="17275"/>
                    <a:pt x="5789" y="17306"/>
                    <a:pt x="6034" y="17352"/>
                  </a:cubicBezTo>
                  <a:cubicBezTo>
                    <a:pt x="6278" y="17398"/>
                    <a:pt x="6529" y="17460"/>
                    <a:pt x="6779" y="17522"/>
                  </a:cubicBezTo>
                  <a:cubicBezTo>
                    <a:pt x="7030" y="17583"/>
                    <a:pt x="7281" y="17645"/>
                    <a:pt x="7528" y="17722"/>
                  </a:cubicBezTo>
                  <a:cubicBezTo>
                    <a:pt x="7776" y="17799"/>
                    <a:pt x="8020" y="17891"/>
                    <a:pt x="8271" y="17968"/>
                  </a:cubicBezTo>
                  <a:cubicBezTo>
                    <a:pt x="8521" y="18045"/>
                    <a:pt x="8778" y="18107"/>
                    <a:pt x="9031" y="18184"/>
                  </a:cubicBezTo>
                  <a:cubicBezTo>
                    <a:pt x="9285" y="18261"/>
                    <a:pt x="9535" y="18354"/>
                    <a:pt x="9789" y="18446"/>
                  </a:cubicBezTo>
                  <a:cubicBezTo>
                    <a:pt x="10042" y="18539"/>
                    <a:pt x="10299" y="18631"/>
                    <a:pt x="10552" y="18708"/>
                  </a:cubicBezTo>
                  <a:cubicBezTo>
                    <a:pt x="10806" y="18785"/>
                    <a:pt x="11056" y="18847"/>
                    <a:pt x="11313" y="18893"/>
                  </a:cubicBezTo>
                  <a:cubicBezTo>
                    <a:pt x="11569" y="18939"/>
                    <a:pt x="11832" y="18970"/>
                    <a:pt x="12088" y="19016"/>
                  </a:cubicBezTo>
                  <a:cubicBezTo>
                    <a:pt x="12345" y="19062"/>
                    <a:pt x="12596" y="19124"/>
                    <a:pt x="12846" y="19170"/>
                  </a:cubicBezTo>
                  <a:cubicBezTo>
                    <a:pt x="13097" y="19216"/>
                    <a:pt x="13347" y="19247"/>
                    <a:pt x="13595" y="19293"/>
                  </a:cubicBezTo>
                  <a:cubicBezTo>
                    <a:pt x="13842" y="19340"/>
                    <a:pt x="14087" y="19401"/>
                    <a:pt x="14334" y="19463"/>
                  </a:cubicBezTo>
                  <a:cubicBezTo>
                    <a:pt x="14582" y="19525"/>
                    <a:pt x="14832" y="19586"/>
                    <a:pt x="15080" y="19648"/>
                  </a:cubicBezTo>
                  <a:cubicBezTo>
                    <a:pt x="15328" y="19709"/>
                    <a:pt x="15572" y="19771"/>
                    <a:pt x="15808" y="19848"/>
                  </a:cubicBezTo>
                  <a:cubicBezTo>
                    <a:pt x="16043" y="19925"/>
                    <a:pt x="16270" y="20018"/>
                    <a:pt x="16497" y="20095"/>
                  </a:cubicBezTo>
                  <a:cubicBezTo>
                    <a:pt x="16723" y="20172"/>
                    <a:pt x="16950" y="20233"/>
                    <a:pt x="17171" y="20295"/>
                  </a:cubicBezTo>
                  <a:cubicBezTo>
                    <a:pt x="17392" y="20356"/>
                    <a:pt x="17606" y="20418"/>
                    <a:pt x="17821" y="20464"/>
                  </a:cubicBezTo>
                  <a:cubicBezTo>
                    <a:pt x="18036" y="20511"/>
                    <a:pt x="18251" y="20541"/>
                    <a:pt x="18462" y="20572"/>
                  </a:cubicBezTo>
                  <a:cubicBezTo>
                    <a:pt x="18674" y="20603"/>
                    <a:pt x="18883" y="20634"/>
                    <a:pt x="19086" y="20680"/>
                  </a:cubicBezTo>
                  <a:cubicBezTo>
                    <a:pt x="19288" y="20726"/>
                    <a:pt x="19485" y="20788"/>
                    <a:pt x="19703" y="20834"/>
                  </a:cubicBezTo>
                  <a:cubicBezTo>
                    <a:pt x="19921" y="20880"/>
                    <a:pt x="20159" y="20911"/>
                    <a:pt x="20398" y="20957"/>
                  </a:cubicBezTo>
                  <a:cubicBezTo>
                    <a:pt x="20637" y="21004"/>
                    <a:pt x="20875" y="21065"/>
                    <a:pt x="21072" y="21173"/>
                  </a:cubicBezTo>
                  <a:cubicBezTo>
                    <a:pt x="21269" y="21281"/>
                    <a:pt x="21424" y="21435"/>
                    <a:pt x="21579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3" name="Drawing"/>
          <p:cNvGrpSpPr/>
          <p:nvPr/>
        </p:nvGrpSpPr>
        <p:grpSpPr>
          <a:xfrm>
            <a:off x="375023" y="1791219"/>
            <a:ext cx="12534528" cy="7357406"/>
            <a:chOff x="0" y="0"/>
            <a:chExt cx="12534526" cy="7357404"/>
          </a:xfrm>
        </p:grpSpPr>
        <p:sp>
          <p:nvSpPr>
            <p:cNvPr id="1993" name="Line"/>
            <p:cNvSpPr/>
            <p:nvPr/>
          </p:nvSpPr>
          <p:spPr>
            <a:xfrm>
              <a:off x="227677" y="87713"/>
              <a:ext cx="212352" cy="39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06" fill="norm" stroke="1" extrusionOk="0">
                  <a:moveTo>
                    <a:pt x="15153" y="2793"/>
                  </a:moveTo>
                  <a:cubicBezTo>
                    <a:pt x="14315" y="1989"/>
                    <a:pt x="13476" y="1185"/>
                    <a:pt x="12532" y="725"/>
                  </a:cubicBezTo>
                  <a:cubicBezTo>
                    <a:pt x="11588" y="266"/>
                    <a:pt x="10540" y="151"/>
                    <a:pt x="9596" y="266"/>
                  </a:cubicBezTo>
                  <a:cubicBezTo>
                    <a:pt x="8652" y="380"/>
                    <a:pt x="7814" y="725"/>
                    <a:pt x="6136" y="2391"/>
                  </a:cubicBezTo>
                  <a:cubicBezTo>
                    <a:pt x="4458" y="4057"/>
                    <a:pt x="1942" y="7044"/>
                    <a:pt x="788" y="9917"/>
                  </a:cubicBezTo>
                  <a:cubicBezTo>
                    <a:pt x="-365" y="12789"/>
                    <a:pt x="-155" y="15546"/>
                    <a:pt x="788" y="17385"/>
                  </a:cubicBezTo>
                  <a:cubicBezTo>
                    <a:pt x="1732" y="19223"/>
                    <a:pt x="3410" y="20142"/>
                    <a:pt x="5507" y="20544"/>
                  </a:cubicBezTo>
                  <a:cubicBezTo>
                    <a:pt x="7604" y="20946"/>
                    <a:pt x="10120" y="20832"/>
                    <a:pt x="12322" y="20257"/>
                  </a:cubicBezTo>
                  <a:cubicBezTo>
                    <a:pt x="14524" y="19683"/>
                    <a:pt x="16412" y="18649"/>
                    <a:pt x="17880" y="16466"/>
                  </a:cubicBezTo>
                  <a:cubicBezTo>
                    <a:pt x="19348" y="14283"/>
                    <a:pt x="20396" y="10951"/>
                    <a:pt x="20816" y="8423"/>
                  </a:cubicBezTo>
                  <a:cubicBezTo>
                    <a:pt x="21235" y="5895"/>
                    <a:pt x="21025" y="4172"/>
                    <a:pt x="20501" y="2908"/>
                  </a:cubicBezTo>
                  <a:cubicBezTo>
                    <a:pt x="19977" y="1644"/>
                    <a:pt x="19138" y="840"/>
                    <a:pt x="18089" y="380"/>
                  </a:cubicBezTo>
                  <a:cubicBezTo>
                    <a:pt x="17041" y="-79"/>
                    <a:pt x="15783" y="-194"/>
                    <a:pt x="14105" y="438"/>
                  </a:cubicBezTo>
                  <a:cubicBezTo>
                    <a:pt x="12427" y="1070"/>
                    <a:pt x="10330" y="2449"/>
                    <a:pt x="9491" y="4804"/>
                  </a:cubicBezTo>
                  <a:cubicBezTo>
                    <a:pt x="8652" y="7159"/>
                    <a:pt x="9072" y="10491"/>
                    <a:pt x="10750" y="13421"/>
                  </a:cubicBezTo>
                  <a:cubicBezTo>
                    <a:pt x="12427" y="16351"/>
                    <a:pt x="15363" y="18878"/>
                    <a:pt x="18299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488576" y="126480"/>
              <a:ext cx="12133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600" fill="norm" stroke="1" extrusionOk="0">
                  <a:moveTo>
                    <a:pt x="0" y="0"/>
                  </a:moveTo>
                  <a:cubicBezTo>
                    <a:pt x="2160" y="0"/>
                    <a:pt x="4320" y="0"/>
                    <a:pt x="7560" y="900"/>
                  </a:cubicBezTo>
                  <a:cubicBezTo>
                    <a:pt x="10800" y="1800"/>
                    <a:pt x="15120" y="3600"/>
                    <a:pt x="17820" y="6300"/>
                  </a:cubicBezTo>
                  <a:cubicBezTo>
                    <a:pt x="20520" y="9000"/>
                    <a:pt x="21600" y="12600"/>
                    <a:pt x="19620" y="15300"/>
                  </a:cubicBezTo>
                  <a:cubicBezTo>
                    <a:pt x="17640" y="18000"/>
                    <a:pt x="12600" y="19800"/>
                    <a:pt x="75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0" y="128231"/>
              <a:ext cx="152027" cy="46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519" fill="norm" stroke="1" extrusionOk="0">
                  <a:moveTo>
                    <a:pt x="16587" y="1087"/>
                  </a:moveTo>
                  <a:cubicBezTo>
                    <a:pt x="14835" y="697"/>
                    <a:pt x="13084" y="308"/>
                    <a:pt x="11479" y="114"/>
                  </a:cubicBezTo>
                  <a:cubicBezTo>
                    <a:pt x="9873" y="-81"/>
                    <a:pt x="8414" y="-81"/>
                    <a:pt x="6808" y="551"/>
                  </a:cubicBezTo>
                  <a:cubicBezTo>
                    <a:pt x="5203" y="1184"/>
                    <a:pt x="3451" y="2449"/>
                    <a:pt x="1992" y="4978"/>
                  </a:cubicBezTo>
                  <a:cubicBezTo>
                    <a:pt x="533" y="7508"/>
                    <a:pt x="-635" y="11303"/>
                    <a:pt x="387" y="14076"/>
                  </a:cubicBezTo>
                  <a:cubicBezTo>
                    <a:pt x="1408" y="16849"/>
                    <a:pt x="4619" y="18600"/>
                    <a:pt x="8414" y="19670"/>
                  </a:cubicBezTo>
                  <a:cubicBezTo>
                    <a:pt x="12208" y="20741"/>
                    <a:pt x="16587" y="21130"/>
                    <a:pt x="20965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091826" y="164580"/>
              <a:ext cx="254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181"/>
                    <a:pt x="10800" y="8361"/>
                    <a:pt x="14400" y="11961"/>
                  </a:cubicBezTo>
                  <a:cubicBezTo>
                    <a:pt x="18000" y="15561"/>
                    <a:pt x="19800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102323" y="142114"/>
              <a:ext cx="185678" cy="471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291" fill="norm" stroke="1" extrusionOk="0">
                  <a:moveTo>
                    <a:pt x="250" y="2449"/>
                  </a:moveTo>
                  <a:cubicBezTo>
                    <a:pt x="1210" y="1588"/>
                    <a:pt x="2170" y="728"/>
                    <a:pt x="3250" y="298"/>
                  </a:cubicBezTo>
                  <a:cubicBezTo>
                    <a:pt x="4330" y="-132"/>
                    <a:pt x="5530" y="-132"/>
                    <a:pt x="7930" y="537"/>
                  </a:cubicBezTo>
                  <a:cubicBezTo>
                    <a:pt x="10330" y="1206"/>
                    <a:pt x="13930" y="2544"/>
                    <a:pt x="16690" y="4264"/>
                  </a:cubicBezTo>
                  <a:cubicBezTo>
                    <a:pt x="19450" y="5985"/>
                    <a:pt x="21370" y="8087"/>
                    <a:pt x="21010" y="10572"/>
                  </a:cubicBezTo>
                  <a:cubicBezTo>
                    <a:pt x="20650" y="13057"/>
                    <a:pt x="18010" y="15925"/>
                    <a:pt x="14650" y="17836"/>
                  </a:cubicBezTo>
                  <a:cubicBezTo>
                    <a:pt x="11290" y="19748"/>
                    <a:pt x="7210" y="20703"/>
                    <a:pt x="4570" y="21086"/>
                  </a:cubicBezTo>
                  <a:cubicBezTo>
                    <a:pt x="1930" y="21468"/>
                    <a:pt x="730" y="21277"/>
                    <a:pt x="250" y="20847"/>
                  </a:cubicBezTo>
                  <a:cubicBezTo>
                    <a:pt x="-230" y="20417"/>
                    <a:pt x="10" y="19748"/>
                    <a:pt x="730" y="19222"/>
                  </a:cubicBezTo>
                  <a:cubicBezTo>
                    <a:pt x="1450" y="18696"/>
                    <a:pt x="2650" y="18314"/>
                    <a:pt x="3850" y="17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472826" y="38683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491876" y="50748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822076" y="132762"/>
              <a:ext cx="146051" cy="49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21600" y="1657"/>
                  </a:moveTo>
                  <a:cubicBezTo>
                    <a:pt x="18470" y="1106"/>
                    <a:pt x="15339" y="554"/>
                    <a:pt x="12835" y="233"/>
                  </a:cubicBezTo>
                  <a:cubicBezTo>
                    <a:pt x="10330" y="-89"/>
                    <a:pt x="8452" y="-181"/>
                    <a:pt x="6261" y="646"/>
                  </a:cubicBezTo>
                  <a:cubicBezTo>
                    <a:pt x="4070" y="1473"/>
                    <a:pt x="1565" y="3220"/>
                    <a:pt x="1878" y="4645"/>
                  </a:cubicBezTo>
                  <a:cubicBezTo>
                    <a:pt x="2191" y="6069"/>
                    <a:pt x="5322" y="7172"/>
                    <a:pt x="7513" y="7862"/>
                  </a:cubicBezTo>
                  <a:cubicBezTo>
                    <a:pt x="9704" y="8551"/>
                    <a:pt x="10957" y="8827"/>
                    <a:pt x="11739" y="9240"/>
                  </a:cubicBezTo>
                  <a:cubicBezTo>
                    <a:pt x="12522" y="9654"/>
                    <a:pt x="12835" y="10205"/>
                    <a:pt x="12052" y="10665"/>
                  </a:cubicBezTo>
                  <a:cubicBezTo>
                    <a:pt x="11270" y="11125"/>
                    <a:pt x="9391" y="11492"/>
                    <a:pt x="7200" y="12044"/>
                  </a:cubicBezTo>
                  <a:cubicBezTo>
                    <a:pt x="5009" y="12595"/>
                    <a:pt x="2504" y="13330"/>
                    <a:pt x="1252" y="14617"/>
                  </a:cubicBezTo>
                  <a:cubicBezTo>
                    <a:pt x="0" y="15904"/>
                    <a:pt x="0" y="17742"/>
                    <a:pt x="0" y="18937"/>
                  </a:cubicBezTo>
                  <a:cubicBezTo>
                    <a:pt x="0" y="20132"/>
                    <a:pt x="0" y="20684"/>
                    <a:pt x="939" y="21005"/>
                  </a:cubicBezTo>
                  <a:cubicBezTo>
                    <a:pt x="1878" y="21327"/>
                    <a:pt x="3757" y="21419"/>
                    <a:pt x="5478" y="21373"/>
                  </a:cubicBezTo>
                  <a:cubicBezTo>
                    <a:pt x="7200" y="21327"/>
                    <a:pt x="8765" y="21143"/>
                    <a:pt x="10330" y="2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974476" y="297930"/>
              <a:ext cx="177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880"/>
                    <a:pt x="4114" y="5760"/>
                    <a:pt x="7714" y="9360"/>
                  </a:cubicBezTo>
                  <a:cubicBezTo>
                    <a:pt x="11314" y="12960"/>
                    <a:pt x="16457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940825" y="247130"/>
              <a:ext cx="243202" cy="379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43" fill="norm" stroke="1" extrusionOk="0">
                  <a:moveTo>
                    <a:pt x="21395" y="0"/>
                  </a:moveTo>
                  <a:cubicBezTo>
                    <a:pt x="19719" y="480"/>
                    <a:pt x="18043" y="960"/>
                    <a:pt x="15809" y="2760"/>
                  </a:cubicBezTo>
                  <a:cubicBezTo>
                    <a:pt x="13574" y="4560"/>
                    <a:pt x="10781" y="7680"/>
                    <a:pt x="8081" y="10740"/>
                  </a:cubicBezTo>
                  <a:cubicBezTo>
                    <a:pt x="5381" y="13800"/>
                    <a:pt x="2774" y="16800"/>
                    <a:pt x="1378" y="18600"/>
                  </a:cubicBezTo>
                  <a:cubicBezTo>
                    <a:pt x="-19" y="20400"/>
                    <a:pt x="-205" y="21000"/>
                    <a:pt x="167" y="21300"/>
                  </a:cubicBezTo>
                  <a:cubicBezTo>
                    <a:pt x="540" y="21600"/>
                    <a:pt x="1471" y="21600"/>
                    <a:pt x="2495" y="21420"/>
                  </a:cubicBezTo>
                  <a:cubicBezTo>
                    <a:pt x="3519" y="21240"/>
                    <a:pt x="4636" y="20880"/>
                    <a:pt x="5754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2219682" y="463030"/>
              <a:ext cx="2784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867"/>
                    <a:pt x="4867" y="11733"/>
                    <a:pt x="1782" y="15333"/>
                  </a:cubicBezTo>
                  <a:cubicBezTo>
                    <a:pt x="-1304" y="18933"/>
                    <a:pt x="239" y="20267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355476" y="555602"/>
              <a:ext cx="1778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629" y="12302"/>
                    <a:pt x="9257" y="4448"/>
                    <a:pt x="12857" y="1502"/>
                  </a:cubicBezTo>
                  <a:cubicBezTo>
                    <a:pt x="16457" y="-1443"/>
                    <a:pt x="190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2717426" y="532880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3015876" y="216322"/>
              <a:ext cx="222251" cy="35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710"/>
                  </a:moveTo>
                  <a:cubicBezTo>
                    <a:pt x="823" y="326"/>
                    <a:pt x="1646" y="-57"/>
                    <a:pt x="2571" y="7"/>
                  </a:cubicBezTo>
                  <a:cubicBezTo>
                    <a:pt x="3497" y="71"/>
                    <a:pt x="4526" y="582"/>
                    <a:pt x="6789" y="2755"/>
                  </a:cubicBezTo>
                  <a:cubicBezTo>
                    <a:pt x="9051" y="4928"/>
                    <a:pt x="12549" y="8762"/>
                    <a:pt x="15120" y="11829"/>
                  </a:cubicBezTo>
                  <a:cubicBezTo>
                    <a:pt x="17691" y="14897"/>
                    <a:pt x="19337" y="17197"/>
                    <a:pt x="20263" y="18795"/>
                  </a:cubicBezTo>
                  <a:cubicBezTo>
                    <a:pt x="21189" y="20393"/>
                    <a:pt x="21394" y="21287"/>
                    <a:pt x="21497" y="21415"/>
                  </a:cubicBezTo>
                  <a:cubicBezTo>
                    <a:pt x="21600" y="21543"/>
                    <a:pt x="21600" y="20904"/>
                    <a:pt x="21600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3060326" y="187534"/>
              <a:ext cx="222251" cy="42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773"/>
                  </a:moveTo>
                  <a:cubicBezTo>
                    <a:pt x="20983" y="341"/>
                    <a:pt x="20366" y="-91"/>
                    <a:pt x="19646" y="17"/>
                  </a:cubicBezTo>
                  <a:cubicBezTo>
                    <a:pt x="18926" y="125"/>
                    <a:pt x="18103" y="773"/>
                    <a:pt x="15943" y="2879"/>
                  </a:cubicBezTo>
                  <a:cubicBezTo>
                    <a:pt x="13783" y="4985"/>
                    <a:pt x="10286" y="8549"/>
                    <a:pt x="7406" y="11897"/>
                  </a:cubicBezTo>
                  <a:cubicBezTo>
                    <a:pt x="4526" y="15245"/>
                    <a:pt x="2263" y="18377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3307976" y="489860"/>
              <a:ext cx="107951" cy="125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7" fill="norm" stroke="1" extrusionOk="0">
                  <a:moveTo>
                    <a:pt x="0" y="4010"/>
                  </a:moveTo>
                  <a:cubicBezTo>
                    <a:pt x="0" y="7551"/>
                    <a:pt x="0" y="11092"/>
                    <a:pt x="0" y="14102"/>
                  </a:cubicBezTo>
                  <a:cubicBezTo>
                    <a:pt x="0" y="17112"/>
                    <a:pt x="0" y="19591"/>
                    <a:pt x="212" y="19768"/>
                  </a:cubicBezTo>
                  <a:cubicBezTo>
                    <a:pt x="424" y="19945"/>
                    <a:pt x="847" y="17820"/>
                    <a:pt x="2541" y="14279"/>
                  </a:cubicBezTo>
                  <a:cubicBezTo>
                    <a:pt x="4235" y="10738"/>
                    <a:pt x="7200" y="5781"/>
                    <a:pt x="10165" y="2948"/>
                  </a:cubicBezTo>
                  <a:cubicBezTo>
                    <a:pt x="13129" y="115"/>
                    <a:pt x="16094" y="-593"/>
                    <a:pt x="18000" y="469"/>
                  </a:cubicBezTo>
                  <a:cubicBezTo>
                    <a:pt x="19906" y="1532"/>
                    <a:pt x="20753" y="4364"/>
                    <a:pt x="21176" y="8082"/>
                  </a:cubicBezTo>
                  <a:cubicBezTo>
                    <a:pt x="21600" y="11800"/>
                    <a:pt x="21600" y="16404"/>
                    <a:pt x="21600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3536576" y="94730"/>
              <a:ext cx="99954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600" fill="norm" stroke="1" extrusionOk="0">
                  <a:moveTo>
                    <a:pt x="6612" y="0"/>
                  </a:moveTo>
                  <a:cubicBezTo>
                    <a:pt x="11020" y="531"/>
                    <a:pt x="15429" y="1061"/>
                    <a:pt x="18073" y="1781"/>
                  </a:cubicBezTo>
                  <a:cubicBezTo>
                    <a:pt x="20718" y="2501"/>
                    <a:pt x="21600" y="3411"/>
                    <a:pt x="20057" y="4509"/>
                  </a:cubicBezTo>
                  <a:cubicBezTo>
                    <a:pt x="18514" y="5608"/>
                    <a:pt x="14547" y="6897"/>
                    <a:pt x="12122" y="7958"/>
                  </a:cubicBezTo>
                  <a:cubicBezTo>
                    <a:pt x="9698" y="9019"/>
                    <a:pt x="8816" y="9853"/>
                    <a:pt x="9037" y="10686"/>
                  </a:cubicBezTo>
                  <a:cubicBezTo>
                    <a:pt x="9257" y="11520"/>
                    <a:pt x="10580" y="12354"/>
                    <a:pt x="12784" y="13566"/>
                  </a:cubicBezTo>
                  <a:cubicBezTo>
                    <a:pt x="14988" y="14779"/>
                    <a:pt x="18073" y="16371"/>
                    <a:pt x="18735" y="17583"/>
                  </a:cubicBezTo>
                  <a:cubicBezTo>
                    <a:pt x="19396" y="18796"/>
                    <a:pt x="17633" y="19629"/>
                    <a:pt x="14106" y="20236"/>
                  </a:cubicBezTo>
                  <a:cubicBezTo>
                    <a:pt x="10580" y="20842"/>
                    <a:pt x="5290" y="21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874773" y="424930"/>
              <a:ext cx="334904" cy="13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52" fill="norm" stroke="1" extrusionOk="0">
                  <a:moveTo>
                    <a:pt x="3154" y="11782"/>
                  </a:moveTo>
                  <a:cubicBezTo>
                    <a:pt x="2611" y="12764"/>
                    <a:pt x="2068" y="13745"/>
                    <a:pt x="1524" y="13745"/>
                  </a:cubicBezTo>
                  <a:cubicBezTo>
                    <a:pt x="981" y="13745"/>
                    <a:pt x="437" y="12764"/>
                    <a:pt x="166" y="11291"/>
                  </a:cubicBezTo>
                  <a:cubicBezTo>
                    <a:pt x="-106" y="9818"/>
                    <a:pt x="-106" y="7855"/>
                    <a:pt x="641" y="5891"/>
                  </a:cubicBezTo>
                  <a:cubicBezTo>
                    <a:pt x="1388" y="3927"/>
                    <a:pt x="2883" y="1964"/>
                    <a:pt x="3969" y="1309"/>
                  </a:cubicBezTo>
                  <a:cubicBezTo>
                    <a:pt x="5056" y="655"/>
                    <a:pt x="5736" y="1309"/>
                    <a:pt x="6483" y="3927"/>
                  </a:cubicBezTo>
                  <a:cubicBezTo>
                    <a:pt x="7230" y="6545"/>
                    <a:pt x="8045" y="11127"/>
                    <a:pt x="8860" y="14400"/>
                  </a:cubicBezTo>
                  <a:cubicBezTo>
                    <a:pt x="9675" y="17673"/>
                    <a:pt x="10490" y="19636"/>
                    <a:pt x="11373" y="20618"/>
                  </a:cubicBezTo>
                  <a:cubicBezTo>
                    <a:pt x="12256" y="21600"/>
                    <a:pt x="13207" y="21600"/>
                    <a:pt x="14634" y="19473"/>
                  </a:cubicBezTo>
                  <a:cubicBezTo>
                    <a:pt x="16060" y="17345"/>
                    <a:pt x="17962" y="13091"/>
                    <a:pt x="19185" y="9491"/>
                  </a:cubicBezTo>
                  <a:cubicBezTo>
                    <a:pt x="20407" y="5891"/>
                    <a:pt x="20951" y="2945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968376" y="221730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3947063" y="134531"/>
              <a:ext cx="34014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153" fill="norm" stroke="1" extrusionOk="0">
                  <a:moveTo>
                    <a:pt x="1358" y="20153"/>
                  </a:moveTo>
                  <a:cubicBezTo>
                    <a:pt x="88" y="11153"/>
                    <a:pt x="-1183" y="2153"/>
                    <a:pt x="1993" y="353"/>
                  </a:cubicBezTo>
                  <a:cubicBezTo>
                    <a:pt x="5170" y="-1447"/>
                    <a:pt x="12793" y="3953"/>
                    <a:pt x="20417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4044576" y="234430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044576" y="152243"/>
              <a:ext cx="508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0" y="11918"/>
                    <a:pt x="0" y="3818"/>
                    <a:pt x="3600" y="1118"/>
                  </a:cubicBezTo>
                  <a:cubicBezTo>
                    <a:pt x="7200" y="-1582"/>
                    <a:pt x="14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4090036" y="0"/>
              <a:ext cx="138691" cy="321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10" fill="norm" stroke="1" extrusionOk="0">
                  <a:moveTo>
                    <a:pt x="21444" y="13430"/>
                  </a:moveTo>
                  <a:cubicBezTo>
                    <a:pt x="17517" y="12869"/>
                    <a:pt x="13589" y="12308"/>
                    <a:pt x="9989" y="12799"/>
                  </a:cubicBezTo>
                  <a:cubicBezTo>
                    <a:pt x="6389" y="13290"/>
                    <a:pt x="3117" y="14833"/>
                    <a:pt x="1480" y="16165"/>
                  </a:cubicBezTo>
                  <a:cubicBezTo>
                    <a:pt x="-156" y="17498"/>
                    <a:pt x="-156" y="18620"/>
                    <a:pt x="171" y="19531"/>
                  </a:cubicBezTo>
                  <a:cubicBezTo>
                    <a:pt x="499" y="20443"/>
                    <a:pt x="1153" y="21144"/>
                    <a:pt x="2953" y="21285"/>
                  </a:cubicBezTo>
                  <a:cubicBezTo>
                    <a:pt x="4753" y="21425"/>
                    <a:pt x="7699" y="21004"/>
                    <a:pt x="10480" y="19181"/>
                  </a:cubicBezTo>
                  <a:cubicBezTo>
                    <a:pt x="13262" y="17357"/>
                    <a:pt x="15880" y="14131"/>
                    <a:pt x="17353" y="11116"/>
                  </a:cubicBezTo>
                  <a:cubicBezTo>
                    <a:pt x="18826" y="8100"/>
                    <a:pt x="19153" y="5295"/>
                    <a:pt x="19153" y="3331"/>
                  </a:cubicBezTo>
                  <a:cubicBezTo>
                    <a:pt x="19153" y="1368"/>
                    <a:pt x="18826" y="246"/>
                    <a:pt x="18171" y="35"/>
                  </a:cubicBezTo>
                  <a:cubicBezTo>
                    <a:pt x="17517" y="-175"/>
                    <a:pt x="16535" y="526"/>
                    <a:pt x="15553" y="2630"/>
                  </a:cubicBezTo>
                  <a:cubicBezTo>
                    <a:pt x="14571" y="4734"/>
                    <a:pt x="13589" y="8241"/>
                    <a:pt x="14244" y="11396"/>
                  </a:cubicBezTo>
                  <a:cubicBezTo>
                    <a:pt x="14899" y="14552"/>
                    <a:pt x="17189" y="17357"/>
                    <a:pt x="19480" y="20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4558926" y="304280"/>
              <a:ext cx="2222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1320"/>
                    <a:pt x="4526" y="2640"/>
                    <a:pt x="7097" y="4920"/>
                  </a:cubicBezTo>
                  <a:cubicBezTo>
                    <a:pt x="9669" y="7200"/>
                    <a:pt x="12549" y="10440"/>
                    <a:pt x="15017" y="13380"/>
                  </a:cubicBezTo>
                  <a:cubicBezTo>
                    <a:pt x="17486" y="16320"/>
                    <a:pt x="19543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4584326" y="259830"/>
              <a:ext cx="2222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31" y="2326"/>
                    <a:pt x="16663" y="4652"/>
                    <a:pt x="13680" y="7532"/>
                  </a:cubicBezTo>
                  <a:cubicBezTo>
                    <a:pt x="10697" y="10412"/>
                    <a:pt x="7200" y="13846"/>
                    <a:pt x="4834" y="16283"/>
                  </a:cubicBezTo>
                  <a:cubicBezTo>
                    <a:pt x="2469" y="18720"/>
                    <a:pt x="1234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4457326" y="793230"/>
              <a:ext cx="304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4400"/>
                    <a:pt x="9900" y="7200"/>
                    <a:pt x="13500" y="3600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495155" y="831330"/>
              <a:ext cx="266972" cy="2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874" fill="norm" stroke="1" extrusionOk="0">
                  <a:moveTo>
                    <a:pt x="5635" y="0"/>
                  </a:moveTo>
                  <a:cubicBezTo>
                    <a:pt x="4274" y="1964"/>
                    <a:pt x="2913" y="3927"/>
                    <a:pt x="1808" y="6873"/>
                  </a:cubicBezTo>
                  <a:cubicBezTo>
                    <a:pt x="702" y="9818"/>
                    <a:pt x="-148" y="13745"/>
                    <a:pt x="22" y="16691"/>
                  </a:cubicBezTo>
                  <a:cubicBezTo>
                    <a:pt x="192" y="19636"/>
                    <a:pt x="1383" y="21600"/>
                    <a:pt x="5124" y="20618"/>
                  </a:cubicBezTo>
                  <a:cubicBezTo>
                    <a:pt x="8866" y="19636"/>
                    <a:pt x="15159" y="15709"/>
                    <a:pt x="21452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6123941" y="159176"/>
              <a:ext cx="193936" cy="45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82" fill="norm" stroke="1" extrusionOk="0">
                  <a:moveTo>
                    <a:pt x="20807" y="852"/>
                  </a:moveTo>
                  <a:cubicBezTo>
                    <a:pt x="20102" y="454"/>
                    <a:pt x="19398" y="56"/>
                    <a:pt x="17285" y="6"/>
                  </a:cubicBezTo>
                  <a:cubicBezTo>
                    <a:pt x="15172" y="-44"/>
                    <a:pt x="11650" y="255"/>
                    <a:pt x="9185" y="1051"/>
                  </a:cubicBezTo>
                  <a:cubicBezTo>
                    <a:pt x="6720" y="1847"/>
                    <a:pt x="5311" y="3141"/>
                    <a:pt x="4020" y="5381"/>
                  </a:cubicBezTo>
                  <a:cubicBezTo>
                    <a:pt x="2728" y="7621"/>
                    <a:pt x="1554" y="10806"/>
                    <a:pt x="850" y="13344"/>
                  </a:cubicBezTo>
                  <a:cubicBezTo>
                    <a:pt x="146" y="15882"/>
                    <a:pt x="-89" y="17774"/>
                    <a:pt x="28" y="18968"/>
                  </a:cubicBezTo>
                  <a:cubicBezTo>
                    <a:pt x="146" y="20162"/>
                    <a:pt x="615" y="20660"/>
                    <a:pt x="2846" y="21009"/>
                  </a:cubicBezTo>
                  <a:cubicBezTo>
                    <a:pt x="5076" y="21357"/>
                    <a:pt x="9068" y="21556"/>
                    <a:pt x="12472" y="21456"/>
                  </a:cubicBezTo>
                  <a:cubicBezTo>
                    <a:pt x="15876" y="21357"/>
                    <a:pt x="18694" y="20959"/>
                    <a:pt x="21511" y="20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6101976" y="374130"/>
              <a:ext cx="12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8000"/>
                    <a:pt x="1440" y="14400"/>
                    <a:pt x="5040" y="10800"/>
                  </a:cubicBezTo>
                  <a:cubicBezTo>
                    <a:pt x="8640" y="7200"/>
                    <a:pt x="151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6373965" y="113269"/>
              <a:ext cx="280462" cy="498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77" fill="norm" stroke="1" extrusionOk="0">
                  <a:moveTo>
                    <a:pt x="21200" y="842"/>
                  </a:moveTo>
                  <a:cubicBezTo>
                    <a:pt x="19760" y="478"/>
                    <a:pt x="18320" y="113"/>
                    <a:pt x="16080" y="22"/>
                  </a:cubicBezTo>
                  <a:cubicBezTo>
                    <a:pt x="13840" y="-69"/>
                    <a:pt x="10800" y="113"/>
                    <a:pt x="8480" y="751"/>
                  </a:cubicBezTo>
                  <a:cubicBezTo>
                    <a:pt x="6160" y="1389"/>
                    <a:pt x="4560" y="2483"/>
                    <a:pt x="3760" y="4169"/>
                  </a:cubicBezTo>
                  <a:cubicBezTo>
                    <a:pt x="2960" y="5855"/>
                    <a:pt x="2960" y="8134"/>
                    <a:pt x="2560" y="10184"/>
                  </a:cubicBezTo>
                  <a:cubicBezTo>
                    <a:pt x="2160" y="12235"/>
                    <a:pt x="1360" y="14058"/>
                    <a:pt x="720" y="15789"/>
                  </a:cubicBezTo>
                  <a:cubicBezTo>
                    <a:pt x="80" y="17521"/>
                    <a:pt x="-400" y="19161"/>
                    <a:pt x="480" y="20118"/>
                  </a:cubicBezTo>
                  <a:cubicBezTo>
                    <a:pt x="1360" y="21075"/>
                    <a:pt x="3600" y="21349"/>
                    <a:pt x="5200" y="21440"/>
                  </a:cubicBezTo>
                  <a:cubicBezTo>
                    <a:pt x="6800" y="21531"/>
                    <a:pt x="7760" y="21440"/>
                    <a:pt x="872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635376" y="291580"/>
              <a:ext cx="196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3150"/>
                    <a:pt x="6503" y="6300"/>
                    <a:pt x="10103" y="9900"/>
                  </a:cubicBezTo>
                  <a:cubicBezTo>
                    <a:pt x="13703" y="13500"/>
                    <a:pt x="17652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6639394" y="291580"/>
              <a:ext cx="19918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21396" y="0"/>
                  </a:moveTo>
                  <a:cubicBezTo>
                    <a:pt x="17303" y="2356"/>
                    <a:pt x="13211" y="4713"/>
                    <a:pt x="9687" y="7527"/>
                  </a:cubicBezTo>
                  <a:cubicBezTo>
                    <a:pt x="6162" y="10342"/>
                    <a:pt x="3207" y="13615"/>
                    <a:pt x="1615" y="15840"/>
                  </a:cubicBezTo>
                  <a:cubicBezTo>
                    <a:pt x="23" y="18065"/>
                    <a:pt x="-204" y="19244"/>
                    <a:pt x="137" y="20029"/>
                  </a:cubicBezTo>
                  <a:cubicBezTo>
                    <a:pt x="478" y="20815"/>
                    <a:pt x="1388" y="21207"/>
                    <a:pt x="2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6946526" y="120394"/>
              <a:ext cx="150284" cy="48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686"/>
                  </a:moveTo>
                  <a:cubicBezTo>
                    <a:pt x="0" y="1214"/>
                    <a:pt x="0" y="743"/>
                    <a:pt x="761" y="460"/>
                  </a:cubicBezTo>
                  <a:cubicBezTo>
                    <a:pt x="1521" y="177"/>
                    <a:pt x="3042" y="82"/>
                    <a:pt x="5476" y="35"/>
                  </a:cubicBezTo>
                  <a:cubicBezTo>
                    <a:pt x="7910" y="-12"/>
                    <a:pt x="11256" y="-12"/>
                    <a:pt x="13690" y="35"/>
                  </a:cubicBezTo>
                  <a:cubicBezTo>
                    <a:pt x="16124" y="82"/>
                    <a:pt x="17645" y="177"/>
                    <a:pt x="18254" y="554"/>
                  </a:cubicBezTo>
                  <a:cubicBezTo>
                    <a:pt x="18862" y="931"/>
                    <a:pt x="18558" y="1591"/>
                    <a:pt x="18101" y="3195"/>
                  </a:cubicBezTo>
                  <a:cubicBezTo>
                    <a:pt x="17645" y="4798"/>
                    <a:pt x="17037" y="7345"/>
                    <a:pt x="17493" y="9703"/>
                  </a:cubicBezTo>
                  <a:cubicBezTo>
                    <a:pt x="17949" y="12061"/>
                    <a:pt x="19470" y="14231"/>
                    <a:pt x="20383" y="15787"/>
                  </a:cubicBezTo>
                  <a:cubicBezTo>
                    <a:pt x="21296" y="17343"/>
                    <a:pt x="21600" y="18287"/>
                    <a:pt x="21600" y="18994"/>
                  </a:cubicBezTo>
                  <a:cubicBezTo>
                    <a:pt x="21600" y="19702"/>
                    <a:pt x="21296" y="20173"/>
                    <a:pt x="18710" y="20598"/>
                  </a:cubicBezTo>
                  <a:cubicBezTo>
                    <a:pt x="16124" y="21022"/>
                    <a:pt x="11256" y="21399"/>
                    <a:pt x="8062" y="21494"/>
                  </a:cubicBezTo>
                  <a:cubicBezTo>
                    <a:pt x="4868" y="21588"/>
                    <a:pt x="3346" y="21399"/>
                    <a:pt x="2738" y="21211"/>
                  </a:cubicBezTo>
                  <a:cubicBezTo>
                    <a:pt x="2130" y="21022"/>
                    <a:pt x="2434" y="20833"/>
                    <a:pt x="2738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7244976" y="352086"/>
              <a:ext cx="1460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57" y="11918"/>
                    <a:pt x="7513" y="3818"/>
                    <a:pt x="11113" y="1118"/>
                  </a:cubicBezTo>
                  <a:cubicBezTo>
                    <a:pt x="14713" y="-1582"/>
                    <a:pt x="1815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7283076" y="456680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619626" y="240780"/>
              <a:ext cx="298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85" y="18240"/>
                    <a:pt x="3370" y="14880"/>
                    <a:pt x="4902" y="11600"/>
                  </a:cubicBezTo>
                  <a:cubicBezTo>
                    <a:pt x="6434" y="8320"/>
                    <a:pt x="7813" y="5120"/>
                    <a:pt x="8579" y="3040"/>
                  </a:cubicBezTo>
                  <a:cubicBezTo>
                    <a:pt x="9345" y="960"/>
                    <a:pt x="9498" y="0"/>
                    <a:pt x="9268" y="0"/>
                  </a:cubicBezTo>
                  <a:cubicBezTo>
                    <a:pt x="9038" y="0"/>
                    <a:pt x="8426" y="960"/>
                    <a:pt x="7583" y="3040"/>
                  </a:cubicBezTo>
                  <a:cubicBezTo>
                    <a:pt x="6740" y="5120"/>
                    <a:pt x="5668" y="8320"/>
                    <a:pt x="5132" y="10480"/>
                  </a:cubicBezTo>
                  <a:cubicBezTo>
                    <a:pt x="4596" y="12640"/>
                    <a:pt x="4596" y="13760"/>
                    <a:pt x="4749" y="14720"/>
                  </a:cubicBezTo>
                  <a:cubicBezTo>
                    <a:pt x="4902" y="15680"/>
                    <a:pt x="5209" y="16480"/>
                    <a:pt x="5821" y="16800"/>
                  </a:cubicBezTo>
                  <a:cubicBezTo>
                    <a:pt x="6434" y="17120"/>
                    <a:pt x="7353" y="16960"/>
                    <a:pt x="8885" y="15280"/>
                  </a:cubicBezTo>
                  <a:cubicBezTo>
                    <a:pt x="10417" y="13600"/>
                    <a:pt x="12562" y="10400"/>
                    <a:pt x="13864" y="8320"/>
                  </a:cubicBezTo>
                  <a:cubicBezTo>
                    <a:pt x="15166" y="6240"/>
                    <a:pt x="15626" y="5280"/>
                    <a:pt x="16009" y="4400"/>
                  </a:cubicBezTo>
                  <a:cubicBezTo>
                    <a:pt x="16391" y="3520"/>
                    <a:pt x="16698" y="2720"/>
                    <a:pt x="16621" y="2960"/>
                  </a:cubicBezTo>
                  <a:cubicBezTo>
                    <a:pt x="16545" y="3200"/>
                    <a:pt x="16085" y="4480"/>
                    <a:pt x="16009" y="6640"/>
                  </a:cubicBezTo>
                  <a:cubicBezTo>
                    <a:pt x="15932" y="8800"/>
                    <a:pt x="16238" y="11840"/>
                    <a:pt x="17234" y="13680"/>
                  </a:cubicBezTo>
                  <a:cubicBezTo>
                    <a:pt x="18230" y="15520"/>
                    <a:pt x="19915" y="16160"/>
                    <a:pt x="21600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4431926" y="844030"/>
              <a:ext cx="368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7" y="18720"/>
                    <a:pt x="5214" y="15840"/>
                    <a:pt x="8814" y="12240"/>
                  </a:cubicBezTo>
                  <a:cubicBezTo>
                    <a:pt x="12414" y="8640"/>
                    <a:pt x="1700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534522" y="882130"/>
              <a:ext cx="202205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18" fill="norm" stroke="1" extrusionOk="0">
                  <a:moveTo>
                    <a:pt x="2594" y="14400"/>
                  </a:moveTo>
                  <a:cubicBezTo>
                    <a:pt x="1244" y="16800"/>
                    <a:pt x="-106" y="19200"/>
                    <a:pt x="7" y="20400"/>
                  </a:cubicBezTo>
                  <a:cubicBezTo>
                    <a:pt x="119" y="21600"/>
                    <a:pt x="1694" y="21600"/>
                    <a:pt x="5519" y="18000"/>
                  </a:cubicBezTo>
                  <a:cubicBezTo>
                    <a:pt x="9344" y="14400"/>
                    <a:pt x="15419" y="7200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4352732" y="1180580"/>
              <a:ext cx="104595" cy="14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39" fill="norm" stroke="1" extrusionOk="0">
                  <a:moveTo>
                    <a:pt x="611" y="0"/>
                  </a:moveTo>
                  <a:cubicBezTo>
                    <a:pt x="179" y="5476"/>
                    <a:pt x="-253" y="10952"/>
                    <a:pt x="179" y="14755"/>
                  </a:cubicBezTo>
                  <a:cubicBezTo>
                    <a:pt x="611" y="18558"/>
                    <a:pt x="1907" y="20687"/>
                    <a:pt x="3419" y="21144"/>
                  </a:cubicBezTo>
                  <a:cubicBezTo>
                    <a:pt x="4931" y="21600"/>
                    <a:pt x="6659" y="20383"/>
                    <a:pt x="8171" y="18101"/>
                  </a:cubicBezTo>
                  <a:cubicBezTo>
                    <a:pt x="9683" y="15820"/>
                    <a:pt x="10979" y="12473"/>
                    <a:pt x="12491" y="9583"/>
                  </a:cubicBezTo>
                  <a:cubicBezTo>
                    <a:pt x="14003" y="6693"/>
                    <a:pt x="15731" y="4259"/>
                    <a:pt x="16811" y="3803"/>
                  </a:cubicBezTo>
                  <a:cubicBezTo>
                    <a:pt x="17891" y="3346"/>
                    <a:pt x="18323" y="4868"/>
                    <a:pt x="18971" y="7606"/>
                  </a:cubicBezTo>
                  <a:cubicBezTo>
                    <a:pt x="19619" y="10344"/>
                    <a:pt x="20483" y="14299"/>
                    <a:pt x="21347" y="18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4498349" y="1193280"/>
              <a:ext cx="111378" cy="12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755" fill="norm" stroke="1" extrusionOk="0">
                  <a:moveTo>
                    <a:pt x="4328" y="5311"/>
                  </a:moveTo>
                  <a:cubicBezTo>
                    <a:pt x="3513" y="7082"/>
                    <a:pt x="2698" y="8852"/>
                    <a:pt x="1883" y="11862"/>
                  </a:cubicBezTo>
                  <a:cubicBezTo>
                    <a:pt x="1068" y="14872"/>
                    <a:pt x="253" y="19121"/>
                    <a:pt x="49" y="20361"/>
                  </a:cubicBezTo>
                  <a:cubicBezTo>
                    <a:pt x="-155" y="21600"/>
                    <a:pt x="253" y="19830"/>
                    <a:pt x="1883" y="16289"/>
                  </a:cubicBezTo>
                  <a:cubicBezTo>
                    <a:pt x="3513" y="12748"/>
                    <a:pt x="6366" y="7436"/>
                    <a:pt x="8607" y="4249"/>
                  </a:cubicBezTo>
                  <a:cubicBezTo>
                    <a:pt x="10849" y="1062"/>
                    <a:pt x="12479" y="0"/>
                    <a:pt x="14109" y="0"/>
                  </a:cubicBezTo>
                  <a:cubicBezTo>
                    <a:pt x="15739" y="0"/>
                    <a:pt x="17370" y="1062"/>
                    <a:pt x="18592" y="4249"/>
                  </a:cubicBezTo>
                  <a:cubicBezTo>
                    <a:pt x="19815" y="7436"/>
                    <a:pt x="20630" y="12748"/>
                    <a:pt x="21445" y="180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644879" y="1059930"/>
              <a:ext cx="85498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17" fill="norm" stroke="1" extrusionOk="0">
                  <a:moveTo>
                    <a:pt x="10217" y="0"/>
                  </a:moveTo>
                  <a:cubicBezTo>
                    <a:pt x="9690" y="5445"/>
                    <a:pt x="9163" y="10891"/>
                    <a:pt x="8373" y="14249"/>
                  </a:cubicBezTo>
                  <a:cubicBezTo>
                    <a:pt x="7582" y="17607"/>
                    <a:pt x="6529" y="18877"/>
                    <a:pt x="5212" y="19876"/>
                  </a:cubicBezTo>
                  <a:cubicBezTo>
                    <a:pt x="3895" y="20874"/>
                    <a:pt x="2314" y="21600"/>
                    <a:pt x="1260" y="21509"/>
                  </a:cubicBezTo>
                  <a:cubicBezTo>
                    <a:pt x="207" y="21418"/>
                    <a:pt x="-320" y="20511"/>
                    <a:pt x="207" y="18787"/>
                  </a:cubicBezTo>
                  <a:cubicBezTo>
                    <a:pt x="734" y="17062"/>
                    <a:pt x="2314" y="14521"/>
                    <a:pt x="3895" y="12797"/>
                  </a:cubicBezTo>
                  <a:cubicBezTo>
                    <a:pt x="5475" y="11072"/>
                    <a:pt x="7056" y="10165"/>
                    <a:pt x="9163" y="9529"/>
                  </a:cubicBezTo>
                  <a:cubicBezTo>
                    <a:pt x="11270" y="8894"/>
                    <a:pt x="13904" y="8531"/>
                    <a:pt x="15485" y="8803"/>
                  </a:cubicBezTo>
                  <a:cubicBezTo>
                    <a:pt x="17065" y="9076"/>
                    <a:pt x="17592" y="9983"/>
                    <a:pt x="17065" y="10800"/>
                  </a:cubicBezTo>
                  <a:cubicBezTo>
                    <a:pt x="16539" y="11617"/>
                    <a:pt x="14958" y="12343"/>
                    <a:pt x="12851" y="12978"/>
                  </a:cubicBezTo>
                  <a:cubicBezTo>
                    <a:pt x="10743" y="13613"/>
                    <a:pt x="8109" y="14158"/>
                    <a:pt x="6265" y="14975"/>
                  </a:cubicBezTo>
                  <a:cubicBezTo>
                    <a:pt x="4421" y="15792"/>
                    <a:pt x="3368" y="16881"/>
                    <a:pt x="6002" y="17697"/>
                  </a:cubicBezTo>
                  <a:cubicBezTo>
                    <a:pt x="8636" y="18514"/>
                    <a:pt x="14958" y="19059"/>
                    <a:pt x="21280" y="196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4749931" y="1189046"/>
              <a:ext cx="76919" cy="11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14" fill="norm" stroke="1" extrusionOk="0">
                  <a:moveTo>
                    <a:pt x="5115" y="1964"/>
                  </a:moveTo>
                  <a:cubicBezTo>
                    <a:pt x="3947" y="6284"/>
                    <a:pt x="2780" y="10604"/>
                    <a:pt x="1904" y="14335"/>
                  </a:cubicBezTo>
                  <a:cubicBezTo>
                    <a:pt x="1029" y="18065"/>
                    <a:pt x="445" y="21207"/>
                    <a:pt x="153" y="21404"/>
                  </a:cubicBezTo>
                  <a:cubicBezTo>
                    <a:pt x="-139" y="21600"/>
                    <a:pt x="-139" y="18851"/>
                    <a:pt x="1320" y="15316"/>
                  </a:cubicBezTo>
                  <a:cubicBezTo>
                    <a:pt x="2780" y="11782"/>
                    <a:pt x="5699" y="7462"/>
                    <a:pt x="8618" y="4516"/>
                  </a:cubicBezTo>
                  <a:cubicBezTo>
                    <a:pt x="11537" y="1571"/>
                    <a:pt x="14456" y="0"/>
                    <a:pt x="16791" y="0"/>
                  </a:cubicBezTo>
                  <a:cubicBezTo>
                    <a:pt x="19126" y="0"/>
                    <a:pt x="20877" y="1571"/>
                    <a:pt x="21169" y="5302"/>
                  </a:cubicBezTo>
                  <a:cubicBezTo>
                    <a:pt x="21461" y="9033"/>
                    <a:pt x="20293" y="14924"/>
                    <a:pt x="19126" y="208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4864231" y="1193280"/>
              <a:ext cx="56646" cy="12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977" fill="norm" stroke="1" extrusionOk="0">
                  <a:moveTo>
                    <a:pt x="21409" y="0"/>
                  </a:moveTo>
                  <a:cubicBezTo>
                    <a:pt x="15009" y="2479"/>
                    <a:pt x="8609" y="4957"/>
                    <a:pt x="5009" y="7082"/>
                  </a:cubicBezTo>
                  <a:cubicBezTo>
                    <a:pt x="1409" y="9207"/>
                    <a:pt x="609" y="10977"/>
                    <a:pt x="209" y="13456"/>
                  </a:cubicBezTo>
                  <a:cubicBezTo>
                    <a:pt x="-191" y="15934"/>
                    <a:pt x="-191" y="19121"/>
                    <a:pt x="1809" y="20361"/>
                  </a:cubicBezTo>
                  <a:cubicBezTo>
                    <a:pt x="3809" y="21600"/>
                    <a:pt x="7809" y="20892"/>
                    <a:pt x="11809" y="18944"/>
                  </a:cubicBezTo>
                  <a:cubicBezTo>
                    <a:pt x="15809" y="16997"/>
                    <a:pt x="19809" y="13810"/>
                    <a:pt x="20609" y="10446"/>
                  </a:cubicBezTo>
                  <a:cubicBezTo>
                    <a:pt x="21409" y="7082"/>
                    <a:pt x="19009" y="3541"/>
                    <a:pt x="1660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941378" y="1174230"/>
              <a:ext cx="158522" cy="14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55" fill="norm" stroke="1" extrusionOk="0">
                  <a:moveTo>
                    <a:pt x="3216" y="4765"/>
                  </a:moveTo>
                  <a:cubicBezTo>
                    <a:pt x="2079" y="7624"/>
                    <a:pt x="942" y="10482"/>
                    <a:pt x="373" y="12706"/>
                  </a:cubicBezTo>
                  <a:cubicBezTo>
                    <a:pt x="-195" y="14929"/>
                    <a:pt x="-195" y="16518"/>
                    <a:pt x="942" y="18106"/>
                  </a:cubicBezTo>
                  <a:cubicBezTo>
                    <a:pt x="2079" y="19694"/>
                    <a:pt x="4352" y="21282"/>
                    <a:pt x="5916" y="21441"/>
                  </a:cubicBezTo>
                  <a:cubicBezTo>
                    <a:pt x="7479" y="21600"/>
                    <a:pt x="8331" y="20329"/>
                    <a:pt x="9042" y="18900"/>
                  </a:cubicBezTo>
                  <a:cubicBezTo>
                    <a:pt x="9752" y="17471"/>
                    <a:pt x="10321" y="15882"/>
                    <a:pt x="10747" y="14294"/>
                  </a:cubicBezTo>
                  <a:cubicBezTo>
                    <a:pt x="11173" y="12706"/>
                    <a:pt x="11458" y="11118"/>
                    <a:pt x="11600" y="11118"/>
                  </a:cubicBezTo>
                  <a:cubicBezTo>
                    <a:pt x="11742" y="11118"/>
                    <a:pt x="11742" y="12706"/>
                    <a:pt x="12310" y="13976"/>
                  </a:cubicBezTo>
                  <a:cubicBezTo>
                    <a:pt x="12879" y="15247"/>
                    <a:pt x="14016" y="16200"/>
                    <a:pt x="15294" y="16835"/>
                  </a:cubicBezTo>
                  <a:cubicBezTo>
                    <a:pt x="16573" y="17471"/>
                    <a:pt x="17994" y="17788"/>
                    <a:pt x="19131" y="17312"/>
                  </a:cubicBezTo>
                  <a:cubicBezTo>
                    <a:pt x="20268" y="16835"/>
                    <a:pt x="21121" y="15565"/>
                    <a:pt x="21263" y="12547"/>
                  </a:cubicBezTo>
                  <a:cubicBezTo>
                    <a:pt x="21405" y="9529"/>
                    <a:pt x="20837" y="4765"/>
                    <a:pt x="2026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5149740" y="1184519"/>
              <a:ext cx="126737" cy="14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0753" fill="norm" stroke="1" extrusionOk="0">
                  <a:moveTo>
                    <a:pt x="1035" y="4775"/>
                  </a:moveTo>
                  <a:cubicBezTo>
                    <a:pt x="675" y="7734"/>
                    <a:pt x="315" y="10693"/>
                    <a:pt x="135" y="13208"/>
                  </a:cubicBezTo>
                  <a:cubicBezTo>
                    <a:pt x="-45" y="15723"/>
                    <a:pt x="-45" y="17794"/>
                    <a:pt x="135" y="18090"/>
                  </a:cubicBezTo>
                  <a:cubicBezTo>
                    <a:pt x="315" y="18386"/>
                    <a:pt x="675" y="16906"/>
                    <a:pt x="1215" y="14539"/>
                  </a:cubicBezTo>
                  <a:cubicBezTo>
                    <a:pt x="1755" y="12172"/>
                    <a:pt x="2475" y="8917"/>
                    <a:pt x="3375" y="6402"/>
                  </a:cubicBezTo>
                  <a:cubicBezTo>
                    <a:pt x="4275" y="3887"/>
                    <a:pt x="5355" y="2112"/>
                    <a:pt x="6975" y="928"/>
                  </a:cubicBezTo>
                  <a:cubicBezTo>
                    <a:pt x="8595" y="-255"/>
                    <a:pt x="10755" y="-847"/>
                    <a:pt x="13275" y="2556"/>
                  </a:cubicBezTo>
                  <a:cubicBezTo>
                    <a:pt x="15795" y="5958"/>
                    <a:pt x="18675" y="13356"/>
                    <a:pt x="21555" y="207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7556126" y="685280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9200"/>
                    <a:pt x="10047" y="16800"/>
                    <a:pt x="13647" y="13200"/>
                  </a:cubicBezTo>
                  <a:cubicBezTo>
                    <a:pt x="17247" y="9600"/>
                    <a:pt x="1942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7625976" y="767830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7609819" y="990080"/>
              <a:ext cx="111408" cy="17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80" fill="norm" stroke="1" extrusionOk="0">
                  <a:moveTo>
                    <a:pt x="665" y="0"/>
                  </a:moveTo>
                  <a:cubicBezTo>
                    <a:pt x="258" y="5986"/>
                    <a:pt x="-150" y="11971"/>
                    <a:pt x="54" y="15745"/>
                  </a:cubicBezTo>
                  <a:cubicBezTo>
                    <a:pt x="258" y="19518"/>
                    <a:pt x="1073" y="21080"/>
                    <a:pt x="2092" y="21340"/>
                  </a:cubicBezTo>
                  <a:cubicBezTo>
                    <a:pt x="3110" y="21600"/>
                    <a:pt x="4333" y="20559"/>
                    <a:pt x="5556" y="19258"/>
                  </a:cubicBezTo>
                  <a:cubicBezTo>
                    <a:pt x="6778" y="17957"/>
                    <a:pt x="8001" y="16395"/>
                    <a:pt x="9427" y="14443"/>
                  </a:cubicBezTo>
                  <a:cubicBezTo>
                    <a:pt x="10854" y="12492"/>
                    <a:pt x="12484" y="10149"/>
                    <a:pt x="13299" y="9759"/>
                  </a:cubicBezTo>
                  <a:cubicBezTo>
                    <a:pt x="14114" y="9369"/>
                    <a:pt x="14114" y="10930"/>
                    <a:pt x="14318" y="12492"/>
                  </a:cubicBezTo>
                  <a:cubicBezTo>
                    <a:pt x="14522" y="14053"/>
                    <a:pt x="14929" y="15614"/>
                    <a:pt x="16152" y="16786"/>
                  </a:cubicBezTo>
                  <a:cubicBezTo>
                    <a:pt x="17375" y="17957"/>
                    <a:pt x="19412" y="18737"/>
                    <a:pt x="21450" y="19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7749982" y="1031267"/>
              <a:ext cx="79195" cy="13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025" fill="norm" stroke="1" extrusionOk="0">
                  <a:moveTo>
                    <a:pt x="7625" y="4500"/>
                  </a:moveTo>
                  <a:cubicBezTo>
                    <a:pt x="5920" y="7823"/>
                    <a:pt x="4214" y="11146"/>
                    <a:pt x="3078" y="14303"/>
                  </a:cubicBezTo>
                  <a:cubicBezTo>
                    <a:pt x="1941" y="17460"/>
                    <a:pt x="1372" y="20451"/>
                    <a:pt x="804" y="20950"/>
                  </a:cubicBezTo>
                  <a:cubicBezTo>
                    <a:pt x="235" y="21448"/>
                    <a:pt x="-333" y="19454"/>
                    <a:pt x="235" y="15965"/>
                  </a:cubicBezTo>
                  <a:cubicBezTo>
                    <a:pt x="804" y="12476"/>
                    <a:pt x="2509" y="7491"/>
                    <a:pt x="5067" y="4334"/>
                  </a:cubicBezTo>
                  <a:cubicBezTo>
                    <a:pt x="7625" y="1177"/>
                    <a:pt x="11035" y="-152"/>
                    <a:pt x="13309" y="14"/>
                  </a:cubicBezTo>
                  <a:cubicBezTo>
                    <a:pt x="15583" y="180"/>
                    <a:pt x="16720" y="1842"/>
                    <a:pt x="17856" y="5497"/>
                  </a:cubicBezTo>
                  <a:cubicBezTo>
                    <a:pt x="18993" y="9153"/>
                    <a:pt x="20130" y="14802"/>
                    <a:pt x="21267" y="20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7878759" y="875780"/>
              <a:ext cx="96468" cy="288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67" fill="norm" stroke="1" extrusionOk="0">
                  <a:moveTo>
                    <a:pt x="12948" y="0"/>
                  </a:moveTo>
                  <a:cubicBezTo>
                    <a:pt x="10600" y="5676"/>
                    <a:pt x="8252" y="11352"/>
                    <a:pt x="6609" y="14742"/>
                  </a:cubicBezTo>
                  <a:cubicBezTo>
                    <a:pt x="4965" y="18131"/>
                    <a:pt x="4026" y="19235"/>
                    <a:pt x="2852" y="20102"/>
                  </a:cubicBezTo>
                  <a:cubicBezTo>
                    <a:pt x="1678" y="20969"/>
                    <a:pt x="270" y="21600"/>
                    <a:pt x="35" y="21442"/>
                  </a:cubicBezTo>
                  <a:cubicBezTo>
                    <a:pt x="-200" y="21285"/>
                    <a:pt x="739" y="20339"/>
                    <a:pt x="2852" y="18526"/>
                  </a:cubicBezTo>
                  <a:cubicBezTo>
                    <a:pt x="4965" y="16712"/>
                    <a:pt x="8252" y="14032"/>
                    <a:pt x="11070" y="12455"/>
                  </a:cubicBezTo>
                  <a:cubicBezTo>
                    <a:pt x="13887" y="10879"/>
                    <a:pt x="16235" y="10406"/>
                    <a:pt x="17409" y="10564"/>
                  </a:cubicBezTo>
                  <a:cubicBezTo>
                    <a:pt x="18583" y="10721"/>
                    <a:pt x="18583" y="11509"/>
                    <a:pt x="17174" y="12534"/>
                  </a:cubicBezTo>
                  <a:cubicBezTo>
                    <a:pt x="15765" y="13559"/>
                    <a:pt x="12948" y="14820"/>
                    <a:pt x="10835" y="15766"/>
                  </a:cubicBezTo>
                  <a:cubicBezTo>
                    <a:pt x="8722" y="16712"/>
                    <a:pt x="7313" y="17343"/>
                    <a:pt x="6374" y="18131"/>
                  </a:cubicBezTo>
                  <a:cubicBezTo>
                    <a:pt x="5435" y="18920"/>
                    <a:pt x="4965" y="19866"/>
                    <a:pt x="7548" y="20339"/>
                  </a:cubicBezTo>
                  <a:cubicBezTo>
                    <a:pt x="10130" y="20812"/>
                    <a:pt x="15765" y="20812"/>
                    <a:pt x="21400" y="208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7997195" y="1049046"/>
              <a:ext cx="85188" cy="1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0986" fill="norm" stroke="1" extrusionOk="0">
                  <a:moveTo>
                    <a:pt x="10337" y="758"/>
                  </a:moveTo>
                  <a:cubicBezTo>
                    <a:pt x="7176" y="6424"/>
                    <a:pt x="4015" y="12089"/>
                    <a:pt x="2171" y="15807"/>
                  </a:cubicBezTo>
                  <a:cubicBezTo>
                    <a:pt x="327" y="19526"/>
                    <a:pt x="-200" y="21296"/>
                    <a:pt x="63" y="20942"/>
                  </a:cubicBezTo>
                  <a:cubicBezTo>
                    <a:pt x="327" y="20588"/>
                    <a:pt x="1380" y="18109"/>
                    <a:pt x="2961" y="15099"/>
                  </a:cubicBezTo>
                  <a:cubicBezTo>
                    <a:pt x="4541" y="12089"/>
                    <a:pt x="6649" y="8548"/>
                    <a:pt x="8493" y="5893"/>
                  </a:cubicBezTo>
                  <a:cubicBezTo>
                    <a:pt x="10337" y="3237"/>
                    <a:pt x="11917" y="1466"/>
                    <a:pt x="14024" y="581"/>
                  </a:cubicBezTo>
                  <a:cubicBezTo>
                    <a:pt x="16132" y="-304"/>
                    <a:pt x="18766" y="-304"/>
                    <a:pt x="20083" y="1466"/>
                  </a:cubicBezTo>
                  <a:cubicBezTo>
                    <a:pt x="21400" y="3237"/>
                    <a:pt x="21400" y="6778"/>
                    <a:pt x="20873" y="10319"/>
                  </a:cubicBezTo>
                  <a:cubicBezTo>
                    <a:pt x="20346" y="13860"/>
                    <a:pt x="19293" y="17401"/>
                    <a:pt x="18239" y="209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8118381" y="1040317"/>
              <a:ext cx="72746" cy="138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087" fill="norm" stroke="1" extrusionOk="0">
                  <a:moveTo>
                    <a:pt x="21210" y="1053"/>
                  </a:moveTo>
                  <a:cubicBezTo>
                    <a:pt x="18124" y="408"/>
                    <a:pt x="15039" y="-237"/>
                    <a:pt x="12261" y="85"/>
                  </a:cubicBezTo>
                  <a:cubicBezTo>
                    <a:pt x="9484" y="408"/>
                    <a:pt x="7016" y="1697"/>
                    <a:pt x="4856" y="4599"/>
                  </a:cubicBezTo>
                  <a:cubicBezTo>
                    <a:pt x="2696" y="7500"/>
                    <a:pt x="844" y="12014"/>
                    <a:pt x="227" y="15076"/>
                  </a:cubicBezTo>
                  <a:cubicBezTo>
                    <a:pt x="-390" y="18139"/>
                    <a:pt x="227" y="19751"/>
                    <a:pt x="2387" y="20557"/>
                  </a:cubicBezTo>
                  <a:cubicBezTo>
                    <a:pt x="4547" y="21363"/>
                    <a:pt x="8250" y="21363"/>
                    <a:pt x="11644" y="19751"/>
                  </a:cubicBezTo>
                  <a:cubicBezTo>
                    <a:pt x="15039" y="18139"/>
                    <a:pt x="18124" y="14915"/>
                    <a:pt x="19667" y="12336"/>
                  </a:cubicBezTo>
                  <a:cubicBezTo>
                    <a:pt x="21210" y="9757"/>
                    <a:pt x="21210" y="7823"/>
                    <a:pt x="19976" y="6372"/>
                  </a:cubicBezTo>
                  <a:cubicBezTo>
                    <a:pt x="18741" y="4921"/>
                    <a:pt x="16273" y="3954"/>
                    <a:pt x="13804" y="29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8199592" y="1040880"/>
              <a:ext cx="150285" cy="12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608" y="3240"/>
                  </a:moveTo>
                  <a:cubicBezTo>
                    <a:pt x="304" y="6840"/>
                    <a:pt x="0" y="10440"/>
                    <a:pt x="0" y="13140"/>
                  </a:cubicBezTo>
                  <a:cubicBezTo>
                    <a:pt x="0" y="15840"/>
                    <a:pt x="304" y="17640"/>
                    <a:pt x="1217" y="18720"/>
                  </a:cubicBezTo>
                  <a:cubicBezTo>
                    <a:pt x="2130" y="19800"/>
                    <a:pt x="3651" y="20160"/>
                    <a:pt x="5172" y="18720"/>
                  </a:cubicBezTo>
                  <a:cubicBezTo>
                    <a:pt x="6693" y="17280"/>
                    <a:pt x="8214" y="14040"/>
                    <a:pt x="8823" y="13320"/>
                  </a:cubicBezTo>
                  <a:cubicBezTo>
                    <a:pt x="9431" y="12600"/>
                    <a:pt x="9127" y="14400"/>
                    <a:pt x="9127" y="16200"/>
                  </a:cubicBezTo>
                  <a:cubicBezTo>
                    <a:pt x="9127" y="18000"/>
                    <a:pt x="9431" y="19800"/>
                    <a:pt x="10344" y="20700"/>
                  </a:cubicBezTo>
                  <a:cubicBezTo>
                    <a:pt x="11256" y="21600"/>
                    <a:pt x="12777" y="21600"/>
                    <a:pt x="14146" y="20880"/>
                  </a:cubicBezTo>
                  <a:cubicBezTo>
                    <a:pt x="15515" y="20160"/>
                    <a:pt x="16732" y="18720"/>
                    <a:pt x="17949" y="15120"/>
                  </a:cubicBezTo>
                  <a:cubicBezTo>
                    <a:pt x="19166" y="11520"/>
                    <a:pt x="20383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8339292" y="1040880"/>
              <a:ext cx="93135" cy="151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5400" y="0"/>
                  </a:moveTo>
                  <a:cubicBezTo>
                    <a:pt x="3927" y="6214"/>
                    <a:pt x="2455" y="12427"/>
                    <a:pt x="1473" y="16274"/>
                  </a:cubicBezTo>
                  <a:cubicBezTo>
                    <a:pt x="491" y="20121"/>
                    <a:pt x="0" y="21600"/>
                    <a:pt x="0" y="21156"/>
                  </a:cubicBezTo>
                  <a:cubicBezTo>
                    <a:pt x="0" y="20712"/>
                    <a:pt x="491" y="18345"/>
                    <a:pt x="1964" y="15534"/>
                  </a:cubicBezTo>
                  <a:cubicBezTo>
                    <a:pt x="3436" y="12723"/>
                    <a:pt x="5891" y="9468"/>
                    <a:pt x="8591" y="6953"/>
                  </a:cubicBezTo>
                  <a:cubicBezTo>
                    <a:pt x="11291" y="4438"/>
                    <a:pt x="14236" y="2663"/>
                    <a:pt x="16445" y="2367"/>
                  </a:cubicBezTo>
                  <a:cubicBezTo>
                    <a:pt x="18655" y="2071"/>
                    <a:pt x="20127" y="3255"/>
                    <a:pt x="20864" y="6362"/>
                  </a:cubicBezTo>
                  <a:cubicBezTo>
                    <a:pt x="21600" y="9468"/>
                    <a:pt x="21600" y="14499"/>
                    <a:pt x="21600" y="195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977526" y="1934113"/>
              <a:ext cx="311151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5" y="19168"/>
                    <a:pt x="1469" y="16736"/>
                    <a:pt x="2498" y="13732"/>
                  </a:cubicBezTo>
                  <a:cubicBezTo>
                    <a:pt x="3527" y="10728"/>
                    <a:pt x="4849" y="7152"/>
                    <a:pt x="5584" y="5007"/>
                  </a:cubicBezTo>
                  <a:cubicBezTo>
                    <a:pt x="6318" y="2861"/>
                    <a:pt x="6465" y="2146"/>
                    <a:pt x="6612" y="1430"/>
                  </a:cubicBezTo>
                  <a:cubicBezTo>
                    <a:pt x="6759" y="715"/>
                    <a:pt x="6906" y="0"/>
                    <a:pt x="6759" y="0"/>
                  </a:cubicBezTo>
                  <a:cubicBezTo>
                    <a:pt x="6612" y="0"/>
                    <a:pt x="6171" y="715"/>
                    <a:pt x="5657" y="2861"/>
                  </a:cubicBezTo>
                  <a:cubicBezTo>
                    <a:pt x="5143" y="5007"/>
                    <a:pt x="4555" y="8583"/>
                    <a:pt x="4335" y="11730"/>
                  </a:cubicBezTo>
                  <a:cubicBezTo>
                    <a:pt x="4114" y="14877"/>
                    <a:pt x="4261" y="17595"/>
                    <a:pt x="4702" y="19168"/>
                  </a:cubicBezTo>
                  <a:cubicBezTo>
                    <a:pt x="5143" y="20742"/>
                    <a:pt x="5878" y="21171"/>
                    <a:pt x="6980" y="21028"/>
                  </a:cubicBezTo>
                  <a:cubicBezTo>
                    <a:pt x="8082" y="20885"/>
                    <a:pt x="9551" y="20170"/>
                    <a:pt x="11314" y="18024"/>
                  </a:cubicBezTo>
                  <a:cubicBezTo>
                    <a:pt x="13078" y="15878"/>
                    <a:pt x="15135" y="12302"/>
                    <a:pt x="16384" y="9513"/>
                  </a:cubicBezTo>
                  <a:cubicBezTo>
                    <a:pt x="17633" y="6723"/>
                    <a:pt x="18073" y="4721"/>
                    <a:pt x="18294" y="3147"/>
                  </a:cubicBezTo>
                  <a:cubicBezTo>
                    <a:pt x="18514" y="1574"/>
                    <a:pt x="18514" y="429"/>
                    <a:pt x="18220" y="501"/>
                  </a:cubicBezTo>
                  <a:cubicBezTo>
                    <a:pt x="17927" y="572"/>
                    <a:pt x="17339" y="1860"/>
                    <a:pt x="16971" y="3934"/>
                  </a:cubicBezTo>
                  <a:cubicBezTo>
                    <a:pt x="16604" y="6008"/>
                    <a:pt x="16457" y="8869"/>
                    <a:pt x="16898" y="10943"/>
                  </a:cubicBezTo>
                  <a:cubicBezTo>
                    <a:pt x="17339" y="13017"/>
                    <a:pt x="18367" y="14305"/>
                    <a:pt x="19249" y="14948"/>
                  </a:cubicBezTo>
                  <a:cubicBezTo>
                    <a:pt x="20131" y="15592"/>
                    <a:pt x="20865" y="15592"/>
                    <a:pt x="21600" y="15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009276" y="1649348"/>
              <a:ext cx="177801" cy="19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18046"/>
                  </a:moveTo>
                  <a:cubicBezTo>
                    <a:pt x="0" y="19425"/>
                    <a:pt x="0" y="20804"/>
                    <a:pt x="514" y="21148"/>
                  </a:cubicBezTo>
                  <a:cubicBezTo>
                    <a:pt x="1029" y="21493"/>
                    <a:pt x="2057" y="20804"/>
                    <a:pt x="3857" y="18391"/>
                  </a:cubicBezTo>
                  <a:cubicBezTo>
                    <a:pt x="5657" y="15978"/>
                    <a:pt x="8229" y="11842"/>
                    <a:pt x="10029" y="8855"/>
                  </a:cubicBezTo>
                  <a:cubicBezTo>
                    <a:pt x="11829" y="5867"/>
                    <a:pt x="12857" y="4029"/>
                    <a:pt x="14014" y="2536"/>
                  </a:cubicBezTo>
                  <a:cubicBezTo>
                    <a:pt x="15171" y="1042"/>
                    <a:pt x="16457" y="-107"/>
                    <a:pt x="17229" y="8"/>
                  </a:cubicBezTo>
                  <a:cubicBezTo>
                    <a:pt x="18000" y="123"/>
                    <a:pt x="18257" y="1502"/>
                    <a:pt x="18514" y="4604"/>
                  </a:cubicBezTo>
                  <a:cubicBezTo>
                    <a:pt x="18771" y="7706"/>
                    <a:pt x="19029" y="12531"/>
                    <a:pt x="19543" y="15519"/>
                  </a:cubicBezTo>
                  <a:cubicBezTo>
                    <a:pt x="20057" y="18506"/>
                    <a:pt x="20829" y="19655"/>
                    <a:pt x="21600" y="20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402976" y="199338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415676" y="2082280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955426" y="1745730"/>
              <a:ext cx="317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736"/>
                    <a:pt x="12960" y="5472"/>
                    <a:pt x="9360" y="9072"/>
                  </a:cubicBezTo>
                  <a:cubicBezTo>
                    <a:pt x="5760" y="12672"/>
                    <a:pt x="2880" y="17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853826" y="2118263"/>
              <a:ext cx="2095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0800"/>
                    <a:pt x="9600" y="0"/>
                    <a:pt x="13200" y="0"/>
                  </a:cubicBezTo>
                  <a:cubicBezTo>
                    <a:pt x="16800" y="0"/>
                    <a:pt x="19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917883" y="2227855"/>
              <a:ext cx="151844" cy="20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27" fill="norm" stroke="1" extrusionOk="0">
                  <a:moveTo>
                    <a:pt x="5321" y="1386"/>
                  </a:moveTo>
                  <a:cubicBezTo>
                    <a:pt x="3821" y="5171"/>
                    <a:pt x="2321" y="8957"/>
                    <a:pt x="1571" y="11852"/>
                  </a:cubicBezTo>
                  <a:cubicBezTo>
                    <a:pt x="821" y="14747"/>
                    <a:pt x="821" y="16751"/>
                    <a:pt x="671" y="18421"/>
                  </a:cubicBezTo>
                  <a:cubicBezTo>
                    <a:pt x="521" y="20091"/>
                    <a:pt x="221" y="21427"/>
                    <a:pt x="71" y="21427"/>
                  </a:cubicBezTo>
                  <a:cubicBezTo>
                    <a:pt x="-79" y="21427"/>
                    <a:pt x="-79" y="20091"/>
                    <a:pt x="971" y="16639"/>
                  </a:cubicBezTo>
                  <a:cubicBezTo>
                    <a:pt x="2021" y="13188"/>
                    <a:pt x="4121" y="7621"/>
                    <a:pt x="5771" y="4392"/>
                  </a:cubicBezTo>
                  <a:cubicBezTo>
                    <a:pt x="7421" y="1163"/>
                    <a:pt x="8621" y="272"/>
                    <a:pt x="10721" y="50"/>
                  </a:cubicBezTo>
                  <a:cubicBezTo>
                    <a:pt x="12821" y="-173"/>
                    <a:pt x="15821" y="272"/>
                    <a:pt x="17771" y="2945"/>
                  </a:cubicBezTo>
                  <a:cubicBezTo>
                    <a:pt x="19721" y="5617"/>
                    <a:pt x="20621" y="10516"/>
                    <a:pt x="21521" y="15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2233026" y="1898130"/>
              <a:ext cx="319301" cy="341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36" fill="norm" stroke="1" extrusionOk="0">
                  <a:moveTo>
                    <a:pt x="21437" y="0"/>
                  </a:moveTo>
                  <a:cubicBezTo>
                    <a:pt x="17316" y="1333"/>
                    <a:pt x="13195" y="2667"/>
                    <a:pt x="10353" y="3533"/>
                  </a:cubicBezTo>
                  <a:cubicBezTo>
                    <a:pt x="7511" y="4400"/>
                    <a:pt x="5948" y="4800"/>
                    <a:pt x="4669" y="5333"/>
                  </a:cubicBezTo>
                  <a:cubicBezTo>
                    <a:pt x="3390" y="5867"/>
                    <a:pt x="2395" y="6533"/>
                    <a:pt x="2111" y="7133"/>
                  </a:cubicBezTo>
                  <a:cubicBezTo>
                    <a:pt x="1826" y="7733"/>
                    <a:pt x="2253" y="8267"/>
                    <a:pt x="3745" y="8800"/>
                  </a:cubicBezTo>
                  <a:cubicBezTo>
                    <a:pt x="5237" y="9333"/>
                    <a:pt x="7795" y="9867"/>
                    <a:pt x="9429" y="10267"/>
                  </a:cubicBezTo>
                  <a:cubicBezTo>
                    <a:pt x="11063" y="10667"/>
                    <a:pt x="11774" y="10933"/>
                    <a:pt x="12413" y="11400"/>
                  </a:cubicBezTo>
                  <a:cubicBezTo>
                    <a:pt x="13053" y="11867"/>
                    <a:pt x="13621" y="12533"/>
                    <a:pt x="13621" y="13067"/>
                  </a:cubicBezTo>
                  <a:cubicBezTo>
                    <a:pt x="13621" y="13600"/>
                    <a:pt x="13053" y="14000"/>
                    <a:pt x="10992" y="14867"/>
                  </a:cubicBezTo>
                  <a:cubicBezTo>
                    <a:pt x="8932" y="15733"/>
                    <a:pt x="5379" y="17067"/>
                    <a:pt x="3319" y="17933"/>
                  </a:cubicBezTo>
                  <a:cubicBezTo>
                    <a:pt x="1258" y="18800"/>
                    <a:pt x="690" y="19200"/>
                    <a:pt x="334" y="19733"/>
                  </a:cubicBezTo>
                  <a:cubicBezTo>
                    <a:pt x="-21" y="20267"/>
                    <a:pt x="-163" y="20933"/>
                    <a:pt x="263" y="21267"/>
                  </a:cubicBezTo>
                  <a:cubicBezTo>
                    <a:pt x="690" y="21600"/>
                    <a:pt x="1684" y="21600"/>
                    <a:pt x="4455" y="21400"/>
                  </a:cubicBezTo>
                  <a:cubicBezTo>
                    <a:pt x="7226" y="21200"/>
                    <a:pt x="11774" y="20800"/>
                    <a:pt x="16321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653926" y="1936230"/>
              <a:ext cx="2095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983"/>
                    <a:pt x="6982" y="7966"/>
                    <a:pt x="10582" y="11566"/>
                  </a:cubicBezTo>
                  <a:cubicBezTo>
                    <a:pt x="14182" y="15166"/>
                    <a:pt x="17891" y="18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641867" y="1910830"/>
              <a:ext cx="221610" cy="3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68" fill="norm" stroke="1" extrusionOk="0">
                  <a:moveTo>
                    <a:pt x="21334" y="0"/>
                  </a:moveTo>
                  <a:cubicBezTo>
                    <a:pt x="18074" y="3105"/>
                    <a:pt x="14813" y="6210"/>
                    <a:pt x="11349" y="9518"/>
                  </a:cubicBezTo>
                  <a:cubicBezTo>
                    <a:pt x="7885" y="12825"/>
                    <a:pt x="4217" y="16335"/>
                    <a:pt x="2179" y="18428"/>
                  </a:cubicBezTo>
                  <a:cubicBezTo>
                    <a:pt x="142" y="20520"/>
                    <a:pt x="-266" y="21195"/>
                    <a:pt x="142" y="21397"/>
                  </a:cubicBezTo>
                  <a:cubicBezTo>
                    <a:pt x="549" y="21600"/>
                    <a:pt x="1772" y="21330"/>
                    <a:pt x="2994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977776" y="220928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952881" y="2075880"/>
              <a:ext cx="41031" cy="6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0127" fill="norm" stroke="1" extrusionOk="0">
                  <a:moveTo>
                    <a:pt x="19182" y="16"/>
                  </a:moveTo>
                  <a:cubicBezTo>
                    <a:pt x="13782" y="16"/>
                    <a:pt x="8382" y="16"/>
                    <a:pt x="5142" y="1703"/>
                  </a:cubicBezTo>
                  <a:cubicBezTo>
                    <a:pt x="1902" y="3391"/>
                    <a:pt x="822" y="6766"/>
                    <a:pt x="282" y="10478"/>
                  </a:cubicBezTo>
                  <a:cubicBezTo>
                    <a:pt x="-258" y="14191"/>
                    <a:pt x="-258" y="18241"/>
                    <a:pt x="2442" y="19591"/>
                  </a:cubicBezTo>
                  <a:cubicBezTo>
                    <a:pt x="5142" y="20941"/>
                    <a:pt x="10542" y="19591"/>
                    <a:pt x="14322" y="17228"/>
                  </a:cubicBezTo>
                  <a:cubicBezTo>
                    <a:pt x="18102" y="14866"/>
                    <a:pt x="20262" y="11491"/>
                    <a:pt x="20802" y="8116"/>
                  </a:cubicBezTo>
                  <a:cubicBezTo>
                    <a:pt x="21342" y="4741"/>
                    <a:pt x="20262" y="1366"/>
                    <a:pt x="17022" y="353"/>
                  </a:cubicBezTo>
                  <a:cubicBezTo>
                    <a:pt x="13782" y="-659"/>
                    <a:pt x="8382" y="691"/>
                    <a:pt x="2982" y="2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3314326" y="227913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4441632" y="1999730"/>
              <a:ext cx="1569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965"/>
                    <a:pt x="3818" y="7930"/>
                    <a:pt x="1118" y="11530"/>
                  </a:cubicBezTo>
                  <a:cubicBezTo>
                    <a:pt x="-1582" y="15130"/>
                    <a:pt x="1118" y="1836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448530" y="1984767"/>
              <a:ext cx="237397" cy="9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43" fill="norm" stroke="1" extrusionOk="0">
                  <a:moveTo>
                    <a:pt x="1368" y="21143"/>
                  </a:moveTo>
                  <a:cubicBezTo>
                    <a:pt x="604" y="18198"/>
                    <a:pt x="-161" y="15252"/>
                    <a:pt x="30" y="13043"/>
                  </a:cubicBezTo>
                  <a:cubicBezTo>
                    <a:pt x="221" y="10834"/>
                    <a:pt x="1368" y="9361"/>
                    <a:pt x="4427" y="7152"/>
                  </a:cubicBezTo>
                  <a:cubicBezTo>
                    <a:pt x="7485" y="4943"/>
                    <a:pt x="12455" y="1998"/>
                    <a:pt x="15609" y="770"/>
                  </a:cubicBezTo>
                  <a:cubicBezTo>
                    <a:pt x="18763" y="-457"/>
                    <a:pt x="20101" y="34"/>
                    <a:pt x="21439" y="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438276" y="2177530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6800"/>
                    <a:pt x="6982" y="12000"/>
                    <a:pt x="10582" y="8400"/>
                  </a:cubicBezTo>
                  <a:cubicBezTo>
                    <a:pt x="14182" y="4800"/>
                    <a:pt x="1789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679576" y="2247380"/>
              <a:ext cx="381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4704976" y="213943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746546" y="2228330"/>
              <a:ext cx="14258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4244" y="0"/>
                  </a:moveTo>
                  <a:cubicBezTo>
                    <a:pt x="3609" y="5472"/>
                    <a:pt x="2973" y="10944"/>
                    <a:pt x="2179" y="14688"/>
                  </a:cubicBezTo>
                  <a:cubicBezTo>
                    <a:pt x="1385" y="18432"/>
                    <a:pt x="432" y="20448"/>
                    <a:pt x="115" y="20304"/>
                  </a:cubicBezTo>
                  <a:cubicBezTo>
                    <a:pt x="-203" y="20160"/>
                    <a:pt x="115" y="17856"/>
                    <a:pt x="1385" y="14688"/>
                  </a:cubicBezTo>
                  <a:cubicBezTo>
                    <a:pt x="2656" y="11520"/>
                    <a:pt x="4879" y="7488"/>
                    <a:pt x="6626" y="5040"/>
                  </a:cubicBezTo>
                  <a:cubicBezTo>
                    <a:pt x="8373" y="2592"/>
                    <a:pt x="9644" y="1728"/>
                    <a:pt x="11550" y="2304"/>
                  </a:cubicBezTo>
                  <a:cubicBezTo>
                    <a:pt x="13456" y="2880"/>
                    <a:pt x="15997" y="4896"/>
                    <a:pt x="17268" y="7488"/>
                  </a:cubicBezTo>
                  <a:cubicBezTo>
                    <a:pt x="18538" y="10080"/>
                    <a:pt x="18538" y="13248"/>
                    <a:pt x="19015" y="15696"/>
                  </a:cubicBezTo>
                  <a:cubicBezTo>
                    <a:pt x="19491" y="18144"/>
                    <a:pt x="20444" y="19872"/>
                    <a:pt x="2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935464" y="1989103"/>
              <a:ext cx="168769" cy="39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31" fill="norm" stroke="1" extrusionOk="0">
                  <a:moveTo>
                    <a:pt x="10962" y="17870"/>
                  </a:moveTo>
                  <a:cubicBezTo>
                    <a:pt x="11495" y="17305"/>
                    <a:pt x="12029" y="16739"/>
                    <a:pt x="12295" y="15948"/>
                  </a:cubicBezTo>
                  <a:cubicBezTo>
                    <a:pt x="12562" y="15156"/>
                    <a:pt x="12562" y="14138"/>
                    <a:pt x="11895" y="13573"/>
                  </a:cubicBezTo>
                  <a:cubicBezTo>
                    <a:pt x="11229" y="13007"/>
                    <a:pt x="9895" y="12894"/>
                    <a:pt x="7762" y="13799"/>
                  </a:cubicBezTo>
                  <a:cubicBezTo>
                    <a:pt x="5629" y="14704"/>
                    <a:pt x="2695" y="16626"/>
                    <a:pt x="1229" y="18040"/>
                  </a:cubicBezTo>
                  <a:cubicBezTo>
                    <a:pt x="-238" y="19453"/>
                    <a:pt x="-238" y="20358"/>
                    <a:pt x="429" y="20867"/>
                  </a:cubicBezTo>
                  <a:cubicBezTo>
                    <a:pt x="1095" y="21376"/>
                    <a:pt x="2429" y="21489"/>
                    <a:pt x="4429" y="21093"/>
                  </a:cubicBezTo>
                  <a:cubicBezTo>
                    <a:pt x="6429" y="20697"/>
                    <a:pt x="9095" y="19793"/>
                    <a:pt x="11762" y="17474"/>
                  </a:cubicBezTo>
                  <a:cubicBezTo>
                    <a:pt x="14429" y="15156"/>
                    <a:pt x="17095" y="11424"/>
                    <a:pt x="18695" y="8540"/>
                  </a:cubicBezTo>
                  <a:cubicBezTo>
                    <a:pt x="20295" y="5657"/>
                    <a:pt x="20829" y="3621"/>
                    <a:pt x="21095" y="2320"/>
                  </a:cubicBezTo>
                  <a:cubicBezTo>
                    <a:pt x="21362" y="1020"/>
                    <a:pt x="21362" y="454"/>
                    <a:pt x="20695" y="172"/>
                  </a:cubicBezTo>
                  <a:cubicBezTo>
                    <a:pt x="20029" y="-111"/>
                    <a:pt x="18695" y="-111"/>
                    <a:pt x="17495" y="681"/>
                  </a:cubicBezTo>
                  <a:cubicBezTo>
                    <a:pt x="16295" y="1472"/>
                    <a:pt x="15229" y="3055"/>
                    <a:pt x="14429" y="5430"/>
                  </a:cubicBezTo>
                  <a:cubicBezTo>
                    <a:pt x="13629" y="7805"/>
                    <a:pt x="13095" y="10972"/>
                    <a:pt x="14162" y="13234"/>
                  </a:cubicBezTo>
                  <a:cubicBezTo>
                    <a:pt x="15229" y="15495"/>
                    <a:pt x="17895" y="16852"/>
                    <a:pt x="20562" y="18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5734486" y="2220850"/>
              <a:ext cx="189691" cy="186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179" fill="norm" stroke="1" extrusionOk="0">
                  <a:moveTo>
                    <a:pt x="16287" y="3008"/>
                  </a:moveTo>
                  <a:cubicBezTo>
                    <a:pt x="14863" y="1568"/>
                    <a:pt x="13439" y="128"/>
                    <a:pt x="11421" y="8"/>
                  </a:cubicBezTo>
                  <a:cubicBezTo>
                    <a:pt x="9404" y="-112"/>
                    <a:pt x="6793" y="1088"/>
                    <a:pt x="4657" y="4208"/>
                  </a:cubicBezTo>
                  <a:cubicBezTo>
                    <a:pt x="2520" y="7328"/>
                    <a:pt x="859" y="12368"/>
                    <a:pt x="265" y="15608"/>
                  </a:cubicBezTo>
                  <a:cubicBezTo>
                    <a:pt x="-328" y="18848"/>
                    <a:pt x="147" y="20288"/>
                    <a:pt x="977" y="20888"/>
                  </a:cubicBezTo>
                  <a:cubicBezTo>
                    <a:pt x="1808" y="21488"/>
                    <a:pt x="2995" y="21248"/>
                    <a:pt x="4775" y="19328"/>
                  </a:cubicBezTo>
                  <a:cubicBezTo>
                    <a:pt x="6556" y="17408"/>
                    <a:pt x="8929" y="13808"/>
                    <a:pt x="10472" y="11408"/>
                  </a:cubicBezTo>
                  <a:cubicBezTo>
                    <a:pt x="12015" y="9008"/>
                    <a:pt x="12727" y="7808"/>
                    <a:pt x="13558" y="6488"/>
                  </a:cubicBezTo>
                  <a:cubicBezTo>
                    <a:pt x="14388" y="5168"/>
                    <a:pt x="15338" y="3728"/>
                    <a:pt x="15813" y="3728"/>
                  </a:cubicBezTo>
                  <a:cubicBezTo>
                    <a:pt x="16287" y="3728"/>
                    <a:pt x="16287" y="5168"/>
                    <a:pt x="16406" y="7088"/>
                  </a:cubicBezTo>
                  <a:cubicBezTo>
                    <a:pt x="16525" y="9008"/>
                    <a:pt x="16762" y="11408"/>
                    <a:pt x="17593" y="13808"/>
                  </a:cubicBezTo>
                  <a:cubicBezTo>
                    <a:pt x="18424" y="16208"/>
                    <a:pt x="19848" y="18608"/>
                    <a:pt x="21272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6319764" y="2140952"/>
              <a:ext cx="150513" cy="27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162" fill="norm" stroke="1" extrusionOk="0">
                  <a:moveTo>
                    <a:pt x="21332" y="4237"/>
                  </a:moveTo>
                  <a:cubicBezTo>
                    <a:pt x="20132" y="3108"/>
                    <a:pt x="18932" y="1980"/>
                    <a:pt x="16982" y="1093"/>
                  </a:cubicBezTo>
                  <a:cubicBezTo>
                    <a:pt x="15032" y="207"/>
                    <a:pt x="12332" y="-438"/>
                    <a:pt x="9332" y="368"/>
                  </a:cubicBezTo>
                  <a:cubicBezTo>
                    <a:pt x="6332" y="1174"/>
                    <a:pt x="3032" y="3431"/>
                    <a:pt x="1382" y="4962"/>
                  </a:cubicBezTo>
                  <a:cubicBezTo>
                    <a:pt x="-268" y="6493"/>
                    <a:pt x="-268" y="7299"/>
                    <a:pt x="482" y="7863"/>
                  </a:cubicBezTo>
                  <a:cubicBezTo>
                    <a:pt x="1232" y="8428"/>
                    <a:pt x="2732" y="8750"/>
                    <a:pt x="4982" y="8508"/>
                  </a:cubicBezTo>
                  <a:cubicBezTo>
                    <a:pt x="7232" y="8266"/>
                    <a:pt x="10232" y="7461"/>
                    <a:pt x="12332" y="6735"/>
                  </a:cubicBezTo>
                  <a:cubicBezTo>
                    <a:pt x="14432" y="6010"/>
                    <a:pt x="15632" y="5365"/>
                    <a:pt x="16982" y="4720"/>
                  </a:cubicBezTo>
                  <a:cubicBezTo>
                    <a:pt x="18332" y="4075"/>
                    <a:pt x="19832" y="3431"/>
                    <a:pt x="20582" y="3914"/>
                  </a:cubicBezTo>
                  <a:cubicBezTo>
                    <a:pt x="21332" y="4398"/>
                    <a:pt x="21332" y="6010"/>
                    <a:pt x="21032" y="9072"/>
                  </a:cubicBezTo>
                  <a:cubicBezTo>
                    <a:pt x="20732" y="12135"/>
                    <a:pt x="20132" y="16649"/>
                    <a:pt x="19532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6568981" y="2143193"/>
              <a:ext cx="161646" cy="2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39" fill="norm" stroke="1" extrusionOk="0">
                  <a:moveTo>
                    <a:pt x="21423" y="1767"/>
                  </a:moveTo>
                  <a:cubicBezTo>
                    <a:pt x="20581" y="1076"/>
                    <a:pt x="19740" y="384"/>
                    <a:pt x="18618" y="125"/>
                  </a:cubicBezTo>
                  <a:cubicBezTo>
                    <a:pt x="17496" y="-134"/>
                    <a:pt x="16093" y="39"/>
                    <a:pt x="13849" y="384"/>
                  </a:cubicBezTo>
                  <a:cubicBezTo>
                    <a:pt x="11605" y="730"/>
                    <a:pt x="8519" y="1248"/>
                    <a:pt x="6555" y="2026"/>
                  </a:cubicBezTo>
                  <a:cubicBezTo>
                    <a:pt x="4592" y="2804"/>
                    <a:pt x="3750" y="3840"/>
                    <a:pt x="3049" y="5050"/>
                  </a:cubicBezTo>
                  <a:cubicBezTo>
                    <a:pt x="2348" y="6260"/>
                    <a:pt x="1787" y="7642"/>
                    <a:pt x="2207" y="8333"/>
                  </a:cubicBezTo>
                  <a:cubicBezTo>
                    <a:pt x="2628" y="9024"/>
                    <a:pt x="4031" y="9024"/>
                    <a:pt x="5714" y="9802"/>
                  </a:cubicBezTo>
                  <a:cubicBezTo>
                    <a:pt x="7397" y="10580"/>
                    <a:pt x="9361" y="12135"/>
                    <a:pt x="10623" y="13344"/>
                  </a:cubicBezTo>
                  <a:cubicBezTo>
                    <a:pt x="11885" y="14554"/>
                    <a:pt x="12446" y="15418"/>
                    <a:pt x="12727" y="16282"/>
                  </a:cubicBezTo>
                  <a:cubicBezTo>
                    <a:pt x="13007" y="17146"/>
                    <a:pt x="13007" y="18010"/>
                    <a:pt x="11745" y="18874"/>
                  </a:cubicBezTo>
                  <a:cubicBezTo>
                    <a:pt x="10483" y="19738"/>
                    <a:pt x="7958" y="20602"/>
                    <a:pt x="5854" y="21034"/>
                  </a:cubicBezTo>
                  <a:cubicBezTo>
                    <a:pt x="3750" y="21466"/>
                    <a:pt x="2067" y="21466"/>
                    <a:pt x="1085" y="20861"/>
                  </a:cubicBezTo>
                  <a:cubicBezTo>
                    <a:pt x="104" y="20256"/>
                    <a:pt x="-177" y="19047"/>
                    <a:pt x="104" y="17924"/>
                  </a:cubicBezTo>
                  <a:cubicBezTo>
                    <a:pt x="384" y="16800"/>
                    <a:pt x="1226" y="15764"/>
                    <a:pt x="2067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6775076" y="1948930"/>
              <a:ext cx="762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1620"/>
                    <a:pt x="13200" y="3240"/>
                    <a:pt x="9600" y="6840"/>
                  </a:cubicBezTo>
                  <a:cubicBezTo>
                    <a:pt x="6000" y="10440"/>
                    <a:pt x="3000" y="16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6738677" y="1989146"/>
              <a:ext cx="223444" cy="23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1049" y="11278"/>
                  </a:moveTo>
                  <a:cubicBezTo>
                    <a:pt x="444" y="10513"/>
                    <a:pt x="-162" y="9749"/>
                    <a:pt x="40" y="9175"/>
                  </a:cubicBezTo>
                  <a:cubicBezTo>
                    <a:pt x="242" y="8602"/>
                    <a:pt x="1251" y="8219"/>
                    <a:pt x="3472" y="7359"/>
                  </a:cubicBezTo>
                  <a:cubicBezTo>
                    <a:pt x="5692" y="6499"/>
                    <a:pt x="9124" y="5161"/>
                    <a:pt x="11244" y="4110"/>
                  </a:cubicBezTo>
                  <a:cubicBezTo>
                    <a:pt x="13363" y="3058"/>
                    <a:pt x="14171" y="2294"/>
                    <a:pt x="14877" y="1529"/>
                  </a:cubicBezTo>
                  <a:cubicBezTo>
                    <a:pt x="15584" y="765"/>
                    <a:pt x="16189" y="0"/>
                    <a:pt x="15988" y="0"/>
                  </a:cubicBezTo>
                  <a:cubicBezTo>
                    <a:pt x="15786" y="0"/>
                    <a:pt x="14776" y="765"/>
                    <a:pt x="13666" y="3345"/>
                  </a:cubicBezTo>
                  <a:cubicBezTo>
                    <a:pt x="12556" y="5926"/>
                    <a:pt x="11345" y="10322"/>
                    <a:pt x="10638" y="13189"/>
                  </a:cubicBezTo>
                  <a:cubicBezTo>
                    <a:pt x="9931" y="16057"/>
                    <a:pt x="9730" y="17395"/>
                    <a:pt x="10436" y="17204"/>
                  </a:cubicBezTo>
                  <a:cubicBezTo>
                    <a:pt x="11143" y="17012"/>
                    <a:pt x="12758" y="15292"/>
                    <a:pt x="14070" y="14050"/>
                  </a:cubicBezTo>
                  <a:cubicBezTo>
                    <a:pt x="15382" y="12807"/>
                    <a:pt x="16391" y="12042"/>
                    <a:pt x="17502" y="11565"/>
                  </a:cubicBezTo>
                  <a:cubicBezTo>
                    <a:pt x="18612" y="11087"/>
                    <a:pt x="19823" y="10896"/>
                    <a:pt x="20530" y="11278"/>
                  </a:cubicBezTo>
                  <a:cubicBezTo>
                    <a:pt x="21236" y="11660"/>
                    <a:pt x="21438" y="12616"/>
                    <a:pt x="21236" y="14432"/>
                  </a:cubicBezTo>
                  <a:cubicBezTo>
                    <a:pt x="21034" y="16248"/>
                    <a:pt x="20429" y="18924"/>
                    <a:pt x="198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7098926" y="2209280"/>
              <a:ext cx="1079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4255"/>
                    <a:pt x="13129" y="8509"/>
                    <a:pt x="9529" y="12109"/>
                  </a:cubicBezTo>
                  <a:cubicBezTo>
                    <a:pt x="5929" y="15709"/>
                    <a:pt x="2965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7079876" y="2325696"/>
              <a:ext cx="571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0800"/>
                    <a:pt x="4800" y="0"/>
                    <a:pt x="8400" y="0"/>
                  </a:cubicBezTo>
                  <a:cubicBezTo>
                    <a:pt x="12000" y="0"/>
                    <a:pt x="16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7213226" y="238708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7321176" y="233628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7333876" y="2253730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7395259" y="2152130"/>
              <a:ext cx="198968" cy="31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8502" y="0"/>
                  </a:moveTo>
                  <a:cubicBezTo>
                    <a:pt x="5974" y="3769"/>
                    <a:pt x="3447" y="7538"/>
                    <a:pt x="1953" y="10872"/>
                  </a:cubicBezTo>
                  <a:cubicBezTo>
                    <a:pt x="460" y="14207"/>
                    <a:pt x="0" y="17106"/>
                    <a:pt x="0" y="18918"/>
                  </a:cubicBezTo>
                  <a:cubicBezTo>
                    <a:pt x="0" y="20730"/>
                    <a:pt x="460" y="21455"/>
                    <a:pt x="2068" y="21528"/>
                  </a:cubicBezTo>
                  <a:cubicBezTo>
                    <a:pt x="3677" y="21600"/>
                    <a:pt x="6434" y="21020"/>
                    <a:pt x="8502" y="20005"/>
                  </a:cubicBezTo>
                  <a:cubicBezTo>
                    <a:pt x="10570" y="18991"/>
                    <a:pt x="11949" y="17541"/>
                    <a:pt x="12523" y="16454"/>
                  </a:cubicBezTo>
                  <a:cubicBezTo>
                    <a:pt x="13098" y="15366"/>
                    <a:pt x="12868" y="14642"/>
                    <a:pt x="12294" y="14497"/>
                  </a:cubicBezTo>
                  <a:cubicBezTo>
                    <a:pt x="11719" y="14352"/>
                    <a:pt x="10800" y="14787"/>
                    <a:pt x="9766" y="15294"/>
                  </a:cubicBezTo>
                  <a:cubicBezTo>
                    <a:pt x="8732" y="15801"/>
                    <a:pt x="7583" y="16381"/>
                    <a:pt x="6894" y="17106"/>
                  </a:cubicBezTo>
                  <a:cubicBezTo>
                    <a:pt x="6204" y="17831"/>
                    <a:pt x="5974" y="18701"/>
                    <a:pt x="8502" y="19353"/>
                  </a:cubicBezTo>
                  <a:cubicBezTo>
                    <a:pt x="11030" y="20005"/>
                    <a:pt x="16315" y="20440"/>
                    <a:pt x="21600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8021397" y="2174417"/>
              <a:ext cx="116015" cy="27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193" fill="norm" stroke="1" extrusionOk="0">
                  <a:moveTo>
                    <a:pt x="19018" y="6086"/>
                  </a:moveTo>
                  <a:cubicBezTo>
                    <a:pt x="19776" y="5274"/>
                    <a:pt x="20534" y="4462"/>
                    <a:pt x="20724" y="3406"/>
                  </a:cubicBezTo>
                  <a:cubicBezTo>
                    <a:pt x="20913" y="2350"/>
                    <a:pt x="20534" y="1051"/>
                    <a:pt x="19397" y="402"/>
                  </a:cubicBezTo>
                  <a:cubicBezTo>
                    <a:pt x="18260" y="-248"/>
                    <a:pt x="16366" y="-248"/>
                    <a:pt x="13145" y="1457"/>
                  </a:cubicBezTo>
                  <a:cubicBezTo>
                    <a:pt x="9924" y="3163"/>
                    <a:pt x="5376" y="6573"/>
                    <a:pt x="2724" y="9821"/>
                  </a:cubicBezTo>
                  <a:cubicBezTo>
                    <a:pt x="71" y="13069"/>
                    <a:pt x="-687" y="16155"/>
                    <a:pt x="639" y="18104"/>
                  </a:cubicBezTo>
                  <a:cubicBezTo>
                    <a:pt x="1966" y="20053"/>
                    <a:pt x="5376" y="20865"/>
                    <a:pt x="8029" y="21108"/>
                  </a:cubicBezTo>
                  <a:cubicBezTo>
                    <a:pt x="10681" y="21352"/>
                    <a:pt x="12576" y="21027"/>
                    <a:pt x="14471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8217231" y="2241030"/>
              <a:ext cx="3739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2335"/>
                    <a:pt x="4168" y="4670"/>
                    <a:pt x="1326" y="8270"/>
                  </a:cubicBezTo>
                  <a:cubicBezTo>
                    <a:pt x="-1516" y="11870"/>
                    <a:pt x="758" y="16735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8143411" y="2198696"/>
              <a:ext cx="187416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31" y="21600"/>
                  </a:moveTo>
                  <a:cubicBezTo>
                    <a:pt x="860" y="15247"/>
                    <a:pt x="-111" y="8894"/>
                    <a:pt x="10" y="5082"/>
                  </a:cubicBezTo>
                  <a:cubicBezTo>
                    <a:pt x="132" y="1271"/>
                    <a:pt x="1345" y="0"/>
                    <a:pt x="4622" y="0"/>
                  </a:cubicBezTo>
                  <a:cubicBezTo>
                    <a:pt x="7898" y="0"/>
                    <a:pt x="13237" y="1271"/>
                    <a:pt x="16392" y="3812"/>
                  </a:cubicBezTo>
                  <a:cubicBezTo>
                    <a:pt x="19547" y="6353"/>
                    <a:pt x="20518" y="10165"/>
                    <a:pt x="21489" y="1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8121276" y="2418830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6" y="15600"/>
                    <a:pt x="10232" y="9600"/>
                    <a:pt x="13832" y="6000"/>
                  </a:cubicBezTo>
                  <a:cubicBezTo>
                    <a:pt x="17432" y="2400"/>
                    <a:pt x="1951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8965826" y="2054330"/>
              <a:ext cx="165101" cy="44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4775"/>
                  </a:moveTo>
                  <a:cubicBezTo>
                    <a:pt x="20492" y="3639"/>
                    <a:pt x="19385" y="2502"/>
                    <a:pt x="18415" y="1727"/>
                  </a:cubicBezTo>
                  <a:cubicBezTo>
                    <a:pt x="17446" y="951"/>
                    <a:pt x="16615" y="538"/>
                    <a:pt x="15508" y="280"/>
                  </a:cubicBezTo>
                  <a:cubicBezTo>
                    <a:pt x="14400" y="21"/>
                    <a:pt x="13015" y="-82"/>
                    <a:pt x="11908" y="73"/>
                  </a:cubicBezTo>
                  <a:cubicBezTo>
                    <a:pt x="10800" y="228"/>
                    <a:pt x="9969" y="641"/>
                    <a:pt x="8169" y="2502"/>
                  </a:cubicBezTo>
                  <a:cubicBezTo>
                    <a:pt x="6369" y="4362"/>
                    <a:pt x="3600" y="7669"/>
                    <a:pt x="2077" y="11080"/>
                  </a:cubicBezTo>
                  <a:cubicBezTo>
                    <a:pt x="554" y="14490"/>
                    <a:pt x="277" y="18004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8927726" y="2278684"/>
              <a:ext cx="317501" cy="20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7" fill="norm" stroke="1" extrusionOk="0">
                  <a:moveTo>
                    <a:pt x="0" y="11949"/>
                  </a:moveTo>
                  <a:cubicBezTo>
                    <a:pt x="0" y="10406"/>
                    <a:pt x="0" y="8863"/>
                    <a:pt x="1224" y="7430"/>
                  </a:cubicBezTo>
                  <a:cubicBezTo>
                    <a:pt x="2448" y="5998"/>
                    <a:pt x="4896" y="4675"/>
                    <a:pt x="6480" y="3904"/>
                  </a:cubicBezTo>
                  <a:cubicBezTo>
                    <a:pt x="8064" y="3133"/>
                    <a:pt x="8784" y="2912"/>
                    <a:pt x="9504" y="2802"/>
                  </a:cubicBezTo>
                  <a:cubicBezTo>
                    <a:pt x="10224" y="2692"/>
                    <a:pt x="10944" y="2692"/>
                    <a:pt x="10944" y="2912"/>
                  </a:cubicBezTo>
                  <a:cubicBezTo>
                    <a:pt x="10944" y="3133"/>
                    <a:pt x="10224" y="3573"/>
                    <a:pt x="9288" y="4786"/>
                  </a:cubicBezTo>
                  <a:cubicBezTo>
                    <a:pt x="8352" y="5998"/>
                    <a:pt x="7200" y="7982"/>
                    <a:pt x="6624" y="10075"/>
                  </a:cubicBezTo>
                  <a:cubicBezTo>
                    <a:pt x="6048" y="12169"/>
                    <a:pt x="6048" y="14373"/>
                    <a:pt x="6480" y="15696"/>
                  </a:cubicBezTo>
                  <a:cubicBezTo>
                    <a:pt x="6912" y="17018"/>
                    <a:pt x="7776" y="17459"/>
                    <a:pt x="8496" y="17349"/>
                  </a:cubicBezTo>
                  <a:cubicBezTo>
                    <a:pt x="9216" y="17239"/>
                    <a:pt x="9792" y="16577"/>
                    <a:pt x="10152" y="14373"/>
                  </a:cubicBezTo>
                  <a:cubicBezTo>
                    <a:pt x="10512" y="12169"/>
                    <a:pt x="10656" y="8422"/>
                    <a:pt x="10656" y="5557"/>
                  </a:cubicBezTo>
                  <a:cubicBezTo>
                    <a:pt x="10656" y="2692"/>
                    <a:pt x="10512" y="708"/>
                    <a:pt x="10728" y="157"/>
                  </a:cubicBezTo>
                  <a:cubicBezTo>
                    <a:pt x="10944" y="-394"/>
                    <a:pt x="11520" y="488"/>
                    <a:pt x="12528" y="3133"/>
                  </a:cubicBezTo>
                  <a:cubicBezTo>
                    <a:pt x="13536" y="5777"/>
                    <a:pt x="14976" y="10186"/>
                    <a:pt x="15768" y="13161"/>
                  </a:cubicBezTo>
                  <a:cubicBezTo>
                    <a:pt x="16560" y="16137"/>
                    <a:pt x="16704" y="17679"/>
                    <a:pt x="16488" y="18892"/>
                  </a:cubicBezTo>
                  <a:cubicBezTo>
                    <a:pt x="16272" y="20104"/>
                    <a:pt x="15696" y="20986"/>
                    <a:pt x="15120" y="21096"/>
                  </a:cubicBezTo>
                  <a:cubicBezTo>
                    <a:pt x="14544" y="21206"/>
                    <a:pt x="13968" y="20545"/>
                    <a:pt x="13680" y="18892"/>
                  </a:cubicBezTo>
                  <a:cubicBezTo>
                    <a:pt x="13392" y="17239"/>
                    <a:pt x="13392" y="14594"/>
                    <a:pt x="14760" y="11288"/>
                  </a:cubicBezTo>
                  <a:cubicBezTo>
                    <a:pt x="16128" y="7982"/>
                    <a:pt x="18864" y="4014"/>
                    <a:pt x="21600" y="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9842126" y="2231420"/>
              <a:ext cx="298451" cy="312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0228"/>
                  </a:moveTo>
                  <a:cubicBezTo>
                    <a:pt x="2451" y="17039"/>
                    <a:pt x="4902" y="13850"/>
                    <a:pt x="6664" y="10733"/>
                  </a:cubicBezTo>
                  <a:cubicBezTo>
                    <a:pt x="8426" y="7616"/>
                    <a:pt x="9498" y="4572"/>
                    <a:pt x="9957" y="2687"/>
                  </a:cubicBezTo>
                  <a:cubicBezTo>
                    <a:pt x="10417" y="803"/>
                    <a:pt x="10264" y="78"/>
                    <a:pt x="9957" y="5"/>
                  </a:cubicBezTo>
                  <a:cubicBezTo>
                    <a:pt x="9651" y="-67"/>
                    <a:pt x="9191" y="513"/>
                    <a:pt x="8426" y="3050"/>
                  </a:cubicBezTo>
                  <a:cubicBezTo>
                    <a:pt x="7660" y="5587"/>
                    <a:pt x="6587" y="10081"/>
                    <a:pt x="6051" y="13125"/>
                  </a:cubicBezTo>
                  <a:cubicBezTo>
                    <a:pt x="5515" y="16169"/>
                    <a:pt x="5515" y="17764"/>
                    <a:pt x="5668" y="18924"/>
                  </a:cubicBezTo>
                  <a:cubicBezTo>
                    <a:pt x="5821" y="20083"/>
                    <a:pt x="6128" y="20808"/>
                    <a:pt x="6740" y="21171"/>
                  </a:cubicBezTo>
                  <a:cubicBezTo>
                    <a:pt x="7353" y="21533"/>
                    <a:pt x="8272" y="21533"/>
                    <a:pt x="9651" y="20663"/>
                  </a:cubicBezTo>
                  <a:cubicBezTo>
                    <a:pt x="11030" y="19793"/>
                    <a:pt x="12868" y="18054"/>
                    <a:pt x="14630" y="15227"/>
                  </a:cubicBezTo>
                  <a:cubicBezTo>
                    <a:pt x="16391" y="12400"/>
                    <a:pt x="18077" y="8486"/>
                    <a:pt x="18919" y="6167"/>
                  </a:cubicBezTo>
                  <a:cubicBezTo>
                    <a:pt x="19762" y="3847"/>
                    <a:pt x="19762" y="3122"/>
                    <a:pt x="19685" y="3267"/>
                  </a:cubicBezTo>
                  <a:cubicBezTo>
                    <a:pt x="19609" y="3412"/>
                    <a:pt x="19455" y="4427"/>
                    <a:pt x="19302" y="6384"/>
                  </a:cubicBezTo>
                  <a:cubicBezTo>
                    <a:pt x="19149" y="8341"/>
                    <a:pt x="18996" y="11240"/>
                    <a:pt x="19379" y="13342"/>
                  </a:cubicBezTo>
                  <a:cubicBezTo>
                    <a:pt x="19762" y="15444"/>
                    <a:pt x="20681" y="16749"/>
                    <a:pt x="21600" y="18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0261226" y="243788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52026" y="2869680"/>
              <a:ext cx="111379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232"/>
                  </a:moveTo>
                  <a:cubicBezTo>
                    <a:pt x="160" y="9474"/>
                    <a:pt x="320" y="8716"/>
                    <a:pt x="482" y="8274"/>
                  </a:cubicBezTo>
                  <a:cubicBezTo>
                    <a:pt x="644" y="7832"/>
                    <a:pt x="809" y="7705"/>
                    <a:pt x="973" y="7516"/>
                  </a:cubicBezTo>
                  <a:cubicBezTo>
                    <a:pt x="1137" y="7326"/>
                    <a:pt x="1301" y="7074"/>
                    <a:pt x="1445" y="6821"/>
                  </a:cubicBezTo>
                  <a:cubicBezTo>
                    <a:pt x="1589" y="6568"/>
                    <a:pt x="1712" y="6316"/>
                    <a:pt x="1843" y="6063"/>
                  </a:cubicBezTo>
                  <a:cubicBezTo>
                    <a:pt x="1974" y="5811"/>
                    <a:pt x="2114" y="5558"/>
                    <a:pt x="2252" y="5305"/>
                  </a:cubicBezTo>
                  <a:cubicBezTo>
                    <a:pt x="2389" y="5053"/>
                    <a:pt x="2525" y="4800"/>
                    <a:pt x="2674" y="4547"/>
                  </a:cubicBezTo>
                  <a:cubicBezTo>
                    <a:pt x="2824" y="4295"/>
                    <a:pt x="2988" y="4042"/>
                    <a:pt x="3153" y="3853"/>
                  </a:cubicBezTo>
                  <a:cubicBezTo>
                    <a:pt x="3317" y="3663"/>
                    <a:pt x="3481" y="3537"/>
                    <a:pt x="3649" y="3347"/>
                  </a:cubicBezTo>
                  <a:cubicBezTo>
                    <a:pt x="3818" y="3158"/>
                    <a:pt x="3990" y="2905"/>
                    <a:pt x="4119" y="2779"/>
                  </a:cubicBezTo>
                  <a:cubicBezTo>
                    <a:pt x="4249" y="2653"/>
                    <a:pt x="4335" y="2653"/>
                    <a:pt x="4427" y="2589"/>
                  </a:cubicBezTo>
                  <a:cubicBezTo>
                    <a:pt x="4519" y="2526"/>
                    <a:pt x="4618" y="2400"/>
                    <a:pt x="4712" y="2274"/>
                  </a:cubicBezTo>
                  <a:cubicBezTo>
                    <a:pt x="4807" y="2147"/>
                    <a:pt x="4897" y="2021"/>
                    <a:pt x="4998" y="1958"/>
                  </a:cubicBezTo>
                  <a:cubicBezTo>
                    <a:pt x="5098" y="1895"/>
                    <a:pt x="5209" y="1895"/>
                    <a:pt x="5310" y="1832"/>
                  </a:cubicBezTo>
                  <a:cubicBezTo>
                    <a:pt x="5410" y="1768"/>
                    <a:pt x="5501" y="1642"/>
                    <a:pt x="5601" y="1516"/>
                  </a:cubicBezTo>
                  <a:cubicBezTo>
                    <a:pt x="5702" y="1389"/>
                    <a:pt x="5813" y="1263"/>
                    <a:pt x="5921" y="1200"/>
                  </a:cubicBezTo>
                  <a:cubicBezTo>
                    <a:pt x="6030" y="1137"/>
                    <a:pt x="6137" y="1137"/>
                    <a:pt x="6307" y="1074"/>
                  </a:cubicBezTo>
                  <a:cubicBezTo>
                    <a:pt x="6478" y="1011"/>
                    <a:pt x="6712" y="884"/>
                    <a:pt x="6890" y="821"/>
                  </a:cubicBezTo>
                  <a:cubicBezTo>
                    <a:pt x="7069" y="758"/>
                    <a:pt x="7192" y="758"/>
                    <a:pt x="7309" y="695"/>
                  </a:cubicBezTo>
                  <a:cubicBezTo>
                    <a:pt x="7426" y="632"/>
                    <a:pt x="7537" y="505"/>
                    <a:pt x="7658" y="442"/>
                  </a:cubicBezTo>
                  <a:cubicBezTo>
                    <a:pt x="7779" y="379"/>
                    <a:pt x="7910" y="379"/>
                    <a:pt x="8042" y="379"/>
                  </a:cubicBezTo>
                  <a:cubicBezTo>
                    <a:pt x="8173" y="379"/>
                    <a:pt x="8304" y="379"/>
                    <a:pt x="8438" y="316"/>
                  </a:cubicBezTo>
                  <a:cubicBezTo>
                    <a:pt x="8571" y="253"/>
                    <a:pt x="8706" y="126"/>
                    <a:pt x="8836" y="63"/>
                  </a:cubicBezTo>
                  <a:cubicBezTo>
                    <a:pt x="8965" y="0"/>
                    <a:pt x="9088" y="0"/>
                    <a:pt x="9224" y="0"/>
                  </a:cubicBezTo>
                  <a:cubicBezTo>
                    <a:pt x="9359" y="0"/>
                    <a:pt x="9507" y="0"/>
                    <a:pt x="9653" y="63"/>
                  </a:cubicBezTo>
                  <a:cubicBezTo>
                    <a:pt x="9798" y="126"/>
                    <a:pt x="9942" y="253"/>
                    <a:pt x="10088" y="379"/>
                  </a:cubicBezTo>
                  <a:cubicBezTo>
                    <a:pt x="10234" y="505"/>
                    <a:pt x="10381" y="632"/>
                    <a:pt x="10525" y="758"/>
                  </a:cubicBezTo>
                  <a:cubicBezTo>
                    <a:pt x="10669" y="884"/>
                    <a:pt x="10808" y="1011"/>
                    <a:pt x="10956" y="1200"/>
                  </a:cubicBezTo>
                  <a:cubicBezTo>
                    <a:pt x="11104" y="1389"/>
                    <a:pt x="11260" y="1642"/>
                    <a:pt x="11412" y="1895"/>
                  </a:cubicBezTo>
                  <a:cubicBezTo>
                    <a:pt x="11564" y="2147"/>
                    <a:pt x="11711" y="2400"/>
                    <a:pt x="11861" y="2716"/>
                  </a:cubicBezTo>
                  <a:cubicBezTo>
                    <a:pt x="12011" y="3032"/>
                    <a:pt x="12163" y="3411"/>
                    <a:pt x="12309" y="3726"/>
                  </a:cubicBezTo>
                  <a:cubicBezTo>
                    <a:pt x="12454" y="4042"/>
                    <a:pt x="12594" y="4295"/>
                    <a:pt x="12744" y="4611"/>
                  </a:cubicBezTo>
                  <a:cubicBezTo>
                    <a:pt x="12894" y="4926"/>
                    <a:pt x="13054" y="5305"/>
                    <a:pt x="13205" y="5747"/>
                  </a:cubicBezTo>
                  <a:cubicBezTo>
                    <a:pt x="13357" y="6189"/>
                    <a:pt x="13501" y="6695"/>
                    <a:pt x="13647" y="7137"/>
                  </a:cubicBezTo>
                  <a:cubicBezTo>
                    <a:pt x="13792" y="7579"/>
                    <a:pt x="13940" y="7958"/>
                    <a:pt x="14082" y="8400"/>
                  </a:cubicBezTo>
                  <a:cubicBezTo>
                    <a:pt x="14223" y="8842"/>
                    <a:pt x="14359" y="9347"/>
                    <a:pt x="14501" y="9789"/>
                  </a:cubicBezTo>
                  <a:cubicBezTo>
                    <a:pt x="14642" y="10232"/>
                    <a:pt x="14790" y="10611"/>
                    <a:pt x="14934" y="11053"/>
                  </a:cubicBezTo>
                  <a:cubicBezTo>
                    <a:pt x="15077" y="11495"/>
                    <a:pt x="15217" y="12000"/>
                    <a:pt x="15356" y="12442"/>
                  </a:cubicBezTo>
                  <a:cubicBezTo>
                    <a:pt x="15496" y="12884"/>
                    <a:pt x="15636" y="13263"/>
                    <a:pt x="15769" y="13642"/>
                  </a:cubicBezTo>
                  <a:cubicBezTo>
                    <a:pt x="15902" y="14021"/>
                    <a:pt x="16030" y="14400"/>
                    <a:pt x="16163" y="14779"/>
                  </a:cubicBezTo>
                  <a:cubicBezTo>
                    <a:pt x="16296" y="15158"/>
                    <a:pt x="16436" y="15537"/>
                    <a:pt x="16569" y="15916"/>
                  </a:cubicBezTo>
                  <a:cubicBezTo>
                    <a:pt x="16703" y="16295"/>
                    <a:pt x="16830" y="16674"/>
                    <a:pt x="17019" y="17053"/>
                  </a:cubicBezTo>
                  <a:cubicBezTo>
                    <a:pt x="17208" y="17432"/>
                    <a:pt x="17458" y="17811"/>
                    <a:pt x="17649" y="18126"/>
                  </a:cubicBezTo>
                  <a:cubicBezTo>
                    <a:pt x="17840" y="18442"/>
                    <a:pt x="17971" y="18695"/>
                    <a:pt x="18158" y="18947"/>
                  </a:cubicBezTo>
                  <a:cubicBezTo>
                    <a:pt x="18345" y="19200"/>
                    <a:pt x="18587" y="19453"/>
                    <a:pt x="18764" y="19642"/>
                  </a:cubicBezTo>
                  <a:cubicBezTo>
                    <a:pt x="18940" y="19832"/>
                    <a:pt x="19051" y="19958"/>
                    <a:pt x="19211" y="20084"/>
                  </a:cubicBezTo>
                  <a:cubicBezTo>
                    <a:pt x="19371" y="20211"/>
                    <a:pt x="19580" y="20337"/>
                    <a:pt x="19790" y="20400"/>
                  </a:cubicBezTo>
                  <a:cubicBezTo>
                    <a:pt x="19999" y="20463"/>
                    <a:pt x="20208" y="20463"/>
                    <a:pt x="20399" y="20526"/>
                  </a:cubicBezTo>
                  <a:cubicBezTo>
                    <a:pt x="20590" y="20589"/>
                    <a:pt x="20763" y="20716"/>
                    <a:pt x="20960" y="20905"/>
                  </a:cubicBezTo>
                  <a:cubicBezTo>
                    <a:pt x="21157" y="21095"/>
                    <a:pt x="21378" y="213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58426" y="3422130"/>
              <a:ext cx="260351" cy="48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0"/>
                  </a:moveTo>
                  <a:cubicBezTo>
                    <a:pt x="1405" y="470"/>
                    <a:pt x="2810" y="939"/>
                    <a:pt x="5005" y="2723"/>
                  </a:cubicBezTo>
                  <a:cubicBezTo>
                    <a:pt x="7200" y="4508"/>
                    <a:pt x="10185" y="7607"/>
                    <a:pt x="12556" y="10706"/>
                  </a:cubicBezTo>
                  <a:cubicBezTo>
                    <a:pt x="14927" y="13805"/>
                    <a:pt x="16683" y="16904"/>
                    <a:pt x="17737" y="18736"/>
                  </a:cubicBezTo>
                  <a:cubicBezTo>
                    <a:pt x="18790" y="20567"/>
                    <a:pt x="19141" y="21130"/>
                    <a:pt x="19668" y="21365"/>
                  </a:cubicBezTo>
                  <a:cubicBezTo>
                    <a:pt x="20195" y="21600"/>
                    <a:pt x="20898" y="21506"/>
                    <a:pt x="2160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564776" y="3455996"/>
              <a:ext cx="241301" cy="436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39"/>
                  </a:moveTo>
                  <a:cubicBezTo>
                    <a:pt x="21032" y="419"/>
                    <a:pt x="20463" y="0"/>
                    <a:pt x="19895" y="0"/>
                  </a:cubicBezTo>
                  <a:cubicBezTo>
                    <a:pt x="19326" y="0"/>
                    <a:pt x="18758" y="419"/>
                    <a:pt x="17053" y="2464"/>
                  </a:cubicBezTo>
                  <a:cubicBezTo>
                    <a:pt x="15347" y="4509"/>
                    <a:pt x="12505" y="8179"/>
                    <a:pt x="9474" y="11639"/>
                  </a:cubicBezTo>
                  <a:cubicBezTo>
                    <a:pt x="6442" y="15099"/>
                    <a:pt x="3221" y="18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482226" y="3326830"/>
              <a:ext cx="3238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518" y="11670"/>
                    <a:pt x="9035" y="3363"/>
                    <a:pt x="12635" y="870"/>
                  </a:cubicBezTo>
                  <a:cubicBezTo>
                    <a:pt x="16235" y="-1622"/>
                    <a:pt x="1891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952126" y="3612630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52126" y="3809480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752226" y="3390380"/>
              <a:ext cx="6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669676" y="3771380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749257" y="3848529"/>
              <a:ext cx="142670" cy="17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60" fill="norm" stroke="1" extrusionOk="0">
                  <a:moveTo>
                    <a:pt x="7116" y="640"/>
                  </a:moveTo>
                  <a:cubicBezTo>
                    <a:pt x="5528" y="4157"/>
                    <a:pt x="3939" y="7673"/>
                    <a:pt x="2828" y="10561"/>
                  </a:cubicBezTo>
                  <a:cubicBezTo>
                    <a:pt x="1716" y="13450"/>
                    <a:pt x="1081" y="15710"/>
                    <a:pt x="604" y="17720"/>
                  </a:cubicBezTo>
                  <a:cubicBezTo>
                    <a:pt x="128" y="19729"/>
                    <a:pt x="-190" y="21487"/>
                    <a:pt x="128" y="21236"/>
                  </a:cubicBezTo>
                  <a:cubicBezTo>
                    <a:pt x="445" y="20985"/>
                    <a:pt x="1398" y="18724"/>
                    <a:pt x="2828" y="15208"/>
                  </a:cubicBezTo>
                  <a:cubicBezTo>
                    <a:pt x="4257" y="11692"/>
                    <a:pt x="6163" y="6920"/>
                    <a:pt x="7592" y="4031"/>
                  </a:cubicBezTo>
                  <a:cubicBezTo>
                    <a:pt x="9022" y="1143"/>
                    <a:pt x="9975" y="138"/>
                    <a:pt x="11881" y="13"/>
                  </a:cubicBezTo>
                  <a:cubicBezTo>
                    <a:pt x="13786" y="-113"/>
                    <a:pt x="16645" y="640"/>
                    <a:pt x="18392" y="3654"/>
                  </a:cubicBezTo>
                  <a:cubicBezTo>
                    <a:pt x="20139" y="6668"/>
                    <a:pt x="20775" y="11943"/>
                    <a:pt x="21410" y="17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2103592" y="3530080"/>
              <a:ext cx="220135" cy="29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0"/>
                  </a:moveTo>
                  <a:cubicBezTo>
                    <a:pt x="18692" y="939"/>
                    <a:pt x="15785" y="1878"/>
                    <a:pt x="13085" y="2974"/>
                  </a:cubicBezTo>
                  <a:cubicBezTo>
                    <a:pt x="10385" y="4070"/>
                    <a:pt x="7892" y="5322"/>
                    <a:pt x="6335" y="6339"/>
                  </a:cubicBezTo>
                  <a:cubicBezTo>
                    <a:pt x="4777" y="7357"/>
                    <a:pt x="4154" y="8139"/>
                    <a:pt x="4465" y="8687"/>
                  </a:cubicBezTo>
                  <a:cubicBezTo>
                    <a:pt x="4777" y="9235"/>
                    <a:pt x="6023" y="9548"/>
                    <a:pt x="7269" y="9704"/>
                  </a:cubicBezTo>
                  <a:cubicBezTo>
                    <a:pt x="8515" y="9861"/>
                    <a:pt x="9762" y="9861"/>
                    <a:pt x="10904" y="10017"/>
                  </a:cubicBezTo>
                  <a:cubicBezTo>
                    <a:pt x="12046" y="10174"/>
                    <a:pt x="13085" y="10487"/>
                    <a:pt x="13500" y="11035"/>
                  </a:cubicBezTo>
                  <a:cubicBezTo>
                    <a:pt x="13915" y="11583"/>
                    <a:pt x="13708" y="12365"/>
                    <a:pt x="11631" y="13617"/>
                  </a:cubicBezTo>
                  <a:cubicBezTo>
                    <a:pt x="9554" y="14870"/>
                    <a:pt x="5608" y="16591"/>
                    <a:pt x="3219" y="17765"/>
                  </a:cubicBezTo>
                  <a:cubicBezTo>
                    <a:pt x="831" y="18939"/>
                    <a:pt x="0" y="19565"/>
                    <a:pt x="0" y="20191"/>
                  </a:cubicBezTo>
                  <a:cubicBezTo>
                    <a:pt x="0" y="20817"/>
                    <a:pt x="831" y="21443"/>
                    <a:pt x="3427" y="21522"/>
                  </a:cubicBezTo>
                  <a:cubicBezTo>
                    <a:pt x="6023" y="21600"/>
                    <a:pt x="10385" y="21130"/>
                    <a:pt x="13292" y="20661"/>
                  </a:cubicBezTo>
                  <a:cubicBezTo>
                    <a:pt x="16200" y="20191"/>
                    <a:pt x="17654" y="19722"/>
                    <a:pt x="19108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2374526" y="3587230"/>
              <a:ext cx="152401" cy="234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0"/>
                  </a:moveTo>
                  <a:cubicBezTo>
                    <a:pt x="5400" y="5400"/>
                    <a:pt x="10800" y="10800"/>
                    <a:pt x="13950" y="14079"/>
                  </a:cubicBezTo>
                  <a:cubicBezTo>
                    <a:pt x="17100" y="17357"/>
                    <a:pt x="18000" y="18514"/>
                    <a:pt x="18600" y="19575"/>
                  </a:cubicBezTo>
                  <a:cubicBezTo>
                    <a:pt x="19200" y="20636"/>
                    <a:pt x="19500" y="21600"/>
                    <a:pt x="19950" y="21311"/>
                  </a:cubicBezTo>
                  <a:cubicBezTo>
                    <a:pt x="20400" y="21021"/>
                    <a:pt x="21000" y="19479"/>
                    <a:pt x="21600" y="17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387226" y="3511030"/>
              <a:ext cx="1651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55"/>
                    <a:pt x="14400" y="5710"/>
                    <a:pt x="11077" y="8690"/>
                  </a:cubicBezTo>
                  <a:cubicBezTo>
                    <a:pt x="7754" y="11669"/>
                    <a:pt x="4708" y="14772"/>
                    <a:pt x="2908" y="16945"/>
                  </a:cubicBezTo>
                  <a:cubicBezTo>
                    <a:pt x="1108" y="19117"/>
                    <a:pt x="554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590426" y="377138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628526" y="368248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3818891" y="3443510"/>
              <a:ext cx="193936" cy="37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01" fill="norm" stroke="1" extrusionOk="0">
                  <a:moveTo>
                    <a:pt x="21511" y="588"/>
                  </a:moveTo>
                  <a:cubicBezTo>
                    <a:pt x="20572" y="228"/>
                    <a:pt x="19633" y="-132"/>
                    <a:pt x="17285" y="48"/>
                  </a:cubicBezTo>
                  <a:cubicBezTo>
                    <a:pt x="14937" y="228"/>
                    <a:pt x="11181" y="948"/>
                    <a:pt x="8715" y="1848"/>
                  </a:cubicBezTo>
                  <a:cubicBezTo>
                    <a:pt x="6250" y="2748"/>
                    <a:pt x="5076" y="3828"/>
                    <a:pt x="4020" y="6108"/>
                  </a:cubicBezTo>
                  <a:cubicBezTo>
                    <a:pt x="2963" y="8388"/>
                    <a:pt x="2024" y="11868"/>
                    <a:pt x="1320" y="14328"/>
                  </a:cubicBezTo>
                  <a:cubicBezTo>
                    <a:pt x="615" y="16788"/>
                    <a:pt x="146" y="18228"/>
                    <a:pt x="28" y="19248"/>
                  </a:cubicBezTo>
                  <a:cubicBezTo>
                    <a:pt x="-89" y="20268"/>
                    <a:pt x="146" y="20868"/>
                    <a:pt x="850" y="21168"/>
                  </a:cubicBezTo>
                  <a:cubicBezTo>
                    <a:pt x="1554" y="21468"/>
                    <a:pt x="2728" y="21468"/>
                    <a:pt x="6015" y="21228"/>
                  </a:cubicBezTo>
                  <a:cubicBezTo>
                    <a:pt x="9302" y="20988"/>
                    <a:pt x="14702" y="20508"/>
                    <a:pt x="20102" y="20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3828676" y="3612630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4070014" y="3396730"/>
              <a:ext cx="323813" cy="41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58" fill="norm" stroke="1" extrusionOk="0">
                  <a:moveTo>
                    <a:pt x="21457" y="0"/>
                  </a:moveTo>
                  <a:cubicBezTo>
                    <a:pt x="18091" y="0"/>
                    <a:pt x="14725" y="0"/>
                    <a:pt x="12270" y="329"/>
                  </a:cubicBezTo>
                  <a:cubicBezTo>
                    <a:pt x="9815" y="658"/>
                    <a:pt x="8273" y="1316"/>
                    <a:pt x="7080" y="2193"/>
                  </a:cubicBezTo>
                  <a:cubicBezTo>
                    <a:pt x="5888" y="3070"/>
                    <a:pt x="5047" y="4166"/>
                    <a:pt x="4626" y="5921"/>
                  </a:cubicBezTo>
                  <a:cubicBezTo>
                    <a:pt x="4205" y="7675"/>
                    <a:pt x="4205" y="10087"/>
                    <a:pt x="3574" y="12335"/>
                  </a:cubicBezTo>
                  <a:cubicBezTo>
                    <a:pt x="2943" y="14583"/>
                    <a:pt x="1680" y="16666"/>
                    <a:pt x="909" y="18146"/>
                  </a:cubicBezTo>
                  <a:cubicBezTo>
                    <a:pt x="138" y="19626"/>
                    <a:pt x="-143" y="20504"/>
                    <a:pt x="67" y="20997"/>
                  </a:cubicBezTo>
                  <a:cubicBezTo>
                    <a:pt x="278" y="21490"/>
                    <a:pt x="979" y="21600"/>
                    <a:pt x="2943" y="21545"/>
                  </a:cubicBezTo>
                  <a:cubicBezTo>
                    <a:pt x="4906" y="21490"/>
                    <a:pt x="8132" y="21271"/>
                    <a:pt x="11358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4565276" y="3536430"/>
              <a:ext cx="133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708"/>
                    <a:pt x="9600" y="9415"/>
                    <a:pt x="13200" y="13015"/>
                  </a:cubicBezTo>
                  <a:cubicBezTo>
                    <a:pt x="16800" y="16615"/>
                    <a:pt x="192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4539876" y="3587230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3983"/>
                    <a:pt x="11631" y="7966"/>
                    <a:pt x="8031" y="11566"/>
                  </a:cubicBezTo>
                  <a:cubicBezTo>
                    <a:pt x="4431" y="15166"/>
                    <a:pt x="2215" y="18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533526" y="3441180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840"/>
                    <a:pt x="11270" y="10080"/>
                    <a:pt x="14870" y="6480"/>
                  </a:cubicBezTo>
                  <a:cubicBezTo>
                    <a:pt x="18470" y="2880"/>
                    <a:pt x="2003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787526" y="3397456"/>
              <a:ext cx="182442" cy="51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70" fill="norm" stroke="1" extrusionOk="0">
                  <a:moveTo>
                    <a:pt x="0" y="1024"/>
                  </a:moveTo>
                  <a:cubicBezTo>
                    <a:pt x="4469" y="672"/>
                    <a:pt x="8938" y="321"/>
                    <a:pt x="12041" y="146"/>
                  </a:cubicBezTo>
                  <a:cubicBezTo>
                    <a:pt x="15145" y="-30"/>
                    <a:pt x="16883" y="-30"/>
                    <a:pt x="18372" y="58"/>
                  </a:cubicBezTo>
                  <a:cubicBezTo>
                    <a:pt x="19862" y="146"/>
                    <a:pt x="21103" y="321"/>
                    <a:pt x="21352" y="1331"/>
                  </a:cubicBezTo>
                  <a:cubicBezTo>
                    <a:pt x="21600" y="2341"/>
                    <a:pt x="20855" y="4185"/>
                    <a:pt x="19738" y="6336"/>
                  </a:cubicBezTo>
                  <a:cubicBezTo>
                    <a:pt x="18621" y="8487"/>
                    <a:pt x="17131" y="10946"/>
                    <a:pt x="16510" y="13053"/>
                  </a:cubicBezTo>
                  <a:cubicBezTo>
                    <a:pt x="15890" y="15160"/>
                    <a:pt x="16138" y="16916"/>
                    <a:pt x="16759" y="17970"/>
                  </a:cubicBezTo>
                  <a:cubicBezTo>
                    <a:pt x="17379" y="19024"/>
                    <a:pt x="18372" y="19375"/>
                    <a:pt x="19117" y="19770"/>
                  </a:cubicBezTo>
                  <a:cubicBezTo>
                    <a:pt x="19862" y="20165"/>
                    <a:pt x="20359" y="20604"/>
                    <a:pt x="19986" y="20868"/>
                  </a:cubicBezTo>
                  <a:cubicBezTo>
                    <a:pt x="19614" y="21131"/>
                    <a:pt x="18372" y="21219"/>
                    <a:pt x="15269" y="21307"/>
                  </a:cubicBezTo>
                  <a:cubicBezTo>
                    <a:pt x="12166" y="21394"/>
                    <a:pt x="7200" y="21482"/>
                    <a:pt x="2234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5460626" y="3644380"/>
              <a:ext cx="260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5517776" y="3765030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9200"/>
                    <a:pt x="9434" y="16800"/>
                    <a:pt x="13034" y="13200"/>
                  </a:cubicBezTo>
                  <a:cubicBezTo>
                    <a:pt x="16634" y="9600"/>
                    <a:pt x="1911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5892426" y="3533202"/>
              <a:ext cx="400051" cy="28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21525"/>
                  </a:moveTo>
                  <a:cubicBezTo>
                    <a:pt x="1714" y="16953"/>
                    <a:pt x="3429" y="12380"/>
                    <a:pt x="4457" y="9227"/>
                  </a:cubicBezTo>
                  <a:cubicBezTo>
                    <a:pt x="5486" y="6074"/>
                    <a:pt x="5829" y="4340"/>
                    <a:pt x="6114" y="2842"/>
                  </a:cubicBezTo>
                  <a:cubicBezTo>
                    <a:pt x="6400" y="1344"/>
                    <a:pt x="6629" y="83"/>
                    <a:pt x="6571" y="4"/>
                  </a:cubicBezTo>
                  <a:cubicBezTo>
                    <a:pt x="6514" y="-75"/>
                    <a:pt x="6171" y="1029"/>
                    <a:pt x="5714" y="3788"/>
                  </a:cubicBezTo>
                  <a:cubicBezTo>
                    <a:pt x="5257" y="6547"/>
                    <a:pt x="4686" y="10961"/>
                    <a:pt x="4400" y="13642"/>
                  </a:cubicBezTo>
                  <a:cubicBezTo>
                    <a:pt x="4114" y="16322"/>
                    <a:pt x="4114" y="17268"/>
                    <a:pt x="4171" y="18135"/>
                  </a:cubicBezTo>
                  <a:cubicBezTo>
                    <a:pt x="4229" y="19002"/>
                    <a:pt x="4343" y="19791"/>
                    <a:pt x="4686" y="20264"/>
                  </a:cubicBezTo>
                  <a:cubicBezTo>
                    <a:pt x="5029" y="20737"/>
                    <a:pt x="5600" y="20894"/>
                    <a:pt x="6457" y="20185"/>
                  </a:cubicBezTo>
                  <a:cubicBezTo>
                    <a:pt x="7314" y="19475"/>
                    <a:pt x="8457" y="17899"/>
                    <a:pt x="9543" y="15770"/>
                  </a:cubicBezTo>
                  <a:cubicBezTo>
                    <a:pt x="10629" y="13642"/>
                    <a:pt x="11657" y="10961"/>
                    <a:pt x="12571" y="8597"/>
                  </a:cubicBezTo>
                  <a:cubicBezTo>
                    <a:pt x="13486" y="6232"/>
                    <a:pt x="14286" y="4182"/>
                    <a:pt x="14571" y="3709"/>
                  </a:cubicBezTo>
                  <a:cubicBezTo>
                    <a:pt x="14857" y="3236"/>
                    <a:pt x="14629" y="4340"/>
                    <a:pt x="14629" y="6310"/>
                  </a:cubicBezTo>
                  <a:cubicBezTo>
                    <a:pt x="14629" y="8281"/>
                    <a:pt x="14857" y="11119"/>
                    <a:pt x="16057" y="13405"/>
                  </a:cubicBezTo>
                  <a:cubicBezTo>
                    <a:pt x="17257" y="15691"/>
                    <a:pt x="19429" y="17426"/>
                    <a:pt x="21600" y="19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6981397" y="3649506"/>
              <a:ext cx="428680" cy="2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0689" fill="norm" stroke="1" extrusionOk="0">
                  <a:moveTo>
                    <a:pt x="1439" y="20689"/>
                  </a:moveTo>
                  <a:cubicBezTo>
                    <a:pt x="694" y="18529"/>
                    <a:pt x="-51" y="16369"/>
                    <a:pt x="2" y="14209"/>
                  </a:cubicBezTo>
                  <a:cubicBezTo>
                    <a:pt x="55" y="12049"/>
                    <a:pt x="907" y="9889"/>
                    <a:pt x="3141" y="6649"/>
                  </a:cubicBezTo>
                  <a:cubicBezTo>
                    <a:pt x="5376" y="3409"/>
                    <a:pt x="8993" y="-911"/>
                    <a:pt x="12292" y="169"/>
                  </a:cubicBezTo>
                  <a:cubicBezTo>
                    <a:pt x="15590" y="1249"/>
                    <a:pt x="18570" y="7729"/>
                    <a:pt x="21549" y="14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7077759" y="3745980"/>
              <a:ext cx="345018" cy="3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3313" y="3812"/>
                  </a:moveTo>
                  <a:cubicBezTo>
                    <a:pt x="2650" y="6353"/>
                    <a:pt x="1988" y="8894"/>
                    <a:pt x="1325" y="11435"/>
                  </a:cubicBezTo>
                  <a:cubicBezTo>
                    <a:pt x="663" y="13976"/>
                    <a:pt x="0" y="16518"/>
                    <a:pt x="0" y="18424"/>
                  </a:cubicBezTo>
                  <a:cubicBezTo>
                    <a:pt x="0" y="20329"/>
                    <a:pt x="663" y="21600"/>
                    <a:pt x="3048" y="20965"/>
                  </a:cubicBezTo>
                  <a:cubicBezTo>
                    <a:pt x="5433" y="20329"/>
                    <a:pt x="9541" y="17788"/>
                    <a:pt x="12920" y="13976"/>
                  </a:cubicBezTo>
                  <a:cubicBezTo>
                    <a:pt x="16299" y="10165"/>
                    <a:pt x="18950" y="5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7403726" y="3569768"/>
              <a:ext cx="110452" cy="252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65" fill="norm" stroke="1" extrusionOk="0">
                  <a:moveTo>
                    <a:pt x="2400" y="2025"/>
                  </a:moveTo>
                  <a:cubicBezTo>
                    <a:pt x="1200" y="1305"/>
                    <a:pt x="0" y="585"/>
                    <a:pt x="800" y="225"/>
                  </a:cubicBezTo>
                  <a:cubicBezTo>
                    <a:pt x="1600" y="-135"/>
                    <a:pt x="4400" y="-135"/>
                    <a:pt x="8200" y="765"/>
                  </a:cubicBezTo>
                  <a:cubicBezTo>
                    <a:pt x="12000" y="1665"/>
                    <a:pt x="16800" y="3465"/>
                    <a:pt x="19200" y="5985"/>
                  </a:cubicBezTo>
                  <a:cubicBezTo>
                    <a:pt x="21600" y="8505"/>
                    <a:pt x="21600" y="11745"/>
                    <a:pt x="18000" y="14445"/>
                  </a:cubicBezTo>
                  <a:cubicBezTo>
                    <a:pt x="14400" y="17145"/>
                    <a:pt x="7200" y="19305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8078535" y="3472930"/>
              <a:ext cx="158239" cy="51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600" fill="norm" stroke="1" extrusionOk="0">
                  <a:moveTo>
                    <a:pt x="3140" y="0"/>
                  </a:moveTo>
                  <a:cubicBezTo>
                    <a:pt x="2860" y="2733"/>
                    <a:pt x="2579" y="5466"/>
                    <a:pt x="2439" y="8640"/>
                  </a:cubicBezTo>
                  <a:cubicBezTo>
                    <a:pt x="2299" y="11814"/>
                    <a:pt x="2299" y="15429"/>
                    <a:pt x="2299" y="17456"/>
                  </a:cubicBezTo>
                  <a:cubicBezTo>
                    <a:pt x="2299" y="19484"/>
                    <a:pt x="2299" y="19925"/>
                    <a:pt x="2158" y="20410"/>
                  </a:cubicBezTo>
                  <a:cubicBezTo>
                    <a:pt x="2018" y="20895"/>
                    <a:pt x="1738" y="21424"/>
                    <a:pt x="1597" y="21468"/>
                  </a:cubicBezTo>
                  <a:cubicBezTo>
                    <a:pt x="1457" y="21512"/>
                    <a:pt x="1457" y="21071"/>
                    <a:pt x="2158" y="19837"/>
                  </a:cubicBezTo>
                  <a:cubicBezTo>
                    <a:pt x="2860" y="18602"/>
                    <a:pt x="4262" y="16575"/>
                    <a:pt x="5525" y="15384"/>
                  </a:cubicBezTo>
                  <a:cubicBezTo>
                    <a:pt x="6787" y="14194"/>
                    <a:pt x="7909" y="13842"/>
                    <a:pt x="9171" y="13621"/>
                  </a:cubicBezTo>
                  <a:cubicBezTo>
                    <a:pt x="10434" y="13401"/>
                    <a:pt x="11836" y="13313"/>
                    <a:pt x="13239" y="13313"/>
                  </a:cubicBezTo>
                  <a:cubicBezTo>
                    <a:pt x="14642" y="13313"/>
                    <a:pt x="16044" y="13401"/>
                    <a:pt x="17306" y="13621"/>
                  </a:cubicBezTo>
                  <a:cubicBezTo>
                    <a:pt x="18569" y="13842"/>
                    <a:pt x="19691" y="14194"/>
                    <a:pt x="20392" y="14988"/>
                  </a:cubicBezTo>
                  <a:cubicBezTo>
                    <a:pt x="21093" y="15781"/>
                    <a:pt x="21374" y="17016"/>
                    <a:pt x="19971" y="18162"/>
                  </a:cubicBezTo>
                  <a:cubicBezTo>
                    <a:pt x="18569" y="19308"/>
                    <a:pt x="15483" y="20366"/>
                    <a:pt x="12958" y="20939"/>
                  </a:cubicBezTo>
                  <a:cubicBezTo>
                    <a:pt x="10434" y="21512"/>
                    <a:pt x="8470" y="21600"/>
                    <a:pt x="6647" y="21600"/>
                  </a:cubicBezTo>
                  <a:cubicBezTo>
                    <a:pt x="4823" y="21600"/>
                    <a:pt x="3140" y="21512"/>
                    <a:pt x="1878" y="21291"/>
                  </a:cubicBezTo>
                  <a:cubicBezTo>
                    <a:pt x="616" y="21071"/>
                    <a:pt x="-226" y="20718"/>
                    <a:pt x="55" y="20410"/>
                  </a:cubicBezTo>
                  <a:cubicBezTo>
                    <a:pt x="335" y="20101"/>
                    <a:pt x="1738" y="19837"/>
                    <a:pt x="3561" y="19572"/>
                  </a:cubicBezTo>
                  <a:cubicBezTo>
                    <a:pt x="5384" y="19308"/>
                    <a:pt x="7629" y="19043"/>
                    <a:pt x="9873" y="1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8273676" y="3847580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250"/>
                    <a:pt x="7200" y="4500"/>
                    <a:pt x="3600" y="8100"/>
                  </a:cubicBezTo>
                  <a:cubicBezTo>
                    <a:pt x="0" y="11700"/>
                    <a:pt x="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8318126" y="3726930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8331421" y="3795964"/>
              <a:ext cx="132756" cy="140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087" fill="norm" stroke="1" extrusionOk="0">
                  <a:moveTo>
                    <a:pt x="16361" y="4887"/>
                  </a:moveTo>
                  <a:cubicBezTo>
                    <a:pt x="15675" y="3299"/>
                    <a:pt x="14990" y="1711"/>
                    <a:pt x="13790" y="758"/>
                  </a:cubicBezTo>
                  <a:cubicBezTo>
                    <a:pt x="12590" y="-195"/>
                    <a:pt x="10875" y="-513"/>
                    <a:pt x="8475" y="1393"/>
                  </a:cubicBezTo>
                  <a:cubicBezTo>
                    <a:pt x="6075" y="3299"/>
                    <a:pt x="2990" y="7428"/>
                    <a:pt x="1447" y="10287"/>
                  </a:cubicBezTo>
                  <a:cubicBezTo>
                    <a:pt x="-96" y="13146"/>
                    <a:pt x="-96" y="14734"/>
                    <a:pt x="75" y="16322"/>
                  </a:cubicBezTo>
                  <a:cubicBezTo>
                    <a:pt x="247" y="17911"/>
                    <a:pt x="590" y="19499"/>
                    <a:pt x="1618" y="20293"/>
                  </a:cubicBezTo>
                  <a:cubicBezTo>
                    <a:pt x="2647" y="21087"/>
                    <a:pt x="4361" y="21087"/>
                    <a:pt x="6590" y="19340"/>
                  </a:cubicBezTo>
                  <a:cubicBezTo>
                    <a:pt x="8818" y="17593"/>
                    <a:pt x="11561" y="14099"/>
                    <a:pt x="13104" y="11399"/>
                  </a:cubicBezTo>
                  <a:cubicBezTo>
                    <a:pt x="14647" y="8699"/>
                    <a:pt x="14990" y="6793"/>
                    <a:pt x="14818" y="6634"/>
                  </a:cubicBezTo>
                  <a:cubicBezTo>
                    <a:pt x="14647" y="6475"/>
                    <a:pt x="13961" y="8063"/>
                    <a:pt x="14133" y="10605"/>
                  </a:cubicBezTo>
                  <a:cubicBezTo>
                    <a:pt x="14304" y="13146"/>
                    <a:pt x="15333" y="16640"/>
                    <a:pt x="16704" y="18546"/>
                  </a:cubicBezTo>
                  <a:cubicBezTo>
                    <a:pt x="18075" y="20452"/>
                    <a:pt x="19790" y="20769"/>
                    <a:pt x="21504" y="21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8508626" y="3756163"/>
              <a:ext cx="90114" cy="217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16" fill="norm" stroke="1" extrusionOk="0">
                  <a:moveTo>
                    <a:pt x="15070" y="3363"/>
                  </a:moveTo>
                  <a:cubicBezTo>
                    <a:pt x="14567" y="2324"/>
                    <a:pt x="14065" y="1286"/>
                    <a:pt x="12056" y="663"/>
                  </a:cubicBezTo>
                  <a:cubicBezTo>
                    <a:pt x="10047" y="40"/>
                    <a:pt x="6530" y="-168"/>
                    <a:pt x="4019" y="144"/>
                  </a:cubicBezTo>
                  <a:cubicBezTo>
                    <a:pt x="1507" y="455"/>
                    <a:pt x="0" y="1286"/>
                    <a:pt x="0" y="2636"/>
                  </a:cubicBezTo>
                  <a:cubicBezTo>
                    <a:pt x="0" y="3986"/>
                    <a:pt x="1507" y="5855"/>
                    <a:pt x="5023" y="7828"/>
                  </a:cubicBezTo>
                  <a:cubicBezTo>
                    <a:pt x="8540" y="9801"/>
                    <a:pt x="14065" y="11878"/>
                    <a:pt x="17330" y="13747"/>
                  </a:cubicBezTo>
                  <a:cubicBezTo>
                    <a:pt x="20595" y="15617"/>
                    <a:pt x="21600" y="17278"/>
                    <a:pt x="21349" y="18524"/>
                  </a:cubicBezTo>
                  <a:cubicBezTo>
                    <a:pt x="21098" y="19770"/>
                    <a:pt x="19591" y="20601"/>
                    <a:pt x="17330" y="21017"/>
                  </a:cubicBezTo>
                  <a:cubicBezTo>
                    <a:pt x="15070" y="21432"/>
                    <a:pt x="12056" y="21432"/>
                    <a:pt x="10549" y="20913"/>
                  </a:cubicBezTo>
                  <a:cubicBezTo>
                    <a:pt x="9042" y="20394"/>
                    <a:pt x="9042" y="19355"/>
                    <a:pt x="9293" y="18317"/>
                  </a:cubicBezTo>
                  <a:cubicBezTo>
                    <a:pt x="9544" y="17278"/>
                    <a:pt x="10047" y="16240"/>
                    <a:pt x="10549" y="15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8726902" y="3629803"/>
              <a:ext cx="118275" cy="40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76" fill="norm" stroke="1" extrusionOk="0">
                  <a:moveTo>
                    <a:pt x="21175" y="3105"/>
                  </a:moveTo>
                  <a:cubicBezTo>
                    <a:pt x="21175" y="2548"/>
                    <a:pt x="21175" y="1991"/>
                    <a:pt x="21175" y="1435"/>
                  </a:cubicBezTo>
                  <a:cubicBezTo>
                    <a:pt x="21175" y="878"/>
                    <a:pt x="21175" y="321"/>
                    <a:pt x="20228" y="99"/>
                  </a:cubicBezTo>
                  <a:cubicBezTo>
                    <a:pt x="19280" y="-124"/>
                    <a:pt x="17386" y="-13"/>
                    <a:pt x="14733" y="878"/>
                  </a:cubicBezTo>
                  <a:cubicBezTo>
                    <a:pt x="12080" y="1769"/>
                    <a:pt x="8670" y="3439"/>
                    <a:pt x="5828" y="6278"/>
                  </a:cubicBezTo>
                  <a:cubicBezTo>
                    <a:pt x="2986" y="9117"/>
                    <a:pt x="712" y="13125"/>
                    <a:pt x="143" y="15686"/>
                  </a:cubicBezTo>
                  <a:cubicBezTo>
                    <a:pt x="-425" y="18247"/>
                    <a:pt x="712" y="19361"/>
                    <a:pt x="3364" y="20084"/>
                  </a:cubicBezTo>
                  <a:cubicBezTo>
                    <a:pt x="6017" y="20808"/>
                    <a:pt x="10186" y="21142"/>
                    <a:pt x="14354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9022976" y="3765030"/>
              <a:ext cx="1270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3200"/>
                    <a:pt x="7920" y="6400"/>
                    <a:pt x="11520" y="10000"/>
                  </a:cubicBezTo>
                  <a:cubicBezTo>
                    <a:pt x="15120" y="13600"/>
                    <a:pt x="1836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054726" y="3784080"/>
              <a:ext cx="139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084"/>
                    <a:pt x="15055" y="4168"/>
                    <a:pt x="11455" y="7768"/>
                  </a:cubicBezTo>
                  <a:cubicBezTo>
                    <a:pt x="7855" y="11368"/>
                    <a:pt x="3927" y="16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8965826" y="3701530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6" y="18000"/>
                    <a:pt x="9191" y="14400"/>
                    <a:pt x="12791" y="10800"/>
                  </a:cubicBezTo>
                  <a:cubicBezTo>
                    <a:pt x="16391" y="7200"/>
                    <a:pt x="1899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340426" y="3657080"/>
              <a:ext cx="89294" cy="40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9" h="21388" fill="norm" stroke="1" extrusionOk="0">
                  <a:moveTo>
                    <a:pt x="2891" y="0"/>
                  </a:moveTo>
                  <a:cubicBezTo>
                    <a:pt x="8651" y="1800"/>
                    <a:pt x="14411" y="3600"/>
                    <a:pt x="17531" y="6188"/>
                  </a:cubicBezTo>
                  <a:cubicBezTo>
                    <a:pt x="20651" y="8775"/>
                    <a:pt x="21131" y="12150"/>
                    <a:pt x="18731" y="14738"/>
                  </a:cubicBezTo>
                  <a:cubicBezTo>
                    <a:pt x="16331" y="17325"/>
                    <a:pt x="11051" y="19125"/>
                    <a:pt x="7211" y="20194"/>
                  </a:cubicBezTo>
                  <a:cubicBezTo>
                    <a:pt x="3371" y="21262"/>
                    <a:pt x="971" y="21600"/>
                    <a:pt x="251" y="21262"/>
                  </a:cubicBezTo>
                  <a:cubicBezTo>
                    <a:pt x="-469" y="20925"/>
                    <a:pt x="491" y="19912"/>
                    <a:pt x="1451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588126" y="3831886"/>
              <a:ext cx="1460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322" y="1118"/>
                    <a:pt x="10643" y="-1582"/>
                    <a:pt x="14243" y="1118"/>
                  </a:cubicBezTo>
                  <a:cubicBezTo>
                    <a:pt x="17843" y="3818"/>
                    <a:pt x="1972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9581776" y="393648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9957371" y="3770250"/>
              <a:ext cx="200139" cy="24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010" fill="norm" stroke="1" extrusionOk="0">
                  <a:moveTo>
                    <a:pt x="20361" y="4491"/>
                  </a:moveTo>
                  <a:cubicBezTo>
                    <a:pt x="19906" y="3576"/>
                    <a:pt x="19452" y="2661"/>
                    <a:pt x="17974" y="2020"/>
                  </a:cubicBezTo>
                  <a:cubicBezTo>
                    <a:pt x="16496" y="1379"/>
                    <a:pt x="13995" y="1013"/>
                    <a:pt x="11153" y="1746"/>
                  </a:cubicBezTo>
                  <a:cubicBezTo>
                    <a:pt x="8311" y="2478"/>
                    <a:pt x="5127" y="4308"/>
                    <a:pt x="3081" y="6688"/>
                  </a:cubicBezTo>
                  <a:cubicBezTo>
                    <a:pt x="1035" y="9068"/>
                    <a:pt x="125" y="11996"/>
                    <a:pt x="12" y="14376"/>
                  </a:cubicBezTo>
                  <a:cubicBezTo>
                    <a:pt x="-102" y="16756"/>
                    <a:pt x="580" y="18586"/>
                    <a:pt x="2172" y="19776"/>
                  </a:cubicBezTo>
                  <a:cubicBezTo>
                    <a:pt x="3763" y="20966"/>
                    <a:pt x="6264" y="21515"/>
                    <a:pt x="9334" y="20417"/>
                  </a:cubicBezTo>
                  <a:cubicBezTo>
                    <a:pt x="12403" y="19318"/>
                    <a:pt x="16041" y="16573"/>
                    <a:pt x="18315" y="13186"/>
                  </a:cubicBezTo>
                  <a:cubicBezTo>
                    <a:pt x="20589" y="9800"/>
                    <a:pt x="21498" y="5773"/>
                    <a:pt x="21498" y="3301"/>
                  </a:cubicBezTo>
                  <a:cubicBezTo>
                    <a:pt x="21498" y="830"/>
                    <a:pt x="20589" y="-85"/>
                    <a:pt x="18770" y="7"/>
                  </a:cubicBezTo>
                  <a:cubicBezTo>
                    <a:pt x="16951" y="98"/>
                    <a:pt x="14222" y="1196"/>
                    <a:pt x="11494" y="2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292976" y="396188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761626" y="5028680"/>
              <a:ext cx="2413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9" y="2724"/>
                    <a:pt x="7958" y="5449"/>
                    <a:pt x="10989" y="8173"/>
                  </a:cubicBezTo>
                  <a:cubicBezTo>
                    <a:pt x="14021" y="10897"/>
                    <a:pt x="16105" y="13622"/>
                    <a:pt x="17716" y="15859"/>
                  </a:cubicBezTo>
                  <a:cubicBezTo>
                    <a:pt x="19326" y="18097"/>
                    <a:pt x="20463" y="198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850526" y="5073130"/>
              <a:ext cx="2095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91" y="3308"/>
                    <a:pt x="14182" y="6616"/>
                    <a:pt x="11018" y="9292"/>
                  </a:cubicBezTo>
                  <a:cubicBezTo>
                    <a:pt x="7855" y="11968"/>
                    <a:pt x="5236" y="14011"/>
                    <a:pt x="3491" y="15957"/>
                  </a:cubicBezTo>
                  <a:cubicBezTo>
                    <a:pt x="1745" y="17903"/>
                    <a:pt x="873" y="197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72726" y="4869930"/>
              <a:ext cx="457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0" y="16800"/>
                    <a:pt x="5600" y="12000"/>
                    <a:pt x="9200" y="8400"/>
                  </a:cubicBezTo>
                  <a:cubicBezTo>
                    <a:pt x="12800" y="4800"/>
                    <a:pt x="17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231526" y="5241586"/>
              <a:ext cx="158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760" y="1118"/>
                    <a:pt x="11520" y="-1582"/>
                    <a:pt x="15120" y="1118"/>
                  </a:cubicBezTo>
                  <a:cubicBezTo>
                    <a:pt x="18720" y="3818"/>
                    <a:pt x="2016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269626" y="5365230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2101476" y="4927080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03"/>
                    <a:pt x="7200" y="6207"/>
                    <a:pt x="3600" y="9807"/>
                  </a:cubicBezTo>
                  <a:cubicBezTo>
                    <a:pt x="0" y="13407"/>
                    <a:pt x="0" y="17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974476" y="5320780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29" y="14400"/>
                    <a:pt x="11657" y="7200"/>
                    <a:pt x="15257" y="3600"/>
                  </a:cubicBezTo>
                  <a:cubicBezTo>
                    <a:pt x="18857" y="0"/>
                    <a:pt x="202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2044326" y="5468676"/>
              <a:ext cx="209551" cy="24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3109"/>
                  </a:moveTo>
                  <a:cubicBezTo>
                    <a:pt x="218" y="7647"/>
                    <a:pt x="436" y="12184"/>
                    <a:pt x="545" y="14907"/>
                  </a:cubicBezTo>
                  <a:cubicBezTo>
                    <a:pt x="655" y="17630"/>
                    <a:pt x="655" y="18537"/>
                    <a:pt x="655" y="19445"/>
                  </a:cubicBezTo>
                  <a:cubicBezTo>
                    <a:pt x="655" y="20352"/>
                    <a:pt x="655" y="21260"/>
                    <a:pt x="873" y="21169"/>
                  </a:cubicBezTo>
                  <a:cubicBezTo>
                    <a:pt x="1091" y="21078"/>
                    <a:pt x="1527" y="19989"/>
                    <a:pt x="2291" y="17085"/>
                  </a:cubicBezTo>
                  <a:cubicBezTo>
                    <a:pt x="3055" y="14181"/>
                    <a:pt x="4145" y="9462"/>
                    <a:pt x="5345" y="6376"/>
                  </a:cubicBezTo>
                  <a:cubicBezTo>
                    <a:pt x="6545" y="3290"/>
                    <a:pt x="7855" y="1838"/>
                    <a:pt x="9382" y="931"/>
                  </a:cubicBezTo>
                  <a:cubicBezTo>
                    <a:pt x="10909" y="23"/>
                    <a:pt x="12655" y="-340"/>
                    <a:pt x="14509" y="386"/>
                  </a:cubicBezTo>
                  <a:cubicBezTo>
                    <a:pt x="16364" y="1112"/>
                    <a:pt x="18327" y="2927"/>
                    <a:pt x="19527" y="6467"/>
                  </a:cubicBezTo>
                  <a:cubicBezTo>
                    <a:pt x="20727" y="10006"/>
                    <a:pt x="21164" y="15270"/>
                    <a:pt x="21600" y="2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2640113" y="5077363"/>
              <a:ext cx="236064" cy="31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86" fill="norm" stroke="1" extrusionOk="0">
                  <a:moveTo>
                    <a:pt x="16157" y="1459"/>
                  </a:moveTo>
                  <a:cubicBezTo>
                    <a:pt x="17304" y="730"/>
                    <a:pt x="18451" y="0"/>
                    <a:pt x="18833" y="0"/>
                  </a:cubicBezTo>
                  <a:cubicBezTo>
                    <a:pt x="19215" y="0"/>
                    <a:pt x="18833" y="730"/>
                    <a:pt x="16348" y="2262"/>
                  </a:cubicBezTo>
                  <a:cubicBezTo>
                    <a:pt x="13863" y="3795"/>
                    <a:pt x="9276" y="6130"/>
                    <a:pt x="6408" y="7516"/>
                  </a:cubicBezTo>
                  <a:cubicBezTo>
                    <a:pt x="3541" y="8903"/>
                    <a:pt x="2394" y="9341"/>
                    <a:pt x="1438" y="9997"/>
                  </a:cubicBezTo>
                  <a:cubicBezTo>
                    <a:pt x="483" y="10654"/>
                    <a:pt x="-282" y="11530"/>
                    <a:pt x="100" y="11968"/>
                  </a:cubicBezTo>
                  <a:cubicBezTo>
                    <a:pt x="483" y="12405"/>
                    <a:pt x="2012" y="12405"/>
                    <a:pt x="3732" y="12405"/>
                  </a:cubicBezTo>
                  <a:cubicBezTo>
                    <a:pt x="5453" y="12405"/>
                    <a:pt x="7364" y="12405"/>
                    <a:pt x="8989" y="12624"/>
                  </a:cubicBezTo>
                  <a:cubicBezTo>
                    <a:pt x="10614" y="12843"/>
                    <a:pt x="11952" y="13281"/>
                    <a:pt x="12238" y="13792"/>
                  </a:cubicBezTo>
                  <a:cubicBezTo>
                    <a:pt x="12525" y="14303"/>
                    <a:pt x="11760" y="14886"/>
                    <a:pt x="10231" y="15689"/>
                  </a:cubicBezTo>
                  <a:cubicBezTo>
                    <a:pt x="8702" y="16492"/>
                    <a:pt x="6408" y="17514"/>
                    <a:pt x="4783" y="18170"/>
                  </a:cubicBezTo>
                  <a:cubicBezTo>
                    <a:pt x="3159" y="18827"/>
                    <a:pt x="2203" y="19119"/>
                    <a:pt x="1534" y="19630"/>
                  </a:cubicBezTo>
                  <a:cubicBezTo>
                    <a:pt x="865" y="20141"/>
                    <a:pt x="483" y="20870"/>
                    <a:pt x="960" y="21235"/>
                  </a:cubicBezTo>
                  <a:cubicBezTo>
                    <a:pt x="1438" y="21600"/>
                    <a:pt x="2776" y="21600"/>
                    <a:pt x="6313" y="21016"/>
                  </a:cubicBezTo>
                  <a:cubicBezTo>
                    <a:pt x="9849" y="20432"/>
                    <a:pt x="15583" y="19265"/>
                    <a:pt x="21318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952376" y="5079480"/>
              <a:ext cx="2159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9" y="0"/>
                    <a:pt x="2118" y="0"/>
                    <a:pt x="4341" y="2035"/>
                  </a:cubicBezTo>
                  <a:cubicBezTo>
                    <a:pt x="6565" y="4070"/>
                    <a:pt x="9953" y="8139"/>
                    <a:pt x="13024" y="11739"/>
                  </a:cubicBezTo>
                  <a:cubicBezTo>
                    <a:pt x="16094" y="15339"/>
                    <a:pt x="18847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026459" y="5022330"/>
              <a:ext cx="135468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21268" y="0"/>
                  </a:moveTo>
                  <a:cubicBezTo>
                    <a:pt x="16283" y="2600"/>
                    <a:pt x="11299" y="5200"/>
                    <a:pt x="7643" y="7800"/>
                  </a:cubicBezTo>
                  <a:cubicBezTo>
                    <a:pt x="3988" y="10400"/>
                    <a:pt x="1662" y="13000"/>
                    <a:pt x="665" y="15300"/>
                  </a:cubicBezTo>
                  <a:cubicBezTo>
                    <a:pt x="-332" y="17600"/>
                    <a:pt x="0" y="19600"/>
                    <a:pt x="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244476" y="532078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250826" y="520648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3593726" y="5241123"/>
              <a:ext cx="1651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538" y="2735"/>
                    <a:pt x="11077" y="-1585"/>
                    <a:pt x="14677" y="575"/>
                  </a:cubicBezTo>
                  <a:cubicBezTo>
                    <a:pt x="18277" y="2735"/>
                    <a:pt x="1993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3593726" y="5365230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9200"/>
                    <a:pt x="11040" y="16800"/>
                    <a:pt x="14640" y="13200"/>
                  </a:cubicBezTo>
                  <a:cubicBezTo>
                    <a:pt x="18240" y="9600"/>
                    <a:pt x="1992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247776" y="4977880"/>
              <a:ext cx="279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09"/>
                    <a:pt x="7200" y="6218"/>
                    <a:pt x="10800" y="9818"/>
                  </a:cubicBezTo>
                  <a:cubicBezTo>
                    <a:pt x="14400" y="13418"/>
                    <a:pt x="18000" y="17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4336676" y="4929196"/>
              <a:ext cx="184151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15"/>
                  </a:moveTo>
                  <a:cubicBezTo>
                    <a:pt x="20855" y="557"/>
                    <a:pt x="20110" y="0"/>
                    <a:pt x="19241" y="0"/>
                  </a:cubicBezTo>
                  <a:cubicBezTo>
                    <a:pt x="18372" y="0"/>
                    <a:pt x="17379" y="557"/>
                    <a:pt x="15269" y="2996"/>
                  </a:cubicBezTo>
                  <a:cubicBezTo>
                    <a:pt x="13159" y="5435"/>
                    <a:pt x="9931" y="9755"/>
                    <a:pt x="7200" y="13169"/>
                  </a:cubicBezTo>
                  <a:cubicBezTo>
                    <a:pt x="4469" y="16583"/>
                    <a:pt x="2234" y="19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4597026" y="5149330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4698626" y="5123930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4760903" y="5054080"/>
              <a:ext cx="1392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040"/>
                    <a:pt x="-1303" y="10080"/>
                    <a:pt x="240" y="13680"/>
                  </a:cubicBezTo>
                  <a:cubicBezTo>
                    <a:pt x="1783" y="17280"/>
                    <a:pt x="11040" y="1944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4920876" y="4984230"/>
              <a:ext cx="1016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600"/>
                    <a:pt x="9000" y="9200"/>
                    <a:pt x="12600" y="12800"/>
                  </a:cubicBezTo>
                  <a:cubicBezTo>
                    <a:pt x="16200" y="16400"/>
                    <a:pt x="189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4920876" y="4990580"/>
              <a:ext cx="120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600"/>
                    <a:pt x="10232" y="7200"/>
                    <a:pt x="6632" y="10800"/>
                  </a:cubicBezTo>
                  <a:cubicBezTo>
                    <a:pt x="3032" y="14400"/>
                    <a:pt x="151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5066926" y="5165548"/>
              <a:ext cx="76201" cy="125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2599"/>
                  </a:moveTo>
                  <a:cubicBezTo>
                    <a:pt x="2400" y="1536"/>
                    <a:pt x="4800" y="474"/>
                    <a:pt x="7800" y="120"/>
                  </a:cubicBezTo>
                  <a:cubicBezTo>
                    <a:pt x="10800" y="-234"/>
                    <a:pt x="14400" y="120"/>
                    <a:pt x="16200" y="2245"/>
                  </a:cubicBezTo>
                  <a:cubicBezTo>
                    <a:pt x="18000" y="4369"/>
                    <a:pt x="18000" y="8264"/>
                    <a:pt x="17100" y="10920"/>
                  </a:cubicBezTo>
                  <a:cubicBezTo>
                    <a:pt x="16200" y="13576"/>
                    <a:pt x="14400" y="14992"/>
                    <a:pt x="12300" y="16586"/>
                  </a:cubicBezTo>
                  <a:cubicBezTo>
                    <a:pt x="10200" y="18179"/>
                    <a:pt x="7800" y="19950"/>
                    <a:pt x="9300" y="20658"/>
                  </a:cubicBezTo>
                  <a:cubicBezTo>
                    <a:pt x="10800" y="21366"/>
                    <a:pt x="16200" y="21012"/>
                    <a:pt x="21600" y="20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5270126" y="516203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5323819" y="5060430"/>
              <a:ext cx="980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582"/>
                    <a:pt x="2735" y="9164"/>
                    <a:pt x="575" y="12764"/>
                  </a:cubicBezTo>
                  <a:cubicBezTo>
                    <a:pt x="-1585" y="16364"/>
                    <a:pt x="2735" y="1898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5492376" y="5172286"/>
              <a:ext cx="1841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469" y="12582"/>
                    <a:pt x="8938" y="4867"/>
                    <a:pt x="12538" y="1782"/>
                  </a:cubicBezTo>
                  <a:cubicBezTo>
                    <a:pt x="16138" y="-1304"/>
                    <a:pt x="1886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5847976" y="5181080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6051176" y="517473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6101976" y="5130280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8000"/>
                    <a:pt x="12150" y="14400"/>
                    <a:pt x="15750" y="10800"/>
                  </a:cubicBezTo>
                  <a:cubicBezTo>
                    <a:pt x="19350" y="7200"/>
                    <a:pt x="2047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6228976" y="5022330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00"/>
                    <a:pt x="7200" y="12000"/>
                    <a:pt x="3600" y="156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6400426" y="4977880"/>
              <a:ext cx="1270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5191"/>
                    <a:pt x="10080" y="10381"/>
                    <a:pt x="13140" y="13479"/>
                  </a:cubicBezTo>
                  <a:cubicBezTo>
                    <a:pt x="16200" y="16577"/>
                    <a:pt x="17280" y="17581"/>
                    <a:pt x="18180" y="18586"/>
                  </a:cubicBezTo>
                  <a:cubicBezTo>
                    <a:pt x="19080" y="19591"/>
                    <a:pt x="19800" y="20595"/>
                    <a:pt x="20340" y="21098"/>
                  </a:cubicBezTo>
                  <a:cubicBezTo>
                    <a:pt x="20880" y="21600"/>
                    <a:pt x="212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6392112" y="4920730"/>
              <a:ext cx="17341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600" fill="norm" stroke="1" extrusionOk="0">
                  <a:moveTo>
                    <a:pt x="21067" y="0"/>
                  </a:moveTo>
                  <a:cubicBezTo>
                    <a:pt x="16438" y="3665"/>
                    <a:pt x="11810" y="7331"/>
                    <a:pt x="8081" y="10669"/>
                  </a:cubicBezTo>
                  <a:cubicBezTo>
                    <a:pt x="4353" y="14007"/>
                    <a:pt x="1524" y="17018"/>
                    <a:pt x="496" y="18785"/>
                  </a:cubicBezTo>
                  <a:cubicBezTo>
                    <a:pt x="-533" y="20553"/>
                    <a:pt x="238" y="21076"/>
                    <a:pt x="10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6537198" y="5185692"/>
              <a:ext cx="106422" cy="13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208" fill="norm" stroke="1" extrusionOk="0">
                  <a:moveTo>
                    <a:pt x="3067" y="4260"/>
                  </a:moveTo>
                  <a:cubicBezTo>
                    <a:pt x="3067" y="5922"/>
                    <a:pt x="3067" y="7583"/>
                    <a:pt x="2444" y="9079"/>
                  </a:cubicBezTo>
                  <a:cubicBezTo>
                    <a:pt x="1821" y="10574"/>
                    <a:pt x="575" y="11903"/>
                    <a:pt x="159" y="11571"/>
                  </a:cubicBezTo>
                  <a:cubicBezTo>
                    <a:pt x="-256" y="11239"/>
                    <a:pt x="159" y="9245"/>
                    <a:pt x="1198" y="7417"/>
                  </a:cubicBezTo>
                  <a:cubicBezTo>
                    <a:pt x="2236" y="5590"/>
                    <a:pt x="3898" y="3928"/>
                    <a:pt x="5559" y="2433"/>
                  </a:cubicBezTo>
                  <a:cubicBezTo>
                    <a:pt x="7221" y="937"/>
                    <a:pt x="8882" y="-392"/>
                    <a:pt x="11582" y="106"/>
                  </a:cubicBezTo>
                  <a:cubicBezTo>
                    <a:pt x="14282" y="605"/>
                    <a:pt x="18021" y="2931"/>
                    <a:pt x="19682" y="6753"/>
                  </a:cubicBezTo>
                  <a:cubicBezTo>
                    <a:pt x="21344" y="10574"/>
                    <a:pt x="20929" y="15891"/>
                    <a:pt x="20513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4533526" y="5425273"/>
              <a:ext cx="1943101" cy="9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802"/>
                  </a:moveTo>
                  <a:cubicBezTo>
                    <a:pt x="800" y="311"/>
                    <a:pt x="1600" y="-180"/>
                    <a:pt x="2424" y="65"/>
                  </a:cubicBezTo>
                  <a:cubicBezTo>
                    <a:pt x="3247" y="311"/>
                    <a:pt x="4094" y="1293"/>
                    <a:pt x="5012" y="2520"/>
                  </a:cubicBezTo>
                  <a:cubicBezTo>
                    <a:pt x="5929" y="3747"/>
                    <a:pt x="6918" y="5220"/>
                    <a:pt x="7894" y="6693"/>
                  </a:cubicBezTo>
                  <a:cubicBezTo>
                    <a:pt x="8871" y="8165"/>
                    <a:pt x="9835" y="9638"/>
                    <a:pt x="10812" y="10865"/>
                  </a:cubicBezTo>
                  <a:cubicBezTo>
                    <a:pt x="11788" y="12093"/>
                    <a:pt x="12776" y="13075"/>
                    <a:pt x="13741" y="14302"/>
                  </a:cubicBezTo>
                  <a:cubicBezTo>
                    <a:pt x="14706" y="15529"/>
                    <a:pt x="15647" y="17002"/>
                    <a:pt x="16647" y="18229"/>
                  </a:cubicBezTo>
                  <a:cubicBezTo>
                    <a:pt x="17647" y="19456"/>
                    <a:pt x="18706" y="20438"/>
                    <a:pt x="19541" y="20929"/>
                  </a:cubicBezTo>
                  <a:cubicBezTo>
                    <a:pt x="20376" y="21420"/>
                    <a:pt x="20988" y="21420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5505076" y="5690027"/>
              <a:ext cx="212228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76" fill="norm" stroke="1" extrusionOk="0">
                  <a:moveTo>
                    <a:pt x="0" y="707"/>
                  </a:moveTo>
                  <a:cubicBezTo>
                    <a:pt x="642" y="5691"/>
                    <a:pt x="1283" y="10676"/>
                    <a:pt x="1283" y="14138"/>
                  </a:cubicBezTo>
                  <a:cubicBezTo>
                    <a:pt x="1283" y="17599"/>
                    <a:pt x="642" y="19538"/>
                    <a:pt x="749" y="19538"/>
                  </a:cubicBezTo>
                  <a:cubicBezTo>
                    <a:pt x="855" y="19538"/>
                    <a:pt x="1711" y="17599"/>
                    <a:pt x="3422" y="14276"/>
                  </a:cubicBezTo>
                  <a:cubicBezTo>
                    <a:pt x="5133" y="10953"/>
                    <a:pt x="7699" y="6245"/>
                    <a:pt x="10479" y="3476"/>
                  </a:cubicBezTo>
                  <a:cubicBezTo>
                    <a:pt x="13259" y="707"/>
                    <a:pt x="16253" y="-124"/>
                    <a:pt x="18178" y="14"/>
                  </a:cubicBezTo>
                  <a:cubicBezTo>
                    <a:pt x="20103" y="153"/>
                    <a:pt x="20958" y="1261"/>
                    <a:pt x="21279" y="4999"/>
                  </a:cubicBezTo>
                  <a:cubicBezTo>
                    <a:pt x="21600" y="8738"/>
                    <a:pt x="21386" y="15107"/>
                    <a:pt x="2117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7130676" y="5511875"/>
              <a:ext cx="488951" cy="152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19446"/>
                  </a:moveTo>
                  <a:cubicBezTo>
                    <a:pt x="0" y="16191"/>
                    <a:pt x="0" y="12936"/>
                    <a:pt x="655" y="9829"/>
                  </a:cubicBezTo>
                  <a:cubicBezTo>
                    <a:pt x="1309" y="6722"/>
                    <a:pt x="2618" y="3764"/>
                    <a:pt x="3506" y="2136"/>
                  </a:cubicBezTo>
                  <a:cubicBezTo>
                    <a:pt x="4395" y="509"/>
                    <a:pt x="4862" y="213"/>
                    <a:pt x="5330" y="65"/>
                  </a:cubicBezTo>
                  <a:cubicBezTo>
                    <a:pt x="5797" y="-83"/>
                    <a:pt x="6265" y="-83"/>
                    <a:pt x="6779" y="1249"/>
                  </a:cubicBezTo>
                  <a:cubicBezTo>
                    <a:pt x="7294" y="2580"/>
                    <a:pt x="7855" y="5243"/>
                    <a:pt x="8322" y="8350"/>
                  </a:cubicBezTo>
                  <a:cubicBezTo>
                    <a:pt x="8790" y="11457"/>
                    <a:pt x="9164" y="15007"/>
                    <a:pt x="9584" y="17375"/>
                  </a:cubicBezTo>
                  <a:cubicBezTo>
                    <a:pt x="10005" y="19742"/>
                    <a:pt x="10473" y="20925"/>
                    <a:pt x="11268" y="21221"/>
                  </a:cubicBezTo>
                  <a:cubicBezTo>
                    <a:pt x="12062" y="21517"/>
                    <a:pt x="13184" y="20925"/>
                    <a:pt x="14727" y="18114"/>
                  </a:cubicBezTo>
                  <a:cubicBezTo>
                    <a:pt x="16270" y="15303"/>
                    <a:pt x="18234" y="10273"/>
                    <a:pt x="19449" y="7462"/>
                  </a:cubicBezTo>
                  <a:cubicBezTo>
                    <a:pt x="20665" y="4651"/>
                    <a:pt x="21132" y="4059"/>
                    <a:pt x="21600" y="3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7080405" y="5877726"/>
              <a:ext cx="145522" cy="12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055" fill="norm" stroke="1" extrusionOk="0">
                  <a:moveTo>
                    <a:pt x="1800" y="1329"/>
                  </a:moveTo>
                  <a:cubicBezTo>
                    <a:pt x="1174" y="6815"/>
                    <a:pt x="548" y="12301"/>
                    <a:pt x="235" y="15901"/>
                  </a:cubicBezTo>
                  <a:cubicBezTo>
                    <a:pt x="-78" y="19501"/>
                    <a:pt x="-78" y="21215"/>
                    <a:pt x="235" y="21044"/>
                  </a:cubicBezTo>
                  <a:cubicBezTo>
                    <a:pt x="548" y="20872"/>
                    <a:pt x="1174" y="18815"/>
                    <a:pt x="3052" y="15044"/>
                  </a:cubicBezTo>
                  <a:cubicBezTo>
                    <a:pt x="4931" y="11272"/>
                    <a:pt x="8061" y="5786"/>
                    <a:pt x="10409" y="2872"/>
                  </a:cubicBezTo>
                  <a:cubicBezTo>
                    <a:pt x="12757" y="-42"/>
                    <a:pt x="14322" y="-385"/>
                    <a:pt x="15731" y="301"/>
                  </a:cubicBezTo>
                  <a:cubicBezTo>
                    <a:pt x="17139" y="986"/>
                    <a:pt x="18392" y="2701"/>
                    <a:pt x="19331" y="5101"/>
                  </a:cubicBezTo>
                  <a:cubicBezTo>
                    <a:pt x="20270" y="7501"/>
                    <a:pt x="20896" y="10586"/>
                    <a:pt x="21522" y="13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7270376" y="5945973"/>
              <a:ext cx="1968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52" y="11375"/>
                    <a:pt x="6503" y="2735"/>
                    <a:pt x="10103" y="575"/>
                  </a:cubicBezTo>
                  <a:cubicBezTo>
                    <a:pt x="13703" y="-1585"/>
                    <a:pt x="1765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7511676" y="5908336"/>
              <a:ext cx="65422" cy="8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1" h="21291" fill="norm" stroke="1" extrusionOk="0">
                  <a:moveTo>
                    <a:pt x="0" y="745"/>
                  </a:moveTo>
                  <a:cubicBezTo>
                    <a:pt x="3273" y="218"/>
                    <a:pt x="6545" y="-309"/>
                    <a:pt x="9491" y="218"/>
                  </a:cubicBezTo>
                  <a:cubicBezTo>
                    <a:pt x="12436" y="745"/>
                    <a:pt x="15055" y="2325"/>
                    <a:pt x="17345" y="4696"/>
                  </a:cubicBezTo>
                  <a:cubicBezTo>
                    <a:pt x="19636" y="7067"/>
                    <a:pt x="21600" y="10228"/>
                    <a:pt x="18982" y="13125"/>
                  </a:cubicBezTo>
                  <a:cubicBezTo>
                    <a:pt x="16364" y="16023"/>
                    <a:pt x="9164" y="18657"/>
                    <a:pt x="1964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7658905" y="5883486"/>
              <a:ext cx="193784" cy="113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757" fill="norm" stroke="1" extrusionOk="0">
                  <a:moveTo>
                    <a:pt x="10323" y="1603"/>
                  </a:moveTo>
                  <a:cubicBezTo>
                    <a:pt x="9161" y="5460"/>
                    <a:pt x="8000" y="9317"/>
                    <a:pt x="6839" y="12017"/>
                  </a:cubicBezTo>
                  <a:cubicBezTo>
                    <a:pt x="5677" y="14717"/>
                    <a:pt x="4516" y="16260"/>
                    <a:pt x="3355" y="17031"/>
                  </a:cubicBezTo>
                  <a:cubicBezTo>
                    <a:pt x="2194" y="17803"/>
                    <a:pt x="1032" y="17803"/>
                    <a:pt x="452" y="16645"/>
                  </a:cubicBezTo>
                  <a:cubicBezTo>
                    <a:pt x="-129" y="15488"/>
                    <a:pt x="-129" y="13174"/>
                    <a:pt x="336" y="11245"/>
                  </a:cubicBezTo>
                  <a:cubicBezTo>
                    <a:pt x="800" y="9317"/>
                    <a:pt x="1729" y="7774"/>
                    <a:pt x="2658" y="6424"/>
                  </a:cubicBezTo>
                  <a:cubicBezTo>
                    <a:pt x="3587" y="5074"/>
                    <a:pt x="4516" y="3917"/>
                    <a:pt x="5445" y="3917"/>
                  </a:cubicBezTo>
                  <a:cubicBezTo>
                    <a:pt x="6374" y="3917"/>
                    <a:pt x="7303" y="5074"/>
                    <a:pt x="8697" y="8160"/>
                  </a:cubicBezTo>
                  <a:cubicBezTo>
                    <a:pt x="10090" y="11245"/>
                    <a:pt x="11948" y="16260"/>
                    <a:pt x="13574" y="18767"/>
                  </a:cubicBezTo>
                  <a:cubicBezTo>
                    <a:pt x="15200" y="21274"/>
                    <a:pt x="16594" y="21274"/>
                    <a:pt x="17871" y="19538"/>
                  </a:cubicBezTo>
                  <a:cubicBezTo>
                    <a:pt x="19148" y="17803"/>
                    <a:pt x="20310" y="14331"/>
                    <a:pt x="20890" y="11631"/>
                  </a:cubicBezTo>
                  <a:cubicBezTo>
                    <a:pt x="21471" y="8931"/>
                    <a:pt x="21471" y="7003"/>
                    <a:pt x="20194" y="5074"/>
                  </a:cubicBezTo>
                  <a:cubicBezTo>
                    <a:pt x="18916" y="3145"/>
                    <a:pt x="16361" y="1217"/>
                    <a:pt x="14503" y="445"/>
                  </a:cubicBezTo>
                  <a:cubicBezTo>
                    <a:pt x="12645" y="-326"/>
                    <a:pt x="11484" y="60"/>
                    <a:pt x="10323" y="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7973061" y="5370385"/>
              <a:ext cx="332366" cy="36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53" fill="norm" stroke="1" extrusionOk="0">
                  <a:moveTo>
                    <a:pt x="2190" y="2980"/>
                  </a:moveTo>
                  <a:cubicBezTo>
                    <a:pt x="1917" y="6985"/>
                    <a:pt x="1643" y="10989"/>
                    <a:pt x="1438" y="13659"/>
                  </a:cubicBezTo>
                  <a:cubicBezTo>
                    <a:pt x="1233" y="16329"/>
                    <a:pt x="1096" y="17664"/>
                    <a:pt x="891" y="18816"/>
                  </a:cubicBezTo>
                  <a:cubicBezTo>
                    <a:pt x="686" y="19969"/>
                    <a:pt x="413" y="20940"/>
                    <a:pt x="208" y="21122"/>
                  </a:cubicBezTo>
                  <a:cubicBezTo>
                    <a:pt x="3" y="21304"/>
                    <a:pt x="-134" y="20697"/>
                    <a:pt x="208" y="18392"/>
                  </a:cubicBezTo>
                  <a:cubicBezTo>
                    <a:pt x="550" y="16086"/>
                    <a:pt x="1370" y="12082"/>
                    <a:pt x="2395" y="8987"/>
                  </a:cubicBezTo>
                  <a:cubicBezTo>
                    <a:pt x="3420" y="5893"/>
                    <a:pt x="4651" y="3708"/>
                    <a:pt x="5608" y="2434"/>
                  </a:cubicBezTo>
                  <a:cubicBezTo>
                    <a:pt x="6565" y="1160"/>
                    <a:pt x="7248" y="796"/>
                    <a:pt x="7795" y="917"/>
                  </a:cubicBezTo>
                  <a:cubicBezTo>
                    <a:pt x="8342" y="1039"/>
                    <a:pt x="8752" y="1646"/>
                    <a:pt x="9367" y="3830"/>
                  </a:cubicBezTo>
                  <a:cubicBezTo>
                    <a:pt x="9982" y="6014"/>
                    <a:pt x="10803" y="9776"/>
                    <a:pt x="11418" y="12264"/>
                  </a:cubicBezTo>
                  <a:cubicBezTo>
                    <a:pt x="12033" y="14751"/>
                    <a:pt x="12443" y="15965"/>
                    <a:pt x="12922" y="16996"/>
                  </a:cubicBezTo>
                  <a:cubicBezTo>
                    <a:pt x="13400" y="18028"/>
                    <a:pt x="13947" y="18877"/>
                    <a:pt x="14425" y="18998"/>
                  </a:cubicBezTo>
                  <a:cubicBezTo>
                    <a:pt x="14904" y="19120"/>
                    <a:pt x="15314" y="18513"/>
                    <a:pt x="15929" y="16389"/>
                  </a:cubicBezTo>
                  <a:cubicBezTo>
                    <a:pt x="16544" y="14266"/>
                    <a:pt x="17365" y="10625"/>
                    <a:pt x="17843" y="8380"/>
                  </a:cubicBezTo>
                  <a:cubicBezTo>
                    <a:pt x="18322" y="6135"/>
                    <a:pt x="18458" y="5286"/>
                    <a:pt x="18732" y="4012"/>
                  </a:cubicBezTo>
                  <a:cubicBezTo>
                    <a:pt x="19005" y="2738"/>
                    <a:pt x="19415" y="1039"/>
                    <a:pt x="19894" y="371"/>
                  </a:cubicBezTo>
                  <a:cubicBezTo>
                    <a:pt x="20372" y="-296"/>
                    <a:pt x="20919" y="68"/>
                    <a:pt x="21466" y="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323344" y="5579134"/>
              <a:ext cx="85799" cy="96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0910" fill="norm" stroke="1" extrusionOk="0">
                  <a:moveTo>
                    <a:pt x="17667" y="433"/>
                  </a:moveTo>
                  <a:cubicBezTo>
                    <a:pt x="13979" y="-26"/>
                    <a:pt x="10292" y="-486"/>
                    <a:pt x="6867" y="1123"/>
                  </a:cubicBezTo>
                  <a:cubicBezTo>
                    <a:pt x="3443" y="2731"/>
                    <a:pt x="282" y="6408"/>
                    <a:pt x="18" y="10084"/>
                  </a:cubicBezTo>
                  <a:cubicBezTo>
                    <a:pt x="-245" y="13761"/>
                    <a:pt x="2389" y="17437"/>
                    <a:pt x="5023" y="19276"/>
                  </a:cubicBezTo>
                  <a:cubicBezTo>
                    <a:pt x="7657" y="21114"/>
                    <a:pt x="10292" y="21114"/>
                    <a:pt x="13716" y="20654"/>
                  </a:cubicBezTo>
                  <a:cubicBezTo>
                    <a:pt x="17140" y="20195"/>
                    <a:pt x="21355" y="19276"/>
                    <a:pt x="21355" y="16059"/>
                  </a:cubicBezTo>
                  <a:cubicBezTo>
                    <a:pt x="21355" y="12842"/>
                    <a:pt x="17140" y="7327"/>
                    <a:pt x="12926" y="1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8470526" y="5523980"/>
              <a:ext cx="146051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36"/>
                  </a:moveTo>
                  <a:cubicBezTo>
                    <a:pt x="1565" y="982"/>
                    <a:pt x="3130" y="1227"/>
                    <a:pt x="5322" y="4295"/>
                  </a:cubicBezTo>
                  <a:cubicBezTo>
                    <a:pt x="7513" y="7364"/>
                    <a:pt x="10330" y="13255"/>
                    <a:pt x="11426" y="16814"/>
                  </a:cubicBezTo>
                  <a:cubicBezTo>
                    <a:pt x="12522" y="20373"/>
                    <a:pt x="11896" y="21600"/>
                    <a:pt x="11113" y="21600"/>
                  </a:cubicBezTo>
                  <a:cubicBezTo>
                    <a:pt x="10330" y="21600"/>
                    <a:pt x="9391" y="20373"/>
                    <a:pt x="9391" y="17427"/>
                  </a:cubicBezTo>
                  <a:cubicBezTo>
                    <a:pt x="9391" y="14482"/>
                    <a:pt x="10330" y="9818"/>
                    <a:pt x="12522" y="6627"/>
                  </a:cubicBezTo>
                  <a:cubicBezTo>
                    <a:pt x="14713" y="3436"/>
                    <a:pt x="18157" y="17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8830731" y="5365230"/>
              <a:ext cx="154146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600" fill="norm" stroke="1" extrusionOk="0">
                  <a:moveTo>
                    <a:pt x="20697" y="0"/>
                  </a:moveTo>
                  <a:cubicBezTo>
                    <a:pt x="17571" y="486"/>
                    <a:pt x="14444" y="973"/>
                    <a:pt x="11034" y="2335"/>
                  </a:cubicBezTo>
                  <a:cubicBezTo>
                    <a:pt x="7623" y="3697"/>
                    <a:pt x="3929" y="5935"/>
                    <a:pt x="1797" y="8562"/>
                  </a:cubicBezTo>
                  <a:cubicBezTo>
                    <a:pt x="-335" y="11189"/>
                    <a:pt x="-903" y="14205"/>
                    <a:pt x="1939" y="16443"/>
                  </a:cubicBezTo>
                  <a:cubicBezTo>
                    <a:pt x="4781" y="18681"/>
                    <a:pt x="11034" y="20141"/>
                    <a:pt x="17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9956426" y="5479530"/>
              <a:ext cx="12374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7" h="21600" fill="norm" stroke="1" extrusionOk="0">
                  <a:moveTo>
                    <a:pt x="7316" y="0"/>
                  </a:moveTo>
                  <a:cubicBezTo>
                    <a:pt x="10452" y="608"/>
                    <a:pt x="13587" y="1217"/>
                    <a:pt x="16374" y="2992"/>
                  </a:cubicBezTo>
                  <a:cubicBezTo>
                    <a:pt x="19161" y="4766"/>
                    <a:pt x="21600" y="7707"/>
                    <a:pt x="19684" y="10749"/>
                  </a:cubicBezTo>
                  <a:cubicBezTo>
                    <a:pt x="17768" y="13792"/>
                    <a:pt x="11497" y="16935"/>
                    <a:pt x="7490" y="18761"/>
                  </a:cubicBezTo>
                  <a:cubicBezTo>
                    <a:pt x="3484" y="20586"/>
                    <a:pt x="1742" y="21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898526" y="4553428"/>
              <a:ext cx="203201" cy="1535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21600" y="432"/>
                  </a:moveTo>
                  <a:cubicBezTo>
                    <a:pt x="21600" y="224"/>
                    <a:pt x="21600" y="16"/>
                    <a:pt x="21488" y="1"/>
                  </a:cubicBezTo>
                  <a:cubicBezTo>
                    <a:pt x="21375" y="-14"/>
                    <a:pt x="21150" y="164"/>
                    <a:pt x="19912" y="744"/>
                  </a:cubicBezTo>
                  <a:cubicBezTo>
                    <a:pt x="18675" y="1323"/>
                    <a:pt x="16425" y="2303"/>
                    <a:pt x="15075" y="3314"/>
                  </a:cubicBezTo>
                  <a:cubicBezTo>
                    <a:pt x="13725" y="4324"/>
                    <a:pt x="13275" y="5364"/>
                    <a:pt x="12937" y="6508"/>
                  </a:cubicBezTo>
                  <a:cubicBezTo>
                    <a:pt x="12600" y="7651"/>
                    <a:pt x="12375" y="8899"/>
                    <a:pt x="11925" y="10073"/>
                  </a:cubicBezTo>
                  <a:cubicBezTo>
                    <a:pt x="11475" y="11247"/>
                    <a:pt x="10800" y="12346"/>
                    <a:pt x="10012" y="13371"/>
                  </a:cubicBezTo>
                  <a:cubicBezTo>
                    <a:pt x="9225" y="14396"/>
                    <a:pt x="8325" y="15347"/>
                    <a:pt x="7200" y="16372"/>
                  </a:cubicBezTo>
                  <a:cubicBezTo>
                    <a:pt x="6075" y="17397"/>
                    <a:pt x="4725" y="18496"/>
                    <a:pt x="3712" y="19313"/>
                  </a:cubicBezTo>
                  <a:cubicBezTo>
                    <a:pt x="2700" y="20130"/>
                    <a:pt x="2025" y="20665"/>
                    <a:pt x="1463" y="21007"/>
                  </a:cubicBezTo>
                  <a:cubicBezTo>
                    <a:pt x="900" y="21348"/>
                    <a:pt x="450" y="21497"/>
                    <a:pt x="225" y="21541"/>
                  </a:cubicBezTo>
                  <a:cubicBezTo>
                    <a:pt x="0" y="21586"/>
                    <a:pt x="0" y="21527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739776" y="4452946"/>
              <a:ext cx="3116928" cy="1709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84" fill="norm" stroke="1" extrusionOk="0">
                  <a:moveTo>
                    <a:pt x="1846" y="1256"/>
                  </a:moveTo>
                  <a:cubicBezTo>
                    <a:pt x="1861" y="1123"/>
                    <a:pt x="1876" y="989"/>
                    <a:pt x="1920" y="882"/>
                  </a:cubicBezTo>
                  <a:cubicBezTo>
                    <a:pt x="1964" y="775"/>
                    <a:pt x="2037" y="695"/>
                    <a:pt x="2286" y="615"/>
                  </a:cubicBezTo>
                  <a:cubicBezTo>
                    <a:pt x="2535" y="535"/>
                    <a:pt x="2960" y="454"/>
                    <a:pt x="3400" y="374"/>
                  </a:cubicBezTo>
                  <a:cubicBezTo>
                    <a:pt x="3839" y="294"/>
                    <a:pt x="4294" y="214"/>
                    <a:pt x="4792" y="160"/>
                  </a:cubicBezTo>
                  <a:cubicBezTo>
                    <a:pt x="5290" y="107"/>
                    <a:pt x="5832" y="80"/>
                    <a:pt x="6404" y="53"/>
                  </a:cubicBezTo>
                  <a:cubicBezTo>
                    <a:pt x="6975" y="27"/>
                    <a:pt x="7576" y="0"/>
                    <a:pt x="8140" y="0"/>
                  </a:cubicBezTo>
                  <a:cubicBezTo>
                    <a:pt x="8704" y="0"/>
                    <a:pt x="9232" y="27"/>
                    <a:pt x="9752" y="67"/>
                  </a:cubicBezTo>
                  <a:cubicBezTo>
                    <a:pt x="10272" y="107"/>
                    <a:pt x="10785" y="160"/>
                    <a:pt x="11313" y="227"/>
                  </a:cubicBezTo>
                  <a:cubicBezTo>
                    <a:pt x="11840" y="294"/>
                    <a:pt x="12383" y="374"/>
                    <a:pt x="12947" y="428"/>
                  </a:cubicBezTo>
                  <a:cubicBezTo>
                    <a:pt x="13511" y="481"/>
                    <a:pt x="14097" y="508"/>
                    <a:pt x="14683" y="561"/>
                  </a:cubicBezTo>
                  <a:cubicBezTo>
                    <a:pt x="15269" y="615"/>
                    <a:pt x="15856" y="695"/>
                    <a:pt x="16405" y="775"/>
                  </a:cubicBezTo>
                  <a:cubicBezTo>
                    <a:pt x="16955" y="855"/>
                    <a:pt x="17468" y="936"/>
                    <a:pt x="18010" y="1029"/>
                  </a:cubicBezTo>
                  <a:cubicBezTo>
                    <a:pt x="18552" y="1123"/>
                    <a:pt x="19123" y="1230"/>
                    <a:pt x="19578" y="1363"/>
                  </a:cubicBezTo>
                  <a:cubicBezTo>
                    <a:pt x="20032" y="1497"/>
                    <a:pt x="20369" y="1657"/>
                    <a:pt x="20574" y="1751"/>
                  </a:cubicBezTo>
                  <a:cubicBezTo>
                    <a:pt x="20779" y="1845"/>
                    <a:pt x="20853" y="1871"/>
                    <a:pt x="20926" y="1898"/>
                  </a:cubicBezTo>
                  <a:cubicBezTo>
                    <a:pt x="20999" y="1925"/>
                    <a:pt x="21072" y="1951"/>
                    <a:pt x="21109" y="2032"/>
                  </a:cubicBezTo>
                  <a:cubicBezTo>
                    <a:pt x="21146" y="2112"/>
                    <a:pt x="21146" y="2246"/>
                    <a:pt x="21212" y="2633"/>
                  </a:cubicBezTo>
                  <a:cubicBezTo>
                    <a:pt x="21278" y="3021"/>
                    <a:pt x="21409" y="3662"/>
                    <a:pt x="21490" y="4357"/>
                  </a:cubicBezTo>
                  <a:cubicBezTo>
                    <a:pt x="21571" y="5052"/>
                    <a:pt x="21600" y="5801"/>
                    <a:pt x="21563" y="6603"/>
                  </a:cubicBezTo>
                  <a:cubicBezTo>
                    <a:pt x="21527" y="7405"/>
                    <a:pt x="21424" y="8260"/>
                    <a:pt x="21292" y="9169"/>
                  </a:cubicBezTo>
                  <a:cubicBezTo>
                    <a:pt x="21160" y="10078"/>
                    <a:pt x="20999" y="11041"/>
                    <a:pt x="20875" y="11923"/>
                  </a:cubicBezTo>
                  <a:cubicBezTo>
                    <a:pt x="20750" y="12805"/>
                    <a:pt x="20662" y="13607"/>
                    <a:pt x="20545" y="14489"/>
                  </a:cubicBezTo>
                  <a:cubicBezTo>
                    <a:pt x="20428" y="15371"/>
                    <a:pt x="20281" y="16334"/>
                    <a:pt x="20171" y="17229"/>
                  </a:cubicBezTo>
                  <a:cubicBezTo>
                    <a:pt x="20061" y="18125"/>
                    <a:pt x="19988" y="18953"/>
                    <a:pt x="19944" y="19568"/>
                  </a:cubicBezTo>
                  <a:cubicBezTo>
                    <a:pt x="19900" y="20183"/>
                    <a:pt x="19885" y="20584"/>
                    <a:pt x="19871" y="20851"/>
                  </a:cubicBezTo>
                  <a:cubicBezTo>
                    <a:pt x="19856" y="21119"/>
                    <a:pt x="19842" y="21252"/>
                    <a:pt x="19717" y="21359"/>
                  </a:cubicBezTo>
                  <a:cubicBezTo>
                    <a:pt x="19592" y="21466"/>
                    <a:pt x="19358" y="21547"/>
                    <a:pt x="18962" y="21573"/>
                  </a:cubicBezTo>
                  <a:cubicBezTo>
                    <a:pt x="18567" y="21600"/>
                    <a:pt x="18010" y="21573"/>
                    <a:pt x="17424" y="21547"/>
                  </a:cubicBezTo>
                  <a:cubicBezTo>
                    <a:pt x="16837" y="21520"/>
                    <a:pt x="16222" y="21493"/>
                    <a:pt x="15643" y="21466"/>
                  </a:cubicBezTo>
                  <a:cubicBezTo>
                    <a:pt x="15064" y="21440"/>
                    <a:pt x="14522" y="21413"/>
                    <a:pt x="13958" y="21400"/>
                  </a:cubicBezTo>
                  <a:cubicBezTo>
                    <a:pt x="13394" y="21386"/>
                    <a:pt x="12808" y="21386"/>
                    <a:pt x="12273" y="21373"/>
                  </a:cubicBezTo>
                  <a:cubicBezTo>
                    <a:pt x="11738" y="21359"/>
                    <a:pt x="11254" y="21333"/>
                    <a:pt x="10763" y="21293"/>
                  </a:cubicBezTo>
                  <a:cubicBezTo>
                    <a:pt x="10272" y="21252"/>
                    <a:pt x="9774" y="21199"/>
                    <a:pt x="9269" y="21146"/>
                  </a:cubicBezTo>
                  <a:cubicBezTo>
                    <a:pt x="8763" y="21092"/>
                    <a:pt x="8250" y="21039"/>
                    <a:pt x="7715" y="20985"/>
                  </a:cubicBezTo>
                  <a:cubicBezTo>
                    <a:pt x="7180" y="20932"/>
                    <a:pt x="6624" y="20878"/>
                    <a:pt x="6030" y="20798"/>
                  </a:cubicBezTo>
                  <a:cubicBezTo>
                    <a:pt x="5437" y="20718"/>
                    <a:pt x="4807" y="20611"/>
                    <a:pt x="4213" y="20504"/>
                  </a:cubicBezTo>
                  <a:cubicBezTo>
                    <a:pt x="3620" y="20397"/>
                    <a:pt x="3063" y="20290"/>
                    <a:pt x="2542" y="20183"/>
                  </a:cubicBezTo>
                  <a:cubicBezTo>
                    <a:pt x="2022" y="20076"/>
                    <a:pt x="1539" y="19969"/>
                    <a:pt x="1121" y="19849"/>
                  </a:cubicBezTo>
                  <a:cubicBezTo>
                    <a:pt x="703" y="19729"/>
                    <a:pt x="352" y="19595"/>
                    <a:pt x="0" y="19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7118613" y="4941907"/>
              <a:ext cx="253364" cy="34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66" fill="norm" stroke="1" extrusionOk="0">
                  <a:moveTo>
                    <a:pt x="21546" y="1866"/>
                  </a:moveTo>
                  <a:cubicBezTo>
                    <a:pt x="21366" y="1199"/>
                    <a:pt x="21186" y="533"/>
                    <a:pt x="20466" y="199"/>
                  </a:cubicBezTo>
                  <a:cubicBezTo>
                    <a:pt x="19746" y="-134"/>
                    <a:pt x="18486" y="-134"/>
                    <a:pt x="16056" y="866"/>
                  </a:cubicBezTo>
                  <a:cubicBezTo>
                    <a:pt x="13626" y="1866"/>
                    <a:pt x="10026" y="3866"/>
                    <a:pt x="7146" y="6399"/>
                  </a:cubicBezTo>
                  <a:cubicBezTo>
                    <a:pt x="4266" y="8933"/>
                    <a:pt x="2106" y="11999"/>
                    <a:pt x="1026" y="13866"/>
                  </a:cubicBezTo>
                  <a:cubicBezTo>
                    <a:pt x="-54" y="15733"/>
                    <a:pt x="-54" y="16399"/>
                    <a:pt x="36" y="17066"/>
                  </a:cubicBezTo>
                  <a:cubicBezTo>
                    <a:pt x="126" y="17733"/>
                    <a:pt x="306" y="18399"/>
                    <a:pt x="1476" y="18999"/>
                  </a:cubicBezTo>
                  <a:cubicBezTo>
                    <a:pt x="2646" y="19599"/>
                    <a:pt x="4806" y="20133"/>
                    <a:pt x="8046" y="20533"/>
                  </a:cubicBezTo>
                  <a:cubicBezTo>
                    <a:pt x="11286" y="20933"/>
                    <a:pt x="15606" y="21199"/>
                    <a:pt x="19926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7427397" y="5009630"/>
              <a:ext cx="204930" cy="252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14" fill="norm" stroke="1" extrusionOk="0">
                  <a:moveTo>
                    <a:pt x="8776" y="0"/>
                  </a:moveTo>
                  <a:cubicBezTo>
                    <a:pt x="6572" y="5220"/>
                    <a:pt x="4368" y="10440"/>
                    <a:pt x="2935" y="13590"/>
                  </a:cubicBezTo>
                  <a:cubicBezTo>
                    <a:pt x="1502" y="16740"/>
                    <a:pt x="841" y="17820"/>
                    <a:pt x="400" y="18810"/>
                  </a:cubicBezTo>
                  <a:cubicBezTo>
                    <a:pt x="-41" y="19800"/>
                    <a:pt x="-261" y="20700"/>
                    <a:pt x="510" y="21150"/>
                  </a:cubicBezTo>
                  <a:cubicBezTo>
                    <a:pt x="1282" y="21600"/>
                    <a:pt x="3045" y="21600"/>
                    <a:pt x="6682" y="21330"/>
                  </a:cubicBezTo>
                  <a:cubicBezTo>
                    <a:pt x="10319" y="21060"/>
                    <a:pt x="15829" y="20520"/>
                    <a:pt x="21339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7721226" y="5047730"/>
              <a:ext cx="31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063"/>
                    <a:pt x="10080" y="12126"/>
                    <a:pt x="6480" y="15726"/>
                  </a:cubicBezTo>
                  <a:cubicBezTo>
                    <a:pt x="2880" y="19326"/>
                    <a:pt x="144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7644976" y="5028680"/>
              <a:ext cx="266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514" y="21600"/>
                  </a:moveTo>
                  <a:cubicBezTo>
                    <a:pt x="174" y="18831"/>
                    <a:pt x="-166" y="16062"/>
                    <a:pt x="89" y="13569"/>
                  </a:cubicBezTo>
                  <a:cubicBezTo>
                    <a:pt x="344" y="11077"/>
                    <a:pt x="1195" y="8862"/>
                    <a:pt x="4851" y="6646"/>
                  </a:cubicBezTo>
                  <a:cubicBezTo>
                    <a:pt x="8508" y="4431"/>
                    <a:pt x="14971" y="2215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9384926" y="5892280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9003926" y="5308080"/>
              <a:ext cx="8890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2763"/>
                    <a:pt x="16457" y="5526"/>
                    <a:pt x="13371" y="8456"/>
                  </a:cubicBezTo>
                  <a:cubicBezTo>
                    <a:pt x="10286" y="11386"/>
                    <a:pt x="6686" y="14484"/>
                    <a:pt x="4371" y="16702"/>
                  </a:cubicBezTo>
                  <a:cubicBezTo>
                    <a:pt x="2057" y="18921"/>
                    <a:pt x="1029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8953126" y="5283150"/>
              <a:ext cx="426667" cy="57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82" fill="norm" stroke="1" extrusionOk="0">
                  <a:moveTo>
                    <a:pt x="3208" y="4062"/>
                  </a:moveTo>
                  <a:cubicBezTo>
                    <a:pt x="3850" y="3182"/>
                    <a:pt x="4491" y="2302"/>
                    <a:pt x="6309" y="1662"/>
                  </a:cubicBezTo>
                  <a:cubicBezTo>
                    <a:pt x="8127" y="1022"/>
                    <a:pt x="11121" y="622"/>
                    <a:pt x="13473" y="382"/>
                  </a:cubicBezTo>
                  <a:cubicBezTo>
                    <a:pt x="15826" y="142"/>
                    <a:pt x="17537" y="62"/>
                    <a:pt x="18659" y="22"/>
                  </a:cubicBezTo>
                  <a:cubicBezTo>
                    <a:pt x="19782" y="-18"/>
                    <a:pt x="20317" y="-18"/>
                    <a:pt x="20745" y="142"/>
                  </a:cubicBezTo>
                  <a:cubicBezTo>
                    <a:pt x="21172" y="302"/>
                    <a:pt x="21493" y="622"/>
                    <a:pt x="21547" y="1542"/>
                  </a:cubicBezTo>
                  <a:cubicBezTo>
                    <a:pt x="21600" y="2462"/>
                    <a:pt x="21386" y="3982"/>
                    <a:pt x="20851" y="6222"/>
                  </a:cubicBezTo>
                  <a:cubicBezTo>
                    <a:pt x="20317" y="8462"/>
                    <a:pt x="19461" y="11422"/>
                    <a:pt x="18873" y="13742"/>
                  </a:cubicBezTo>
                  <a:cubicBezTo>
                    <a:pt x="18285" y="16062"/>
                    <a:pt x="17964" y="17742"/>
                    <a:pt x="17804" y="18782"/>
                  </a:cubicBezTo>
                  <a:cubicBezTo>
                    <a:pt x="17644" y="19822"/>
                    <a:pt x="17644" y="20222"/>
                    <a:pt x="17483" y="20582"/>
                  </a:cubicBezTo>
                  <a:cubicBezTo>
                    <a:pt x="17323" y="20942"/>
                    <a:pt x="17002" y="21262"/>
                    <a:pt x="15451" y="21382"/>
                  </a:cubicBezTo>
                  <a:cubicBezTo>
                    <a:pt x="13901" y="21502"/>
                    <a:pt x="11121" y="21422"/>
                    <a:pt x="8341" y="21422"/>
                  </a:cubicBezTo>
                  <a:cubicBezTo>
                    <a:pt x="5560" y="21422"/>
                    <a:pt x="2780" y="21502"/>
                    <a:pt x="0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9056049" y="4751549"/>
              <a:ext cx="176478" cy="27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57" fill="norm" stroke="1" extrusionOk="0">
                  <a:moveTo>
                    <a:pt x="18353" y="2262"/>
                  </a:moveTo>
                  <a:cubicBezTo>
                    <a:pt x="18610" y="1450"/>
                    <a:pt x="18868" y="638"/>
                    <a:pt x="18353" y="232"/>
                  </a:cubicBezTo>
                  <a:cubicBezTo>
                    <a:pt x="17839" y="-174"/>
                    <a:pt x="16553" y="-174"/>
                    <a:pt x="13982" y="1288"/>
                  </a:cubicBezTo>
                  <a:cubicBezTo>
                    <a:pt x="11410" y="2749"/>
                    <a:pt x="7553" y="5673"/>
                    <a:pt x="4982" y="8515"/>
                  </a:cubicBezTo>
                  <a:cubicBezTo>
                    <a:pt x="2410" y="11357"/>
                    <a:pt x="1125" y="14118"/>
                    <a:pt x="482" y="16148"/>
                  </a:cubicBezTo>
                  <a:cubicBezTo>
                    <a:pt x="-161" y="18178"/>
                    <a:pt x="-161" y="19477"/>
                    <a:pt x="482" y="20289"/>
                  </a:cubicBezTo>
                  <a:cubicBezTo>
                    <a:pt x="1125" y="21101"/>
                    <a:pt x="2410" y="21426"/>
                    <a:pt x="6010" y="21345"/>
                  </a:cubicBezTo>
                  <a:cubicBezTo>
                    <a:pt x="9610" y="21264"/>
                    <a:pt x="15525" y="20776"/>
                    <a:pt x="21439" y="20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9124576" y="4876280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9289405" y="4712092"/>
              <a:ext cx="203472" cy="290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52" fill="norm" stroke="1" extrusionOk="0">
                  <a:moveTo>
                    <a:pt x="21406" y="1342"/>
                  </a:moveTo>
                  <a:cubicBezTo>
                    <a:pt x="19179" y="872"/>
                    <a:pt x="16952" y="403"/>
                    <a:pt x="15282" y="168"/>
                  </a:cubicBezTo>
                  <a:cubicBezTo>
                    <a:pt x="13612" y="-67"/>
                    <a:pt x="12499" y="-67"/>
                    <a:pt x="11051" y="246"/>
                  </a:cubicBezTo>
                  <a:cubicBezTo>
                    <a:pt x="9604" y="559"/>
                    <a:pt x="7822" y="1185"/>
                    <a:pt x="7043" y="2516"/>
                  </a:cubicBezTo>
                  <a:cubicBezTo>
                    <a:pt x="6264" y="3846"/>
                    <a:pt x="6486" y="5881"/>
                    <a:pt x="6041" y="8150"/>
                  </a:cubicBezTo>
                  <a:cubicBezTo>
                    <a:pt x="5596" y="10420"/>
                    <a:pt x="4482" y="12924"/>
                    <a:pt x="3146" y="15194"/>
                  </a:cubicBezTo>
                  <a:cubicBezTo>
                    <a:pt x="1810" y="17463"/>
                    <a:pt x="251" y="19498"/>
                    <a:pt x="29" y="20516"/>
                  </a:cubicBezTo>
                  <a:cubicBezTo>
                    <a:pt x="-194" y="21533"/>
                    <a:pt x="919" y="21533"/>
                    <a:pt x="2255" y="21376"/>
                  </a:cubicBezTo>
                  <a:cubicBezTo>
                    <a:pt x="3592" y="21220"/>
                    <a:pt x="5150" y="20907"/>
                    <a:pt x="6598" y="20672"/>
                  </a:cubicBezTo>
                  <a:cubicBezTo>
                    <a:pt x="8045" y="20437"/>
                    <a:pt x="9381" y="20281"/>
                    <a:pt x="10717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9499226" y="4806430"/>
              <a:ext cx="1206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4050"/>
                    <a:pt x="7579" y="8100"/>
                    <a:pt x="11179" y="11700"/>
                  </a:cubicBezTo>
                  <a:cubicBezTo>
                    <a:pt x="14779" y="15300"/>
                    <a:pt x="18189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9502582" y="4857230"/>
              <a:ext cx="14904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5033" y="4500"/>
                    <a:pt x="8645" y="9000"/>
                    <a:pt x="4994" y="11850"/>
                  </a:cubicBezTo>
                  <a:cubicBezTo>
                    <a:pt x="1343" y="14700"/>
                    <a:pt x="430" y="15900"/>
                    <a:pt x="126" y="17250"/>
                  </a:cubicBezTo>
                  <a:cubicBezTo>
                    <a:pt x="-178" y="18600"/>
                    <a:pt x="126" y="20100"/>
                    <a:pt x="4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9670676" y="4739490"/>
              <a:ext cx="180053" cy="301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43" fill="norm" stroke="1" extrusionOk="0">
                  <a:moveTo>
                    <a:pt x="3767" y="2058"/>
                  </a:moveTo>
                  <a:cubicBezTo>
                    <a:pt x="6028" y="1453"/>
                    <a:pt x="8288" y="849"/>
                    <a:pt x="10674" y="472"/>
                  </a:cubicBezTo>
                  <a:cubicBezTo>
                    <a:pt x="13060" y="94"/>
                    <a:pt x="15572" y="-57"/>
                    <a:pt x="17456" y="19"/>
                  </a:cubicBezTo>
                  <a:cubicBezTo>
                    <a:pt x="19340" y="94"/>
                    <a:pt x="20595" y="396"/>
                    <a:pt x="21098" y="1151"/>
                  </a:cubicBezTo>
                  <a:cubicBezTo>
                    <a:pt x="21600" y="1907"/>
                    <a:pt x="21349" y="3115"/>
                    <a:pt x="20721" y="5683"/>
                  </a:cubicBezTo>
                  <a:cubicBezTo>
                    <a:pt x="20093" y="8251"/>
                    <a:pt x="19088" y="12178"/>
                    <a:pt x="18712" y="14821"/>
                  </a:cubicBezTo>
                  <a:cubicBezTo>
                    <a:pt x="18335" y="17465"/>
                    <a:pt x="18586" y="18824"/>
                    <a:pt x="15572" y="19730"/>
                  </a:cubicBezTo>
                  <a:cubicBezTo>
                    <a:pt x="12558" y="20637"/>
                    <a:pt x="6279" y="21090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9562726" y="5441430"/>
              <a:ext cx="6985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45" y="2844"/>
                    <a:pt x="20291" y="5689"/>
                    <a:pt x="17673" y="8578"/>
                  </a:cubicBezTo>
                  <a:cubicBezTo>
                    <a:pt x="15055" y="11467"/>
                    <a:pt x="10473" y="14400"/>
                    <a:pt x="7200" y="16578"/>
                  </a:cubicBezTo>
                  <a:cubicBezTo>
                    <a:pt x="3927" y="18756"/>
                    <a:pt x="1964" y="201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9626226" y="5411796"/>
              <a:ext cx="299570" cy="65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81" fill="norm" stroke="1" extrusionOk="0">
                  <a:moveTo>
                    <a:pt x="453" y="1177"/>
                  </a:moveTo>
                  <a:cubicBezTo>
                    <a:pt x="755" y="831"/>
                    <a:pt x="1057" y="485"/>
                    <a:pt x="2190" y="277"/>
                  </a:cubicBezTo>
                  <a:cubicBezTo>
                    <a:pt x="3323" y="69"/>
                    <a:pt x="5287" y="0"/>
                    <a:pt x="8081" y="0"/>
                  </a:cubicBezTo>
                  <a:cubicBezTo>
                    <a:pt x="10876" y="0"/>
                    <a:pt x="14501" y="69"/>
                    <a:pt x="16691" y="173"/>
                  </a:cubicBezTo>
                  <a:cubicBezTo>
                    <a:pt x="18881" y="277"/>
                    <a:pt x="19636" y="415"/>
                    <a:pt x="20316" y="762"/>
                  </a:cubicBezTo>
                  <a:cubicBezTo>
                    <a:pt x="20996" y="1108"/>
                    <a:pt x="21600" y="1662"/>
                    <a:pt x="21298" y="2838"/>
                  </a:cubicBezTo>
                  <a:cubicBezTo>
                    <a:pt x="20996" y="4015"/>
                    <a:pt x="19787" y="5815"/>
                    <a:pt x="18806" y="7962"/>
                  </a:cubicBezTo>
                  <a:cubicBezTo>
                    <a:pt x="17824" y="10108"/>
                    <a:pt x="17069" y="12600"/>
                    <a:pt x="16691" y="14642"/>
                  </a:cubicBezTo>
                  <a:cubicBezTo>
                    <a:pt x="16313" y="16685"/>
                    <a:pt x="16313" y="18277"/>
                    <a:pt x="16238" y="19315"/>
                  </a:cubicBezTo>
                  <a:cubicBezTo>
                    <a:pt x="16162" y="20354"/>
                    <a:pt x="16011" y="20838"/>
                    <a:pt x="15483" y="21150"/>
                  </a:cubicBezTo>
                  <a:cubicBezTo>
                    <a:pt x="14954" y="21462"/>
                    <a:pt x="14048" y="21600"/>
                    <a:pt x="11555" y="21358"/>
                  </a:cubicBezTo>
                  <a:cubicBezTo>
                    <a:pt x="9063" y="21115"/>
                    <a:pt x="4985" y="20492"/>
                    <a:pt x="2794" y="20077"/>
                  </a:cubicBezTo>
                  <a:cubicBezTo>
                    <a:pt x="604" y="19662"/>
                    <a:pt x="302" y="19454"/>
                    <a:pt x="0" y="19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9918326" y="5200130"/>
              <a:ext cx="419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2" y="18240"/>
                    <a:pt x="6764" y="14880"/>
                    <a:pt x="9927" y="12240"/>
                  </a:cubicBezTo>
                  <a:cubicBezTo>
                    <a:pt x="13091" y="9600"/>
                    <a:pt x="16036" y="7680"/>
                    <a:pt x="17945" y="5760"/>
                  </a:cubicBezTo>
                  <a:cubicBezTo>
                    <a:pt x="19855" y="3840"/>
                    <a:pt x="20727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0248526" y="5142980"/>
              <a:ext cx="12014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0" y="0"/>
                  </a:moveTo>
                  <a:cubicBezTo>
                    <a:pt x="5959" y="745"/>
                    <a:pt x="11917" y="1490"/>
                    <a:pt x="15828" y="3103"/>
                  </a:cubicBezTo>
                  <a:cubicBezTo>
                    <a:pt x="19738" y="4717"/>
                    <a:pt x="21600" y="7200"/>
                    <a:pt x="21041" y="9434"/>
                  </a:cubicBezTo>
                  <a:cubicBezTo>
                    <a:pt x="20483" y="11669"/>
                    <a:pt x="17503" y="13655"/>
                    <a:pt x="15455" y="15641"/>
                  </a:cubicBezTo>
                  <a:cubicBezTo>
                    <a:pt x="13407" y="17628"/>
                    <a:pt x="12290" y="19614"/>
                    <a:pt x="11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686676" y="4825480"/>
              <a:ext cx="196851" cy="30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341"/>
                  </a:moveTo>
                  <a:cubicBezTo>
                    <a:pt x="1394" y="4320"/>
                    <a:pt x="2787" y="7299"/>
                    <a:pt x="3600" y="10130"/>
                  </a:cubicBezTo>
                  <a:cubicBezTo>
                    <a:pt x="4413" y="12960"/>
                    <a:pt x="4645" y="15641"/>
                    <a:pt x="4994" y="17652"/>
                  </a:cubicBezTo>
                  <a:cubicBezTo>
                    <a:pt x="5342" y="19663"/>
                    <a:pt x="5806" y="21004"/>
                    <a:pt x="6387" y="21302"/>
                  </a:cubicBezTo>
                  <a:cubicBezTo>
                    <a:pt x="6968" y="21600"/>
                    <a:pt x="7665" y="20855"/>
                    <a:pt x="9174" y="18174"/>
                  </a:cubicBezTo>
                  <a:cubicBezTo>
                    <a:pt x="10684" y="15492"/>
                    <a:pt x="13006" y="10874"/>
                    <a:pt x="14632" y="7597"/>
                  </a:cubicBezTo>
                  <a:cubicBezTo>
                    <a:pt x="16258" y="4320"/>
                    <a:pt x="17187" y="2383"/>
                    <a:pt x="18232" y="1341"/>
                  </a:cubicBezTo>
                  <a:cubicBezTo>
                    <a:pt x="19277" y="298"/>
                    <a:pt x="20439" y="1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0849226" y="4958830"/>
              <a:ext cx="97801" cy="9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021" fill="norm" stroke="1" extrusionOk="0">
                  <a:moveTo>
                    <a:pt x="19856" y="0"/>
                  </a:moveTo>
                  <a:cubicBezTo>
                    <a:pt x="15261" y="1473"/>
                    <a:pt x="10665" y="2945"/>
                    <a:pt x="7448" y="5155"/>
                  </a:cubicBezTo>
                  <a:cubicBezTo>
                    <a:pt x="4231" y="7364"/>
                    <a:pt x="2392" y="10309"/>
                    <a:pt x="1244" y="13500"/>
                  </a:cubicBezTo>
                  <a:cubicBezTo>
                    <a:pt x="95" y="16691"/>
                    <a:pt x="-365" y="20127"/>
                    <a:pt x="324" y="20864"/>
                  </a:cubicBezTo>
                  <a:cubicBezTo>
                    <a:pt x="1014" y="21600"/>
                    <a:pt x="2852" y="19636"/>
                    <a:pt x="4461" y="17427"/>
                  </a:cubicBezTo>
                  <a:cubicBezTo>
                    <a:pt x="6069" y="15218"/>
                    <a:pt x="7448" y="12764"/>
                    <a:pt x="8826" y="10064"/>
                  </a:cubicBezTo>
                  <a:cubicBezTo>
                    <a:pt x="10205" y="7364"/>
                    <a:pt x="11584" y="4418"/>
                    <a:pt x="12733" y="5155"/>
                  </a:cubicBezTo>
                  <a:cubicBezTo>
                    <a:pt x="13882" y="5891"/>
                    <a:pt x="14801" y="10309"/>
                    <a:pt x="16180" y="13255"/>
                  </a:cubicBezTo>
                  <a:cubicBezTo>
                    <a:pt x="17558" y="16200"/>
                    <a:pt x="19397" y="17673"/>
                    <a:pt x="21235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0972426" y="4908030"/>
              <a:ext cx="18415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6300"/>
                  </a:moveTo>
                  <a:cubicBezTo>
                    <a:pt x="745" y="4500"/>
                    <a:pt x="1490" y="2700"/>
                    <a:pt x="2607" y="1500"/>
                  </a:cubicBezTo>
                  <a:cubicBezTo>
                    <a:pt x="3724" y="300"/>
                    <a:pt x="5214" y="-300"/>
                    <a:pt x="6952" y="2550"/>
                  </a:cubicBezTo>
                  <a:cubicBezTo>
                    <a:pt x="8690" y="5400"/>
                    <a:pt x="10676" y="11700"/>
                    <a:pt x="11669" y="15600"/>
                  </a:cubicBezTo>
                  <a:cubicBezTo>
                    <a:pt x="12662" y="19500"/>
                    <a:pt x="12662" y="21000"/>
                    <a:pt x="12290" y="21150"/>
                  </a:cubicBezTo>
                  <a:cubicBezTo>
                    <a:pt x="11917" y="21300"/>
                    <a:pt x="11172" y="20100"/>
                    <a:pt x="11545" y="17250"/>
                  </a:cubicBezTo>
                  <a:cubicBezTo>
                    <a:pt x="11917" y="14400"/>
                    <a:pt x="13407" y="9900"/>
                    <a:pt x="15269" y="6750"/>
                  </a:cubicBezTo>
                  <a:cubicBezTo>
                    <a:pt x="17131" y="3600"/>
                    <a:pt x="1936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1238650" y="4781030"/>
              <a:ext cx="12747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9240" y="0"/>
                    <a:pt x="17498" y="0"/>
                    <a:pt x="15234" y="640"/>
                  </a:cubicBezTo>
                  <a:cubicBezTo>
                    <a:pt x="12969" y="1280"/>
                    <a:pt x="10182" y="2560"/>
                    <a:pt x="7221" y="5120"/>
                  </a:cubicBezTo>
                  <a:cubicBezTo>
                    <a:pt x="4259" y="7680"/>
                    <a:pt x="1124" y="11520"/>
                    <a:pt x="253" y="14400"/>
                  </a:cubicBezTo>
                  <a:cubicBezTo>
                    <a:pt x="-618" y="17280"/>
                    <a:pt x="776" y="19200"/>
                    <a:pt x="4259" y="20240"/>
                  </a:cubicBezTo>
                  <a:cubicBezTo>
                    <a:pt x="7743" y="21280"/>
                    <a:pt x="13317" y="21440"/>
                    <a:pt x="188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1442326" y="4863580"/>
              <a:ext cx="1016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909"/>
                    <a:pt x="5400" y="7817"/>
                    <a:pt x="9000" y="11417"/>
                  </a:cubicBezTo>
                  <a:cubicBezTo>
                    <a:pt x="12600" y="15017"/>
                    <a:pt x="17100" y="18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1442326" y="4920730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1800"/>
                    <a:pt x="10989" y="3600"/>
                    <a:pt x="7389" y="7200"/>
                  </a:cubicBezTo>
                  <a:cubicBezTo>
                    <a:pt x="3789" y="10800"/>
                    <a:pt x="1895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626476" y="4806430"/>
              <a:ext cx="8368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14580" y="0"/>
                  </a:moveTo>
                  <a:cubicBezTo>
                    <a:pt x="17820" y="2807"/>
                    <a:pt x="21060" y="5614"/>
                    <a:pt x="21330" y="8420"/>
                  </a:cubicBezTo>
                  <a:cubicBezTo>
                    <a:pt x="21600" y="11227"/>
                    <a:pt x="18900" y="14034"/>
                    <a:pt x="14850" y="16231"/>
                  </a:cubicBezTo>
                  <a:cubicBezTo>
                    <a:pt x="10800" y="18427"/>
                    <a:pt x="5400" y="200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0908926" y="5244580"/>
              <a:ext cx="647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8" y="3600"/>
                    <a:pt x="4376" y="7200"/>
                    <a:pt x="6847" y="8100"/>
                  </a:cubicBezTo>
                  <a:cubicBezTo>
                    <a:pt x="9318" y="9000"/>
                    <a:pt x="12071" y="7200"/>
                    <a:pt x="14576" y="9000"/>
                  </a:cubicBezTo>
                  <a:cubicBezTo>
                    <a:pt x="17082" y="10800"/>
                    <a:pt x="19341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1176762" y="5365230"/>
              <a:ext cx="18301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6570" y="0"/>
                  </a:moveTo>
                  <a:cubicBezTo>
                    <a:pt x="4833" y="4725"/>
                    <a:pt x="3095" y="9450"/>
                    <a:pt x="1977" y="12825"/>
                  </a:cubicBezTo>
                  <a:cubicBezTo>
                    <a:pt x="860" y="16200"/>
                    <a:pt x="364" y="18225"/>
                    <a:pt x="115" y="18562"/>
                  </a:cubicBezTo>
                  <a:cubicBezTo>
                    <a:pt x="-133" y="18900"/>
                    <a:pt x="-133" y="17550"/>
                    <a:pt x="1729" y="14625"/>
                  </a:cubicBezTo>
                  <a:cubicBezTo>
                    <a:pt x="3591" y="11700"/>
                    <a:pt x="7315" y="7200"/>
                    <a:pt x="9798" y="4613"/>
                  </a:cubicBezTo>
                  <a:cubicBezTo>
                    <a:pt x="12281" y="2025"/>
                    <a:pt x="13522" y="1350"/>
                    <a:pt x="14888" y="1012"/>
                  </a:cubicBezTo>
                  <a:cubicBezTo>
                    <a:pt x="16253" y="675"/>
                    <a:pt x="17743" y="675"/>
                    <a:pt x="18860" y="4162"/>
                  </a:cubicBezTo>
                  <a:cubicBezTo>
                    <a:pt x="19977" y="7650"/>
                    <a:pt x="20722" y="14625"/>
                    <a:pt x="214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9130926" y="5739880"/>
              <a:ext cx="2027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2960" y="0"/>
                  </a:moveTo>
                  <a:cubicBezTo>
                    <a:pt x="17280" y="2571"/>
                    <a:pt x="21600" y="5143"/>
                    <a:pt x="20520" y="8177"/>
                  </a:cubicBezTo>
                  <a:cubicBezTo>
                    <a:pt x="19440" y="11211"/>
                    <a:pt x="12960" y="14709"/>
                    <a:pt x="8640" y="17023"/>
                  </a:cubicBezTo>
                  <a:cubicBezTo>
                    <a:pt x="4320" y="19337"/>
                    <a:pt x="2160" y="204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9054726" y="6139930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80" y="0"/>
                  </a:moveTo>
                  <a:cubicBezTo>
                    <a:pt x="1440" y="2400"/>
                    <a:pt x="0" y="4800"/>
                    <a:pt x="0" y="7200"/>
                  </a:cubicBezTo>
                  <a:cubicBezTo>
                    <a:pt x="0" y="9600"/>
                    <a:pt x="1440" y="12000"/>
                    <a:pt x="5280" y="14400"/>
                  </a:cubicBezTo>
                  <a:cubicBezTo>
                    <a:pt x="9120" y="16800"/>
                    <a:pt x="153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9118226" y="6184380"/>
              <a:ext cx="101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8895976" y="6452289"/>
              <a:ext cx="298451" cy="222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15486"/>
                  </a:moveTo>
                  <a:cubicBezTo>
                    <a:pt x="1991" y="11686"/>
                    <a:pt x="3983" y="7886"/>
                    <a:pt x="5362" y="5086"/>
                  </a:cubicBezTo>
                  <a:cubicBezTo>
                    <a:pt x="6740" y="2286"/>
                    <a:pt x="7506" y="486"/>
                    <a:pt x="7813" y="86"/>
                  </a:cubicBezTo>
                  <a:cubicBezTo>
                    <a:pt x="8119" y="-314"/>
                    <a:pt x="7966" y="686"/>
                    <a:pt x="7430" y="3086"/>
                  </a:cubicBezTo>
                  <a:cubicBezTo>
                    <a:pt x="6894" y="5486"/>
                    <a:pt x="5974" y="9286"/>
                    <a:pt x="5362" y="11886"/>
                  </a:cubicBezTo>
                  <a:cubicBezTo>
                    <a:pt x="4749" y="14486"/>
                    <a:pt x="4443" y="15886"/>
                    <a:pt x="4289" y="17186"/>
                  </a:cubicBezTo>
                  <a:cubicBezTo>
                    <a:pt x="4136" y="18486"/>
                    <a:pt x="4136" y="19686"/>
                    <a:pt x="4519" y="20386"/>
                  </a:cubicBezTo>
                  <a:cubicBezTo>
                    <a:pt x="4902" y="21086"/>
                    <a:pt x="5668" y="21286"/>
                    <a:pt x="6664" y="20586"/>
                  </a:cubicBezTo>
                  <a:cubicBezTo>
                    <a:pt x="7660" y="19886"/>
                    <a:pt x="8885" y="18286"/>
                    <a:pt x="10187" y="16186"/>
                  </a:cubicBezTo>
                  <a:cubicBezTo>
                    <a:pt x="11489" y="14086"/>
                    <a:pt x="12868" y="11486"/>
                    <a:pt x="13864" y="9086"/>
                  </a:cubicBezTo>
                  <a:cubicBezTo>
                    <a:pt x="14860" y="6686"/>
                    <a:pt x="15472" y="4486"/>
                    <a:pt x="15779" y="3886"/>
                  </a:cubicBezTo>
                  <a:cubicBezTo>
                    <a:pt x="16085" y="3286"/>
                    <a:pt x="16085" y="4286"/>
                    <a:pt x="16009" y="5986"/>
                  </a:cubicBezTo>
                  <a:cubicBezTo>
                    <a:pt x="15932" y="7686"/>
                    <a:pt x="15779" y="10086"/>
                    <a:pt x="16085" y="12186"/>
                  </a:cubicBezTo>
                  <a:cubicBezTo>
                    <a:pt x="16391" y="14286"/>
                    <a:pt x="17157" y="16086"/>
                    <a:pt x="18153" y="16986"/>
                  </a:cubicBezTo>
                  <a:cubicBezTo>
                    <a:pt x="19149" y="17886"/>
                    <a:pt x="20374" y="17886"/>
                    <a:pt x="21600" y="17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721476" y="6038330"/>
              <a:ext cx="57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133"/>
                    <a:pt x="11200" y="8267"/>
                    <a:pt x="14800" y="11867"/>
                  </a:cubicBezTo>
                  <a:cubicBezTo>
                    <a:pt x="18400" y="15467"/>
                    <a:pt x="20000" y="18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696076" y="6336780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9797676" y="6343130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0"/>
                    <a:pt x="13200" y="0"/>
                    <a:pt x="9600" y="3600"/>
                  </a:cubicBezTo>
                  <a:cubicBezTo>
                    <a:pt x="6000" y="7200"/>
                    <a:pt x="30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0019926" y="6336780"/>
              <a:ext cx="114301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5959"/>
                    <a:pt x="4000" y="11917"/>
                    <a:pt x="5000" y="15269"/>
                  </a:cubicBezTo>
                  <a:cubicBezTo>
                    <a:pt x="6000" y="18621"/>
                    <a:pt x="6000" y="19366"/>
                    <a:pt x="6000" y="20110"/>
                  </a:cubicBezTo>
                  <a:cubicBezTo>
                    <a:pt x="6000" y="20855"/>
                    <a:pt x="6000" y="21600"/>
                    <a:pt x="6200" y="21600"/>
                  </a:cubicBezTo>
                  <a:cubicBezTo>
                    <a:pt x="6400" y="21600"/>
                    <a:pt x="6800" y="20855"/>
                    <a:pt x="8200" y="18397"/>
                  </a:cubicBezTo>
                  <a:cubicBezTo>
                    <a:pt x="9600" y="15939"/>
                    <a:pt x="12000" y="11768"/>
                    <a:pt x="13400" y="9236"/>
                  </a:cubicBezTo>
                  <a:cubicBezTo>
                    <a:pt x="14800" y="6703"/>
                    <a:pt x="15200" y="5810"/>
                    <a:pt x="16000" y="4841"/>
                  </a:cubicBezTo>
                  <a:cubicBezTo>
                    <a:pt x="16800" y="3873"/>
                    <a:pt x="18000" y="2830"/>
                    <a:pt x="19000" y="2532"/>
                  </a:cubicBezTo>
                  <a:cubicBezTo>
                    <a:pt x="20000" y="2234"/>
                    <a:pt x="20800" y="2681"/>
                    <a:pt x="21600" y="3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0113169" y="6479567"/>
              <a:ext cx="78208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66" fill="norm" stroke="1" extrusionOk="0">
                  <a:moveTo>
                    <a:pt x="17591" y="3077"/>
                  </a:moveTo>
                  <a:cubicBezTo>
                    <a:pt x="17023" y="1617"/>
                    <a:pt x="16455" y="158"/>
                    <a:pt x="15034" y="12"/>
                  </a:cubicBezTo>
                  <a:cubicBezTo>
                    <a:pt x="13613" y="-134"/>
                    <a:pt x="11339" y="1034"/>
                    <a:pt x="8497" y="3952"/>
                  </a:cubicBezTo>
                  <a:cubicBezTo>
                    <a:pt x="5655" y="6871"/>
                    <a:pt x="2244" y="11542"/>
                    <a:pt x="823" y="14607"/>
                  </a:cubicBezTo>
                  <a:cubicBezTo>
                    <a:pt x="-598" y="17671"/>
                    <a:pt x="-30" y="19131"/>
                    <a:pt x="1391" y="19423"/>
                  </a:cubicBezTo>
                  <a:cubicBezTo>
                    <a:pt x="2813" y="19715"/>
                    <a:pt x="5086" y="18839"/>
                    <a:pt x="7076" y="17817"/>
                  </a:cubicBezTo>
                  <a:cubicBezTo>
                    <a:pt x="9065" y="16796"/>
                    <a:pt x="10770" y="15628"/>
                    <a:pt x="12760" y="13585"/>
                  </a:cubicBezTo>
                  <a:cubicBezTo>
                    <a:pt x="14749" y="11542"/>
                    <a:pt x="17023" y="8623"/>
                    <a:pt x="17876" y="8915"/>
                  </a:cubicBezTo>
                  <a:cubicBezTo>
                    <a:pt x="18728" y="9207"/>
                    <a:pt x="18160" y="12709"/>
                    <a:pt x="18444" y="15336"/>
                  </a:cubicBezTo>
                  <a:cubicBezTo>
                    <a:pt x="18728" y="17963"/>
                    <a:pt x="19865" y="19715"/>
                    <a:pt x="21002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0229476" y="6476480"/>
              <a:ext cx="139701" cy="17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4000"/>
                  </a:moveTo>
                  <a:cubicBezTo>
                    <a:pt x="1636" y="3733"/>
                    <a:pt x="3273" y="3467"/>
                    <a:pt x="4745" y="4000"/>
                  </a:cubicBezTo>
                  <a:cubicBezTo>
                    <a:pt x="6218" y="4533"/>
                    <a:pt x="7527" y="5867"/>
                    <a:pt x="8673" y="8267"/>
                  </a:cubicBezTo>
                  <a:cubicBezTo>
                    <a:pt x="9818" y="10667"/>
                    <a:pt x="10800" y="14133"/>
                    <a:pt x="11127" y="16533"/>
                  </a:cubicBezTo>
                  <a:cubicBezTo>
                    <a:pt x="11455" y="18933"/>
                    <a:pt x="11127" y="20267"/>
                    <a:pt x="10145" y="20933"/>
                  </a:cubicBezTo>
                  <a:cubicBezTo>
                    <a:pt x="9164" y="21600"/>
                    <a:pt x="7527" y="21600"/>
                    <a:pt x="6545" y="20933"/>
                  </a:cubicBezTo>
                  <a:cubicBezTo>
                    <a:pt x="5564" y="20267"/>
                    <a:pt x="5236" y="18933"/>
                    <a:pt x="6382" y="16133"/>
                  </a:cubicBezTo>
                  <a:cubicBezTo>
                    <a:pt x="7527" y="13333"/>
                    <a:pt x="10145" y="9067"/>
                    <a:pt x="12927" y="6133"/>
                  </a:cubicBezTo>
                  <a:cubicBezTo>
                    <a:pt x="15709" y="3200"/>
                    <a:pt x="1865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185026" y="650188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0423183" y="6387580"/>
              <a:ext cx="12379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21054" y="0"/>
                  </a:moveTo>
                  <a:cubicBezTo>
                    <a:pt x="17454" y="1176"/>
                    <a:pt x="13854" y="2351"/>
                    <a:pt x="10254" y="4849"/>
                  </a:cubicBezTo>
                  <a:cubicBezTo>
                    <a:pt x="6654" y="7347"/>
                    <a:pt x="3054" y="11167"/>
                    <a:pt x="1254" y="13812"/>
                  </a:cubicBezTo>
                  <a:cubicBezTo>
                    <a:pt x="-546" y="16457"/>
                    <a:pt x="-546" y="17927"/>
                    <a:pt x="2154" y="19029"/>
                  </a:cubicBezTo>
                  <a:cubicBezTo>
                    <a:pt x="4854" y="20131"/>
                    <a:pt x="10254" y="20865"/>
                    <a:pt x="156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0604126" y="6400280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3257"/>
                    <a:pt x="6300" y="6514"/>
                    <a:pt x="9900" y="10114"/>
                  </a:cubicBezTo>
                  <a:cubicBezTo>
                    <a:pt x="13500" y="13714"/>
                    <a:pt x="17550" y="176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0578726" y="6457430"/>
              <a:ext cx="133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5257" y="1654"/>
                  </a:cubicBezTo>
                  <a:cubicBezTo>
                    <a:pt x="12343" y="3308"/>
                    <a:pt x="8229" y="6616"/>
                    <a:pt x="5486" y="10216"/>
                  </a:cubicBezTo>
                  <a:cubicBezTo>
                    <a:pt x="2743" y="13816"/>
                    <a:pt x="1371" y="177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0724776" y="6343130"/>
              <a:ext cx="7960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11631" y="0"/>
                  </a:moveTo>
                  <a:cubicBezTo>
                    <a:pt x="15508" y="2243"/>
                    <a:pt x="19385" y="4485"/>
                    <a:pt x="20492" y="7200"/>
                  </a:cubicBezTo>
                  <a:cubicBezTo>
                    <a:pt x="21600" y="9915"/>
                    <a:pt x="19938" y="13102"/>
                    <a:pt x="16062" y="15580"/>
                  </a:cubicBezTo>
                  <a:cubicBezTo>
                    <a:pt x="12185" y="18059"/>
                    <a:pt x="6092" y="198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9981826" y="6776109"/>
              <a:ext cx="647701" cy="6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21199"/>
                  </a:moveTo>
                  <a:cubicBezTo>
                    <a:pt x="1412" y="16879"/>
                    <a:pt x="2824" y="12559"/>
                    <a:pt x="4800" y="8959"/>
                  </a:cubicBezTo>
                  <a:cubicBezTo>
                    <a:pt x="6776" y="5359"/>
                    <a:pt x="9318" y="2479"/>
                    <a:pt x="11718" y="1039"/>
                  </a:cubicBezTo>
                  <a:cubicBezTo>
                    <a:pt x="14118" y="-401"/>
                    <a:pt x="16376" y="-401"/>
                    <a:pt x="18000" y="1399"/>
                  </a:cubicBezTo>
                  <a:cubicBezTo>
                    <a:pt x="19624" y="3199"/>
                    <a:pt x="20612" y="6799"/>
                    <a:pt x="21600" y="1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10250642" y="6909231"/>
              <a:ext cx="143935" cy="19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4447" y="1290"/>
                  </a:moveTo>
                  <a:cubicBezTo>
                    <a:pt x="3176" y="3612"/>
                    <a:pt x="1906" y="5935"/>
                    <a:pt x="1271" y="7677"/>
                  </a:cubicBezTo>
                  <a:cubicBezTo>
                    <a:pt x="635" y="9419"/>
                    <a:pt x="635" y="10580"/>
                    <a:pt x="476" y="12206"/>
                  </a:cubicBezTo>
                  <a:cubicBezTo>
                    <a:pt x="318" y="13831"/>
                    <a:pt x="0" y="15922"/>
                    <a:pt x="0" y="16270"/>
                  </a:cubicBezTo>
                  <a:cubicBezTo>
                    <a:pt x="0" y="16619"/>
                    <a:pt x="318" y="15225"/>
                    <a:pt x="1588" y="12554"/>
                  </a:cubicBezTo>
                  <a:cubicBezTo>
                    <a:pt x="2859" y="9883"/>
                    <a:pt x="5082" y="5935"/>
                    <a:pt x="6829" y="3496"/>
                  </a:cubicBezTo>
                  <a:cubicBezTo>
                    <a:pt x="8576" y="1057"/>
                    <a:pt x="9847" y="128"/>
                    <a:pt x="11753" y="12"/>
                  </a:cubicBezTo>
                  <a:cubicBezTo>
                    <a:pt x="13659" y="-104"/>
                    <a:pt x="16200" y="593"/>
                    <a:pt x="17947" y="4309"/>
                  </a:cubicBezTo>
                  <a:cubicBezTo>
                    <a:pt x="19694" y="8025"/>
                    <a:pt x="20647" y="14761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6210289" y="1853680"/>
              <a:ext cx="25038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10491" y="0"/>
                  </a:moveTo>
                  <a:cubicBezTo>
                    <a:pt x="6891" y="1977"/>
                    <a:pt x="3291" y="3955"/>
                    <a:pt x="1491" y="6008"/>
                  </a:cubicBezTo>
                  <a:cubicBezTo>
                    <a:pt x="-309" y="8062"/>
                    <a:pt x="-309" y="10192"/>
                    <a:pt x="591" y="12372"/>
                  </a:cubicBezTo>
                  <a:cubicBezTo>
                    <a:pt x="1491" y="14552"/>
                    <a:pt x="3291" y="16783"/>
                    <a:pt x="5091" y="18254"/>
                  </a:cubicBezTo>
                  <a:cubicBezTo>
                    <a:pt x="6891" y="19724"/>
                    <a:pt x="8691" y="20434"/>
                    <a:pt x="11391" y="20865"/>
                  </a:cubicBezTo>
                  <a:cubicBezTo>
                    <a:pt x="14091" y="21296"/>
                    <a:pt x="17691" y="21448"/>
                    <a:pt x="212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6197226" y="1777869"/>
              <a:ext cx="1529171" cy="93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43" fill="norm" stroke="1" extrusionOk="0">
                  <a:moveTo>
                    <a:pt x="0" y="3923"/>
                  </a:moveTo>
                  <a:cubicBezTo>
                    <a:pt x="448" y="3583"/>
                    <a:pt x="896" y="3244"/>
                    <a:pt x="1673" y="2855"/>
                  </a:cubicBezTo>
                  <a:cubicBezTo>
                    <a:pt x="2450" y="2467"/>
                    <a:pt x="3555" y="2030"/>
                    <a:pt x="4705" y="1642"/>
                  </a:cubicBezTo>
                  <a:cubicBezTo>
                    <a:pt x="5856" y="1254"/>
                    <a:pt x="7051" y="914"/>
                    <a:pt x="8231" y="671"/>
                  </a:cubicBezTo>
                  <a:cubicBezTo>
                    <a:pt x="9411" y="428"/>
                    <a:pt x="10576" y="283"/>
                    <a:pt x="11756" y="161"/>
                  </a:cubicBezTo>
                  <a:cubicBezTo>
                    <a:pt x="12936" y="40"/>
                    <a:pt x="14131" y="-57"/>
                    <a:pt x="15237" y="40"/>
                  </a:cubicBezTo>
                  <a:cubicBezTo>
                    <a:pt x="16342" y="137"/>
                    <a:pt x="17358" y="428"/>
                    <a:pt x="18209" y="695"/>
                  </a:cubicBezTo>
                  <a:cubicBezTo>
                    <a:pt x="19061" y="962"/>
                    <a:pt x="19748" y="1205"/>
                    <a:pt x="20166" y="1326"/>
                  </a:cubicBezTo>
                  <a:cubicBezTo>
                    <a:pt x="20584" y="1448"/>
                    <a:pt x="20734" y="1448"/>
                    <a:pt x="20868" y="1521"/>
                  </a:cubicBezTo>
                  <a:cubicBezTo>
                    <a:pt x="21002" y="1593"/>
                    <a:pt x="21122" y="1739"/>
                    <a:pt x="21167" y="2346"/>
                  </a:cubicBezTo>
                  <a:cubicBezTo>
                    <a:pt x="21212" y="2952"/>
                    <a:pt x="21182" y="4020"/>
                    <a:pt x="21137" y="5574"/>
                  </a:cubicBezTo>
                  <a:cubicBezTo>
                    <a:pt x="21092" y="7127"/>
                    <a:pt x="21032" y="9165"/>
                    <a:pt x="21047" y="10913"/>
                  </a:cubicBezTo>
                  <a:cubicBezTo>
                    <a:pt x="21062" y="12660"/>
                    <a:pt x="21152" y="14116"/>
                    <a:pt x="21256" y="15573"/>
                  </a:cubicBezTo>
                  <a:cubicBezTo>
                    <a:pt x="21361" y="17029"/>
                    <a:pt x="21480" y="18485"/>
                    <a:pt x="21540" y="19359"/>
                  </a:cubicBezTo>
                  <a:cubicBezTo>
                    <a:pt x="21600" y="20232"/>
                    <a:pt x="21600" y="20524"/>
                    <a:pt x="21525" y="20718"/>
                  </a:cubicBezTo>
                  <a:cubicBezTo>
                    <a:pt x="21451" y="20912"/>
                    <a:pt x="21301" y="21009"/>
                    <a:pt x="20853" y="21082"/>
                  </a:cubicBezTo>
                  <a:cubicBezTo>
                    <a:pt x="20405" y="21155"/>
                    <a:pt x="19658" y="21203"/>
                    <a:pt x="18717" y="21227"/>
                  </a:cubicBezTo>
                  <a:cubicBezTo>
                    <a:pt x="17776" y="21252"/>
                    <a:pt x="16641" y="21252"/>
                    <a:pt x="15356" y="21252"/>
                  </a:cubicBezTo>
                  <a:cubicBezTo>
                    <a:pt x="14071" y="21252"/>
                    <a:pt x="12637" y="21252"/>
                    <a:pt x="11607" y="21300"/>
                  </a:cubicBezTo>
                  <a:cubicBezTo>
                    <a:pt x="10576" y="21349"/>
                    <a:pt x="9949" y="21446"/>
                    <a:pt x="9321" y="21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7689476" y="1112846"/>
              <a:ext cx="2621654" cy="861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0" y="21600"/>
                  </a:moveTo>
                  <a:cubicBezTo>
                    <a:pt x="0" y="21335"/>
                    <a:pt x="0" y="21069"/>
                    <a:pt x="131" y="20804"/>
                  </a:cubicBezTo>
                  <a:cubicBezTo>
                    <a:pt x="261" y="20539"/>
                    <a:pt x="523" y="20273"/>
                    <a:pt x="967" y="19849"/>
                  </a:cubicBezTo>
                  <a:cubicBezTo>
                    <a:pt x="1411" y="19424"/>
                    <a:pt x="2038" y="18840"/>
                    <a:pt x="2639" y="18257"/>
                  </a:cubicBezTo>
                  <a:cubicBezTo>
                    <a:pt x="3240" y="17673"/>
                    <a:pt x="3815" y="17089"/>
                    <a:pt x="4381" y="16505"/>
                  </a:cubicBezTo>
                  <a:cubicBezTo>
                    <a:pt x="4947" y="15921"/>
                    <a:pt x="5505" y="15338"/>
                    <a:pt x="6088" y="14727"/>
                  </a:cubicBezTo>
                  <a:cubicBezTo>
                    <a:pt x="6672" y="14117"/>
                    <a:pt x="7281" y="13480"/>
                    <a:pt x="7891" y="12870"/>
                  </a:cubicBezTo>
                  <a:cubicBezTo>
                    <a:pt x="8501" y="12259"/>
                    <a:pt x="9110" y="11676"/>
                    <a:pt x="9711" y="11092"/>
                  </a:cubicBezTo>
                  <a:cubicBezTo>
                    <a:pt x="10312" y="10508"/>
                    <a:pt x="10905" y="9924"/>
                    <a:pt x="11566" y="9341"/>
                  </a:cubicBezTo>
                  <a:cubicBezTo>
                    <a:pt x="12228" y="8757"/>
                    <a:pt x="12960" y="8173"/>
                    <a:pt x="13683" y="7642"/>
                  </a:cubicBezTo>
                  <a:cubicBezTo>
                    <a:pt x="14406" y="7112"/>
                    <a:pt x="15120" y="6634"/>
                    <a:pt x="15808" y="6130"/>
                  </a:cubicBezTo>
                  <a:cubicBezTo>
                    <a:pt x="16496" y="5626"/>
                    <a:pt x="17158" y="5095"/>
                    <a:pt x="17811" y="4538"/>
                  </a:cubicBezTo>
                  <a:cubicBezTo>
                    <a:pt x="18465" y="3980"/>
                    <a:pt x="19109" y="3397"/>
                    <a:pt x="19545" y="2999"/>
                  </a:cubicBezTo>
                  <a:cubicBezTo>
                    <a:pt x="19980" y="2600"/>
                    <a:pt x="20206" y="2388"/>
                    <a:pt x="20372" y="2202"/>
                  </a:cubicBezTo>
                  <a:cubicBezTo>
                    <a:pt x="20537" y="2017"/>
                    <a:pt x="20642" y="1857"/>
                    <a:pt x="20703" y="1645"/>
                  </a:cubicBezTo>
                  <a:cubicBezTo>
                    <a:pt x="20764" y="1433"/>
                    <a:pt x="20781" y="1168"/>
                    <a:pt x="20790" y="902"/>
                  </a:cubicBezTo>
                  <a:cubicBezTo>
                    <a:pt x="20799" y="637"/>
                    <a:pt x="20799" y="371"/>
                    <a:pt x="20746" y="212"/>
                  </a:cubicBezTo>
                  <a:cubicBezTo>
                    <a:pt x="20694" y="53"/>
                    <a:pt x="20590" y="0"/>
                    <a:pt x="20459" y="0"/>
                  </a:cubicBezTo>
                  <a:cubicBezTo>
                    <a:pt x="20328" y="0"/>
                    <a:pt x="20172" y="53"/>
                    <a:pt x="20145" y="106"/>
                  </a:cubicBezTo>
                  <a:cubicBezTo>
                    <a:pt x="20119" y="159"/>
                    <a:pt x="20224" y="212"/>
                    <a:pt x="20433" y="345"/>
                  </a:cubicBezTo>
                  <a:cubicBezTo>
                    <a:pt x="20642" y="478"/>
                    <a:pt x="20955" y="690"/>
                    <a:pt x="21173" y="929"/>
                  </a:cubicBezTo>
                  <a:cubicBezTo>
                    <a:pt x="21391" y="1168"/>
                    <a:pt x="21513" y="1433"/>
                    <a:pt x="21556" y="1831"/>
                  </a:cubicBezTo>
                  <a:cubicBezTo>
                    <a:pt x="21600" y="2229"/>
                    <a:pt x="21565" y="2760"/>
                    <a:pt x="21478" y="3184"/>
                  </a:cubicBezTo>
                  <a:cubicBezTo>
                    <a:pt x="21391" y="3609"/>
                    <a:pt x="21252" y="3927"/>
                    <a:pt x="21112" y="4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10673976" y="875780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539"/>
                    <a:pt x="5760" y="9078"/>
                    <a:pt x="9360" y="12678"/>
                  </a:cubicBezTo>
                  <a:cubicBezTo>
                    <a:pt x="12960" y="16278"/>
                    <a:pt x="17280" y="18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10800976" y="1021830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5300"/>
                    <a:pt x="7467" y="9000"/>
                    <a:pt x="11067" y="5400"/>
                  </a:cubicBezTo>
                  <a:cubicBezTo>
                    <a:pt x="14667" y="1800"/>
                    <a:pt x="18133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11063442" y="850380"/>
              <a:ext cx="20743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94" y="0"/>
                  </a:moveTo>
                  <a:cubicBezTo>
                    <a:pt x="15869" y="5294"/>
                    <a:pt x="13445" y="10588"/>
                    <a:pt x="11020" y="14082"/>
                  </a:cubicBezTo>
                  <a:cubicBezTo>
                    <a:pt x="8596" y="17576"/>
                    <a:pt x="6171" y="19271"/>
                    <a:pt x="4408" y="19906"/>
                  </a:cubicBezTo>
                  <a:cubicBezTo>
                    <a:pt x="2645" y="20541"/>
                    <a:pt x="1543" y="20118"/>
                    <a:pt x="882" y="19271"/>
                  </a:cubicBezTo>
                  <a:cubicBezTo>
                    <a:pt x="220" y="18424"/>
                    <a:pt x="0" y="17153"/>
                    <a:pt x="0" y="15882"/>
                  </a:cubicBezTo>
                  <a:cubicBezTo>
                    <a:pt x="0" y="14612"/>
                    <a:pt x="220" y="13341"/>
                    <a:pt x="771" y="12388"/>
                  </a:cubicBezTo>
                  <a:cubicBezTo>
                    <a:pt x="1322" y="11435"/>
                    <a:pt x="2204" y="10800"/>
                    <a:pt x="3306" y="10588"/>
                  </a:cubicBezTo>
                  <a:cubicBezTo>
                    <a:pt x="4408" y="10376"/>
                    <a:pt x="5731" y="10588"/>
                    <a:pt x="7494" y="11647"/>
                  </a:cubicBezTo>
                  <a:cubicBezTo>
                    <a:pt x="9257" y="12706"/>
                    <a:pt x="11461" y="14612"/>
                    <a:pt x="13335" y="16412"/>
                  </a:cubicBezTo>
                  <a:cubicBezTo>
                    <a:pt x="15208" y="18212"/>
                    <a:pt x="16751" y="19906"/>
                    <a:pt x="18073" y="20753"/>
                  </a:cubicBezTo>
                  <a:cubicBezTo>
                    <a:pt x="19396" y="21600"/>
                    <a:pt x="2049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1435976" y="920230"/>
              <a:ext cx="146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1410576" y="1009130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6457"/>
                    <a:pt x="10697" y="11314"/>
                    <a:pt x="14297" y="7714"/>
                  </a:cubicBezTo>
                  <a:cubicBezTo>
                    <a:pt x="17897" y="4114"/>
                    <a:pt x="1974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1783109" y="857435"/>
              <a:ext cx="141751" cy="174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937" fill="norm" stroke="1" extrusionOk="0">
                  <a:moveTo>
                    <a:pt x="15565" y="677"/>
                  </a:moveTo>
                  <a:cubicBezTo>
                    <a:pt x="13976" y="169"/>
                    <a:pt x="12388" y="-339"/>
                    <a:pt x="10324" y="296"/>
                  </a:cubicBezTo>
                  <a:cubicBezTo>
                    <a:pt x="8259" y="932"/>
                    <a:pt x="5718" y="2710"/>
                    <a:pt x="3653" y="5506"/>
                  </a:cubicBezTo>
                  <a:cubicBezTo>
                    <a:pt x="1588" y="8301"/>
                    <a:pt x="0" y="12113"/>
                    <a:pt x="0" y="15162"/>
                  </a:cubicBezTo>
                  <a:cubicBezTo>
                    <a:pt x="0" y="18212"/>
                    <a:pt x="1588" y="20499"/>
                    <a:pt x="4765" y="20880"/>
                  </a:cubicBezTo>
                  <a:cubicBezTo>
                    <a:pt x="7941" y="21261"/>
                    <a:pt x="12706" y="19736"/>
                    <a:pt x="15882" y="16560"/>
                  </a:cubicBezTo>
                  <a:cubicBezTo>
                    <a:pt x="19059" y="13383"/>
                    <a:pt x="20647" y="8555"/>
                    <a:pt x="21124" y="5506"/>
                  </a:cubicBezTo>
                  <a:cubicBezTo>
                    <a:pt x="21600" y="2456"/>
                    <a:pt x="20965" y="1186"/>
                    <a:pt x="18741" y="677"/>
                  </a:cubicBezTo>
                  <a:cubicBezTo>
                    <a:pt x="16518" y="169"/>
                    <a:pt x="12706" y="423"/>
                    <a:pt x="8894" y="6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2001126" y="945630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2100609" y="792110"/>
              <a:ext cx="118299" cy="299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78" fill="norm" stroke="1" extrusionOk="0">
                  <a:moveTo>
                    <a:pt x="19705" y="3252"/>
                  </a:moveTo>
                  <a:cubicBezTo>
                    <a:pt x="19326" y="2497"/>
                    <a:pt x="18947" y="1742"/>
                    <a:pt x="18189" y="1062"/>
                  </a:cubicBezTo>
                  <a:cubicBezTo>
                    <a:pt x="17432" y="382"/>
                    <a:pt x="16295" y="-222"/>
                    <a:pt x="13453" y="80"/>
                  </a:cubicBezTo>
                  <a:cubicBezTo>
                    <a:pt x="10611" y="382"/>
                    <a:pt x="6063" y="1591"/>
                    <a:pt x="3411" y="2572"/>
                  </a:cubicBezTo>
                  <a:cubicBezTo>
                    <a:pt x="758" y="3554"/>
                    <a:pt x="0" y="4309"/>
                    <a:pt x="0" y="5065"/>
                  </a:cubicBezTo>
                  <a:cubicBezTo>
                    <a:pt x="0" y="5820"/>
                    <a:pt x="758" y="6575"/>
                    <a:pt x="3411" y="6877"/>
                  </a:cubicBezTo>
                  <a:cubicBezTo>
                    <a:pt x="6063" y="7179"/>
                    <a:pt x="10611" y="7028"/>
                    <a:pt x="14021" y="6651"/>
                  </a:cubicBezTo>
                  <a:cubicBezTo>
                    <a:pt x="17432" y="6273"/>
                    <a:pt x="19705" y="5669"/>
                    <a:pt x="20653" y="5744"/>
                  </a:cubicBezTo>
                  <a:cubicBezTo>
                    <a:pt x="21600" y="5820"/>
                    <a:pt x="21221" y="6575"/>
                    <a:pt x="19895" y="9294"/>
                  </a:cubicBezTo>
                  <a:cubicBezTo>
                    <a:pt x="18568" y="12013"/>
                    <a:pt x="16295" y="16695"/>
                    <a:pt x="14021" y="21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2349256" y="794676"/>
              <a:ext cx="58271" cy="28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491" fill="norm" stroke="1" extrusionOk="0">
                  <a:moveTo>
                    <a:pt x="20504" y="2291"/>
                  </a:moveTo>
                  <a:cubicBezTo>
                    <a:pt x="19014" y="1491"/>
                    <a:pt x="17525" y="691"/>
                    <a:pt x="14918" y="291"/>
                  </a:cubicBezTo>
                  <a:cubicBezTo>
                    <a:pt x="12311" y="-109"/>
                    <a:pt x="8587" y="-109"/>
                    <a:pt x="5235" y="371"/>
                  </a:cubicBezTo>
                  <a:cubicBezTo>
                    <a:pt x="1883" y="851"/>
                    <a:pt x="-1096" y="1811"/>
                    <a:pt x="394" y="3971"/>
                  </a:cubicBezTo>
                  <a:cubicBezTo>
                    <a:pt x="1883" y="6131"/>
                    <a:pt x="7842" y="9491"/>
                    <a:pt x="11938" y="12291"/>
                  </a:cubicBezTo>
                  <a:cubicBezTo>
                    <a:pt x="16035" y="15091"/>
                    <a:pt x="18270" y="17331"/>
                    <a:pt x="16780" y="18771"/>
                  </a:cubicBezTo>
                  <a:cubicBezTo>
                    <a:pt x="15290" y="20211"/>
                    <a:pt x="10076" y="20851"/>
                    <a:pt x="4863" y="214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2324976" y="797136"/>
              <a:ext cx="2095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673" y="12582"/>
                    <a:pt x="11345" y="4867"/>
                    <a:pt x="14945" y="1782"/>
                  </a:cubicBezTo>
                  <a:cubicBezTo>
                    <a:pt x="18545" y="-1304"/>
                    <a:pt x="2007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0743826" y="1498080"/>
              <a:ext cx="412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6" y="17169"/>
                    <a:pt x="4652" y="12738"/>
                    <a:pt x="7975" y="9415"/>
                  </a:cubicBezTo>
                  <a:cubicBezTo>
                    <a:pt x="11298" y="6092"/>
                    <a:pt x="15618" y="3877"/>
                    <a:pt x="18055" y="2492"/>
                  </a:cubicBezTo>
                  <a:cubicBezTo>
                    <a:pt x="20492" y="1108"/>
                    <a:pt x="21046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0839076" y="1548880"/>
              <a:ext cx="311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8" y="17169"/>
                    <a:pt x="8816" y="12738"/>
                    <a:pt x="12416" y="9138"/>
                  </a:cubicBezTo>
                  <a:cubicBezTo>
                    <a:pt x="16016" y="5538"/>
                    <a:pt x="18808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1067676" y="1440930"/>
              <a:ext cx="11824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0" y="0"/>
                  </a:moveTo>
                  <a:cubicBezTo>
                    <a:pt x="5959" y="771"/>
                    <a:pt x="11917" y="1543"/>
                    <a:pt x="15828" y="3471"/>
                  </a:cubicBezTo>
                  <a:cubicBezTo>
                    <a:pt x="19738" y="5400"/>
                    <a:pt x="21600" y="8486"/>
                    <a:pt x="20483" y="11700"/>
                  </a:cubicBezTo>
                  <a:cubicBezTo>
                    <a:pt x="19366" y="14914"/>
                    <a:pt x="15269" y="18257"/>
                    <a:pt x="1117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11314076" y="1459980"/>
              <a:ext cx="198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21279" y="0"/>
                  </a:moveTo>
                  <a:cubicBezTo>
                    <a:pt x="20142" y="267"/>
                    <a:pt x="19005" y="533"/>
                    <a:pt x="17073" y="2933"/>
                  </a:cubicBezTo>
                  <a:cubicBezTo>
                    <a:pt x="15140" y="5333"/>
                    <a:pt x="12412" y="9867"/>
                    <a:pt x="10138" y="12800"/>
                  </a:cubicBezTo>
                  <a:cubicBezTo>
                    <a:pt x="7864" y="15733"/>
                    <a:pt x="6045" y="17067"/>
                    <a:pt x="4454" y="17733"/>
                  </a:cubicBezTo>
                  <a:cubicBezTo>
                    <a:pt x="2862" y="18400"/>
                    <a:pt x="1498" y="18400"/>
                    <a:pt x="702" y="17467"/>
                  </a:cubicBezTo>
                  <a:cubicBezTo>
                    <a:pt x="-94" y="16533"/>
                    <a:pt x="-321" y="14667"/>
                    <a:pt x="588" y="12933"/>
                  </a:cubicBezTo>
                  <a:cubicBezTo>
                    <a:pt x="1498" y="11200"/>
                    <a:pt x="3544" y="9600"/>
                    <a:pt x="5818" y="9200"/>
                  </a:cubicBezTo>
                  <a:cubicBezTo>
                    <a:pt x="8092" y="8800"/>
                    <a:pt x="10593" y="9600"/>
                    <a:pt x="12980" y="11867"/>
                  </a:cubicBezTo>
                  <a:cubicBezTo>
                    <a:pt x="15367" y="14133"/>
                    <a:pt x="17641" y="17867"/>
                    <a:pt x="199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1594726" y="1529830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1588376" y="161238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1834625" y="1490069"/>
              <a:ext cx="101556" cy="11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0546" fill="norm" stroke="1" extrusionOk="0">
                  <a:moveTo>
                    <a:pt x="14542" y="292"/>
                  </a:moveTo>
                  <a:cubicBezTo>
                    <a:pt x="12382" y="-81"/>
                    <a:pt x="10222" y="-453"/>
                    <a:pt x="7630" y="1595"/>
                  </a:cubicBezTo>
                  <a:cubicBezTo>
                    <a:pt x="5038" y="3644"/>
                    <a:pt x="2014" y="8113"/>
                    <a:pt x="718" y="11650"/>
                  </a:cubicBezTo>
                  <a:cubicBezTo>
                    <a:pt x="-578" y="15188"/>
                    <a:pt x="-146" y="17795"/>
                    <a:pt x="2230" y="19285"/>
                  </a:cubicBezTo>
                  <a:cubicBezTo>
                    <a:pt x="4606" y="20775"/>
                    <a:pt x="8926" y="21147"/>
                    <a:pt x="12382" y="19285"/>
                  </a:cubicBezTo>
                  <a:cubicBezTo>
                    <a:pt x="15838" y="17423"/>
                    <a:pt x="18430" y="13326"/>
                    <a:pt x="19726" y="10161"/>
                  </a:cubicBezTo>
                  <a:cubicBezTo>
                    <a:pt x="21022" y="6995"/>
                    <a:pt x="21022" y="4761"/>
                    <a:pt x="19942" y="3830"/>
                  </a:cubicBezTo>
                  <a:cubicBezTo>
                    <a:pt x="18862" y="2899"/>
                    <a:pt x="16702" y="3271"/>
                    <a:pt x="14542" y="36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2026526" y="158063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12081899" y="1495817"/>
              <a:ext cx="124074" cy="9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528" fill="norm" stroke="1" extrusionOk="0">
                  <a:moveTo>
                    <a:pt x="17294" y="1794"/>
                  </a:moveTo>
                  <a:cubicBezTo>
                    <a:pt x="13399" y="1794"/>
                    <a:pt x="9504" y="1794"/>
                    <a:pt x="6494" y="3778"/>
                  </a:cubicBezTo>
                  <a:cubicBezTo>
                    <a:pt x="3484" y="5761"/>
                    <a:pt x="1359" y="9729"/>
                    <a:pt x="474" y="12814"/>
                  </a:cubicBezTo>
                  <a:cubicBezTo>
                    <a:pt x="-411" y="15900"/>
                    <a:pt x="-57" y="18104"/>
                    <a:pt x="1537" y="19427"/>
                  </a:cubicBezTo>
                  <a:cubicBezTo>
                    <a:pt x="3130" y="20749"/>
                    <a:pt x="5963" y="21190"/>
                    <a:pt x="9327" y="18986"/>
                  </a:cubicBezTo>
                  <a:cubicBezTo>
                    <a:pt x="12691" y="16782"/>
                    <a:pt x="16586" y="11933"/>
                    <a:pt x="18710" y="8186"/>
                  </a:cubicBezTo>
                  <a:cubicBezTo>
                    <a:pt x="20835" y="4439"/>
                    <a:pt x="21189" y="1794"/>
                    <a:pt x="20304" y="692"/>
                  </a:cubicBezTo>
                  <a:cubicBezTo>
                    <a:pt x="19419" y="-410"/>
                    <a:pt x="17294" y="31"/>
                    <a:pt x="15169" y="4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2250206" y="1472680"/>
              <a:ext cx="102569" cy="20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8" h="21356" fill="norm" stroke="1" extrusionOk="0">
                  <a:moveTo>
                    <a:pt x="14673" y="0"/>
                  </a:moveTo>
                  <a:cubicBezTo>
                    <a:pt x="12596" y="0"/>
                    <a:pt x="10519" y="0"/>
                    <a:pt x="7819" y="0"/>
                  </a:cubicBezTo>
                  <a:cubicBezTo>
                    <a:pt x="5119" y="0"/>
                    <a:pt x="1796" y="0"/>
                    <a:pt x="550" y="551"/>
                  </a:cubicBezTo>
                  <a:cubicBezTo>
                    <a:pt x="-696" y="1102"/>
                    <a:pt x="135" y="2204"/>
                    <a:pt x="3458" y="4408"/>
                  </a:cubicBezTo>
                  <a:cubicBezTo>
                    <a:pt x="6781" y="6612"/>
                    <a:pt x="12596" y="9918"/>
                    <a:pt x="16127" y="12012"/>
                  </a:cubicBezTo>
                  <a:cubicBezTo>
                    <a:pt x="19658" y="14106"/>
                    <a:pt x="20904" y="14988"/>
                    <a:pt x="19658" y="16420"/>
                  </a:cubicBezTo>
                  <a:cubicBezTo>
                    <a:pt x="18412" y="17853"/>
                    <a:pt x="14673" y="19837"/>
                    <a:pt x="11766" y="20718"/>
                  </a:cubicBezTo>
                  <a:cubicBezTo>
                    <a:pt x="8858" y="21600"/>
                    <a:pt x="6781" y="21380"/>
                    <a:pt x="4704" y="21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12293226" y="1466330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9780742" y="6133596"/>
              <a:ext cx="1262619" cy="122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32" fill="norm" stroke="1" extrusionOk="0">
                  <a:moveTo>
                    <a:pt x="17627" y="2904"/>
                  </a:moveTo>
                  <a:cubicBezTo>
                    <a:pt x="17663" y="2718"/>
                    <a:pt x="17699" y="2532"/>
                    <a:pt x="17771" y="2364"/>
                  </a:cubicBezTo>
                  <a:cubicBezTo>
                    <a:pt x="17843" y="2196"/>
                    <a:pt x="17952" y="2048"/>
                    <a:pt x="17952" y="1880"/>
                  </a:cubicBezTo>
                  <a:cubicBezTo>
                    <a:pt x="17952" y="1712"/>
                    <a:pt x="17843" y="1526"/>
                    <a:pt x="17482" y="1284"/>
                  </a:cubicBezTo>
                  <a:cubicBezTo>
                    <a:pt x="17121" y="1042"/>
                    <a:pt x="16507" y="744"/>
                    <a:pt x="15712" y="502"/>
                  </a:cubicBezTo>
                  <a:cubicBezTo>
                    <a:pt x="14918" y="260"/>
                    <a:pt x="13942" y="74"/>
                    <a:pt x="12913" y="18"/>
                  </a:cubicBezTo>
                  <a:cubicBezTo>
                    <a:pt x="11884" y="-38"/>
                    <a:pt x="10800" y="36"/>
                    <a:pt x="9951" y="204"/>
                  </a:cubicBezTo>
                  <a:cubicBezTo>
                    <a:pt x="9102" y="372"/>
                    <a:pt x="8488" y="632"/>
                    <a:pt x="7784" y="1005"/>
                  </a:cubicBezTo>
                  <a:cubicBezTo>
                    <a:pt x="7080" y="1377"/>
                    <a:pt x="6285" y="1861"/>
                    <a:pt x="5617" y="2345"/>
                  </a:cubicBezTo>
                  <a:cubicBezTo>
                    <a:pt x="4948" y="2830"/>
                    <a:pt x="4407" y="3314"/>
                    <a:pt x="3720" y="4096"/>
                  </a:cubicBezTo>
                  <a:cubicBezTo>
                    <a:pt x="3034" y="4878"/>
                    <a:pt x="2203" y="5958"/>
                    <a:pt x="1607" y="7038"/>
                  </a:cubicBezTo>
                  <a:cubicBezTo>
                    <a:pt x="1011" y="8118"/>
                    <a:pt x="650" y="9198"/>
                    <a:pt x="397" y="10315"/>
                  </a:cubicBezTo>
                  <a:cubicBezTo>
                    <a:pt x="144" y="11432"/>
                    <a:pt x="0" y="12587"/>
                    <a:pt x="0" y="13462"/>
                  </a:cubicBezTo>
                  <a:cubicBezTo>
                    <a:pt x="0" y="14337"/>
                    <a:pt x="144" y="14933"/>
                    <a:pt x="524" y="15622"/>
                  </a:cubicBezTo>
                  <a:cubicBezTo>
                    <a:pt x="903" y="16311"/>
                    <a:pt x="1517" y="17093"/>
                    <a:pt x="2294" y="17819"/>
                  </a:cubicBezTo>
                  <a:cubicBezTo>
                    <a:pt x="3070" y="18545"/>
                    <a:pt x="4009" y="19216"/>
                    <a:pt x="5003" y="19756"/>
                  </a:cubicBezTo>
                  <a:cubicBezTo>
                    <a:pt x="5996" y="20296"/>
                    <a:pt x="7043" y="20705"/>
                    <a:pt x="8145" y="21003"/>
                  </a:cubicBezTo>
                  <a:cubicBezTo>
                    <a:pt x="9247" y="21301"/>
                    <a:pt x="10403" y="21488"/>
                    <a:pt x="11378" y="21525"/>
                  </a:cubicBezTo>
                  <a:cubicBezTo>
                    <a:pt x="12353" y="21562"/>
                    <a:pt x="13148" y="21450"/>
                    <a:pt x="14033" y="21134"/>
                  </a:cubicBezTo>
                  <a:cubicBezTo>
                    <a:pt x="14918" y="20817"/>
                    <a:pt x="15893" y="20296"/>
                    <a:pt x="16670" y="19700"/>
                  </a:cubicBezTo>
                  <a:cubicBezTo>
                    <a:pt x="17446" y="19104"/>
                    <a:pt x="18024" y="18434"/>
                    <a:pt x="18566" y="17726"/>
                  </a:cubicBezTo>
                  <a:cubicBezTo>
                    <a:pt x="19108" y="17019"/>
                    <a:pt x="19613" y="16274"/>
                    <a:pt x="20065" y="15436"/>
                  </a:cubicBezTo>
                  <a:cubicBezTo>
                    <a:pt x="20516" y="14598"/>
                    <a:pt x="20914" y="13667"/>
                    <a:pt x="21185" y="12494"/>
                  </a:cubicBezTo>
                  <a:cubicBezTo>
                    <a:pt x="21456" y="11321"/>
                    <a:pt x="21600" y="9905"/>
                    <a:pt x="21528" y="8770"/>
                  </a:cubicBezTo>
                  <a:cubicBezTo>
                    <a:pt x="21456" y="7634"/>
                    <a:pt x="21167" y="6777"/>
                    <a:pt x="20661" y="5921"/>
                  </a:cubicBezTo>
                  <a:cubicBezTo>
                    <a:pt x="20155" y="5064"/>
                    <a:pt x="19433" y="4208"/>
                    <a:pt x="18512" y="3463"/>
                  </a:cubicBezTo>
                  <a:cubicBezTo>
                    <a:pt x="17591" y="2718"/>
                    <a:pt x="16471" y="2085"/>
                    <a:pt x="15640" y="1843"/>
                  </a:cubicBezTo>
                  <a:cubicBezTo>
                    <a:pt x="14809" y="1601"/>
                    <a:pt x="14268" y="1750"/>
                    <a:pt x="13726" y="1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93828" y="5848255"/>
              <a:ext cx="984878" cy="15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40" fill="norm" stroke="1" extrusionOk="0">
                  <a:moveTo>
                    <a:pt x="2348" y="21540"/>
                  </a:moveTo>
                  <a:cubicBezTo>
                    <a:pt x="1701" y="20640"/>
                    <a:pt x="1053" y="19740"/>
                    <a:pt x="614" y="19140"/>
                  </a:cubicBezTo>
                  <a:cubicBezTo>
                    <a:pt x="174" y="18540"/>
                    <a:pt x="-57" y="18240"/>
                    <a:pt x="12" y="17790"/>
                  </a:cubicBezTo>
                  <a:cubicBezTo>
                    <a:pt x="82" y="17340"/>
                    <a:pt x="452" y="16740"/>
                    <a:pt x="1423" y="15390"/>
                  </a:cubicBezTo>
                  <a:cubicBezTo>
                    <a:pt x="2394" y="14040"/>
                    <a:pt x="3967" y="11940"/>
                    <a:pt x="5725" y="10140"/>
                  </a:cubicBezTo>
                  <a:cubicBezTo>
                    <a:pt x="7482" y="8340"/>
                    <a:pt x="9425" y="6840"/>
                    <a:pt x="11367" y="5940"/>
                  </a:cubicBezTo>
                  <a:cubicBezTo>
                    <a:pt x="13310" y="5040"/>
                    <a:pt x="15253" y="4740"/>
                    <a:pt x="16871" y="4290"/>
                  </a:cubicBezTo>
                  <a:cubicBezTo>
                    <a:pt x="18490" y="3840"/>
                    <a:pt x="19785" y="3240"/>
                    <a:pt x="20549" y="2490"/>
                  </a:cubicBezTo>
                  <a:cubicBezTo>
                    <a:pt x="21312" y="1740"/>
                    <a:pt x="21543" y="840"/>
                    <a:pt x="21520" y="390"/>
                  </a:cubicBezTo>
                  <a:cubicBezTo>
                    <a:pt x="21497" y="-60"/>
                    <a:pt x="21219" y="-60"/>
                    <a:pt x="20202" y="90"/>
                  </a:cubicBezTo>
                  <a:cubicBezTo>
                    <a:pt x="19184" y="240"/>
                    <a:pt x="17427" y="540"/>
                    <a:pt x="15669" y="1440"/>
                  </a:cubicBezTo>
                  <a:cubicBezTo>
                    <a:pt x="13911" y="2340"/>
                    <a:pt x="12154" y="3840"/>
                    <a:pt x="10465" y="5340"/>
                  </a:cubicBezTo>
                  <a:cubicBezTo>
                    <a:pt x="8777" y="6840"/>
                    <a:pt x="7158" y="8340"/>
                    <a:pt x="5886" y="9690"/>
                  </a:cubicBezTo>
                  <a:cubicBezTo>
                    <a:pt x="4615" y="11040"/>
                    <a:pt x="3689" y="12240"/>
                    <a:pt x="3111" y="13140"/>
                  </a:cubicBezTo>
                  <a:cubicBezTo>
                    <a:pt x="2533" y="14040"/>
                    <a:pt x="2302" y="14640"/>
                    <a:pt x="2348" y="14940"/>
                  </a:cubicBezTo>
                  <a:cubicBezTo>
                    <a:pt x="2394" y="15240"/>
                    <a:pt x="2718" y="15240"/>
                    <a:pt x="3828" y="14490"/>
                  </a:cubicBezTo>
                  <a:cubicBezTo>
                    <a:pt x="4938" y="13740"/>
                    <a:pt x="6835" y="12240"/>
                    <a:pt x="8592" y="11040"/>
                  </a:cubicBezTo>
                  <a:cubicBezTo>
                    <a:pt x="10350" y="9840"/>
                    <a:pt x="11969" y="8940"/>
                    <a:pt x="13056" y="8340"/>
                  </a:cubicBezTo>
                  <a:cubicBezTo>
                    <a:pt x="14143" y="7740"/>
                    <a:pt x="14698" y="7440"/>
                    <a:pt x="15091" y="7140"/>
                  </a:cubicBezTo>
                  <a:cubicBezTo>
                    <a:pt x="15484" y="6840"/>
                    <a:pt x="15715" y="6540"/>
                    <a:pt x="15669" y="6390"/>
                  </a:cubicBezTo>
                  <a:cubicBezTo>
                    <a:pt x="15623" y="6240"/>
                    <a:pt x="15299" y="6240"/>
                    <a:pt x="14281" y="6690"/>
                  </a:cubicBezTo>
                  <a:cubicBezTo>
                    <a:pt x="13264" y="7140"/>
                    <a:pt x="11552" y="8040"/>
                    <a:pt x="10442" y="8790"/>
                  </a:cubicBezTo>
                  <a:cubicBezTo>
                    <a:pt x="9332" y="9540"/>
                    <a:pt x="8824" y="10140"/>
                    <a:pt x="8453" y="10590"/>
                  </a:cubicBezTo>
                  <a:cubicBezTo>
                    <a:pt x="8083" y="11040"/>
                    <a:pt x="7852" y="11340"/>
                    <a:pt x="7852" y="11790"/>
                  </a:cubicBezTo>
                  <a:cubicBezTo>
                    <a:pt x="7852" y="12240"/>
                    <a:pt x="8083" y="12840"/>
                    <a:pt x="9078" y="12840"/>
                  </a:cubicBezTo>
                  <a:cubicBezTo>
                    <a:pt x="10072" y="12840"/>
                    <a:pt x="11830" y="12240"/>
                    <a:pt x="13726" y="11940"/>
                  </a:cubicBezTo>
                  <a:cubicBezTo>
                    <a:pt x="15623" y="11640"/>
                    <a:pt x="17658" y="11640"/>
                    <a:pt x="19693" y="11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9" name="Drawing"/>
          <p:cNvGrpSpPr/>
          <p:nvPr/>
        </p:nvGrpSpPr>
        <p:grpSpPr>
          <a:xfrm>
            <a:off x="550709" y="1234793"/>
            <a:ext cx="12435042" cy="8442607"/>
            <a:chOff x="0" y="0"/>
            <a:chExt cx="12435040" cy="8442606"/>
          </a:xfrm>
        </p:grpSpPr>
        <p:sp>
          <p:nvSpPr>
            <p:cNvPr id="2245" name="Line"/>
            <p:cNvSpPr/>
            <p:nvPr/>
          </p:nvSpPr>
          <p:spPr>
            <a:xfrm>
              <a:off x="1233640" y="1273456"/>
              <a:ext cx="3619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84" y="18982"/>
                    <a:pt x="1768" y="16364"/>
                    <a:pt x="2716" y="13156"/>
                  </a:cubicBezTo>
                  <a:cubicBezTo>
                    <a:pt x="3663" y="9949"/>
                    <a:pt x="4674" y="6153"/>
                    <a:pt x="5242" y="3665"/>
                  </a:cubicBezTo>
                  <a:cubicBezTo>
                    <a:pt x="5811" y="1178"/>
                    <a:pt x="5937" y="0"/>
                    <a:pt x="5874" y="0"/>
                  </a:cubicBezTo>
                  <a:cubicBezTo>
                    <a:pt x="5811" y="0"/>
                    <a:pt x="5558" y="1178"/>
                    <a:pt x="5242" y="3665"/>
                  </a:cubicBezTo>
                  <a:cubicBezTo>
                    <a:pt x="4926" y="6153"/>
                    <a:pt x="4547" y="9949"/>
                    <a:pt x="4421" y="12764"/>
                  </a:cubicBezTo>
                  <a:cubicBezTo>
                    <a:pt x="4295" y="15578"/>
                    <a:pt x="4421" y="17411"/>
                    <a:pt x="4674" y="18589"/>
                  </a:cubicBezTo>
                  <a:cubicBezTo>
                    <a:pt x="4926" y="19767"/>
                    <a:pt x="5305" y="20291"/>
                    <a:pt x="5874" y="20618"/>
                  </a:cubicBezTo>
                  <a:cubicBezTo>
                    <a:pt x="6442" y="20945"/>
                    <a:pt x="7200" y="21076"/>
                    <a:pt x="8084" y="20487"/>
                  </a:cubicBezTo>
                  <a:cubicBezTo>
                    <a:pt x="8968" y="19898"/>
                    <a:pt x="9979" y="18589"/>
                    <a:pt x="11179" y="16102"/>
                  </a:cubicBezTo>
                  <a:cubicBezTo>
                    <a:pt x="12379" y="13615"/>
                    <a:pt x="13768" y="9949"/>
                    <a:pt x="14589" y="8051"/>
                  </a:cubicBezTo>
                  <a:cubicBezTo>
                    <a:pt x="15411" y="6153"/>
                    <a:pt x="15663" y="6022"/>
                    <a:pt x="15979" y="7069"/>
                  </a:cubicBezTo>
                  <a:cubicBezTo>
                    <a:pt x="16295" y="8116"/>
                    <a:pt x="16674" y="10342"/>
                    <a:pt x="17053" y="11716"/>
                  </a:cubicBezTo>
                  <a:cubicBezTo>
                    <a:pt x="17432" y="13091"/>
                    <a:pt x="17811" y="13615"/>
                    <a:pt x="18568" y="13615"/>
                  </a:cubicBezTo>
                  <a:cubicBezTo>
                    <a:pt x="19326" y="13615"/>
                    <a:pt x="20463" y="13091"/>
                    <a:pt x="21600" y="12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303490" y="918380"/>
              <a:ext cx="165101" cy="24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1366"/>
                  </a:moveTo>
                  <a:cubicBezTo>
                    <a:pt x="4431" y="15356"/>
                    <a:pt x="8862" y="9345"/>
                    <a:pt x="11631" y="5589"/>
                  </a:cubicBezTo>
                  <a:cubicBezTo>
                    <a:pt x="14400" y="1832"/>
                    <a:pt x="15508" y="329"/>
                    <a:pt x="16200" y="48"/>
                  </a:cubicBezTo>
                  <a:cubicBezTo>
                    <a:pt x="16892" y="-234"/>
                    <a:pt x="17169" y="705"/>
                    <a:pt x="18000" y="3804"/>
                  </a:cubicBezTo>
                  <a:cubicBezTo>
                    <a:pt x="18831" y="6903"/>
                    <a:pt x="20215" y="12163"/>
                    <a:pt x="21600" y="17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468590" y="1317906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874990" y="1387756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6200"/>
                    <a:pt x="8780" y="10800"/>
                    <a:pt x="12293" y="7200"/>
                  </a:cubicBezTo>
                  <a:cubicBezTo>
                    <a:pt x="15805" y="3600"/>
                    <a:pt x="18439" y="1800"/>
                    <a:pt x="19844" y="900"/>
                  </a:cubicBezTo>
                  <a:cubicBezTo>
                    <a:pt x="21249" y="0"/>
                    <a:pt x="214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041002" y="1273456"/>
              <a:ext cx="2448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441"/>
                    <a:pt x="6425" y="882"/>
                    <a:pt x="2825" y="2865"/>
                  </a:cubicBezTo>
                  <a:cubicBezTo>
                    <a:pt x="-775" y="4849"/>
                    <a:pt x="-775" y="8376"/>
                    <a:pt x="1925" y="11755"/>
                  </a:cubicBezTo>
                  <a:cubicBezTo>
                    <a:pt x="4625" y="15135"/>
                    <a:pt x="10025" y="18367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1868640" y="1667156"/>
              <a:ext cx="361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21" y="18514"/>
                    <a:pt x="8842" y="15429"/>
                    <a:pt x="12442" y="11829"/>
                  </a:cubicBezTo>
                  <a:cubicBezTo>
                    <a:pt x="16042" y="8229"/>
                    <a:pt x="18821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2551177" y="1305233"/>
              <a:ext cx="301714" cy="38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57" fill="norm" stroke="1" extrusionOk="0">
                  <a:moveTo>
                    <a:pt x="3405" y="3134"/>
                  </a:moveTo>
                  <a:cubicBezTo>
                    <a:pt x="7937" y="2205"/>
                    <a:pt x="12468" y="1276"/>
                    <a:pt x="15338" y="695"/>
                  </a:cubicBezTo>
                  <a:cubicBezTo>
                    <a:pt x="18208" y="114"/>
                    <a:pt x="19416" y="-118"/>
                    <a:pt x="20096" y="56"/>
                  </a:cubicBezTo>
                  <a:cubicBezTo>
                    <a:pt x="20776" y="230"/>
                    <a:pt x="20927" y="811"/>
                    <a:pt x="20474" y="2030"/>
                  </a:cubicBezTo>
                  <a:cubicBezTo>
                    <a:pt x="20021" y="3250"/>
                    <a:pt x="18963" y="5108"/>
                    <a:pt x="16697" y="7488"/>
                  </a:cubicBezTo>
                  <a:cubicBezTo>
                    <a:pt x="14432" y="9869"/>
                    <a:pt x="10958" y="12772"/>
                    <a:pt x="8163" y="14863"/>
                  </a:cubicBezTo>
                  <a:cubicBezTo>
                    <a:pt x="5369" y="16953"/>
                    <a:pt x="3254" y="18230"/>
                    <a:pt x="1895" y="19217"/>
                  </a:cubicBezTo>
                  <a:cubicBezTo>
                    <a:pt x="535" y="20205"/>
                    <a:pt x="-69" y="20901"/>
                    <a:pt x="7" y="21192"/>
                  </a:cubicBezTo>
                  <a:cubicBezTo>
                    <a:pt x="82" y="21482"/>
                    <a:pt x="837" y="21366"/>
                    <a:pt x="4009" y="21017"/>
                  </a:cubicBezTo>
                  <a:cubicBezTo>
                    <a:pt x="7181" y="20669"/>
                    <a:pt x="12770" y="20088"/>
                    <a:pt x="16093" y="19740"/>
                  </a:cubicBezTo>
                  <a:cubicBezTo>
                    <a:pt x="19416" y="19392"/>
                    <a:pt x="20474" y="19276"/>
                    <a:pt x="21531" y="19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2894430" y="1707373"/>
              <a:ext cx="80329" cy="18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342" fill="norm" stroke="1" extrusionOk="0">
                  <a:moveTo>
                    <a:pt x="15716" y="491"/>
                  </a:moveTo>
                  <a:cubicBezTo>
                    <a:pt x="11839" y="2455"/>
                    <a:pt x="7962" y="4418"/>
                    <a:pt x="5192" y="7364"/>
                  </a:cubicBezTo>
                  <a:cubicBezTo>
                    <a:pt x="2423" y="10309"/>
                    <a:pt x="762" y="14236"/>
                    <a:pt x="208" y="16814"/>
                  </a:cubicBezTo>
                  <a:cubicBezTo>
                    <a:pt x="-346" y="19391"/>
                    <a:pt x="208" y="20618"/>
                    <a:pt x="1869" y="21109"/>
                  </a:cubicBezTo>
                  <a:cubicBezTo>
                    <a:pt x="3531" y="21600"/>
                    <a:pt x="6300" y="21355"/>
                    <a:pt x="9346" y="20005"/>
                  </a:cubicBezTo>
                  <a:cubicBezTo>
                    <a:pt x="12392" y="18655"/>
                    <a:pt x="15716" y="16200"/>
                    <a:pt x="17931" y="13009"/>
                  </a:cubicBezTo>
                  <a:cubicBezTo>
                    <a:pt x="20146" y="9818"/>
                    <a:pt x="21254" y="5891"/>
                    <a:pt x="20977" y="3436"/>
                  </a:cubicBezTo>
                  <a:cubicBezTo>
                    <a:pt x="20700" y="982"/>
                    <a:pt x="19039" y="0"/>
                    <a:pt x="17377" y="0"/>
                  </a:cubicBezTo>
                  <a:cubicBezTo>
                    <a:pt x="15716" y="0"/>
                    <a:pt x="14054" y="982"/>
                    <a:pt x="12392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3075140" y="1813206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3101720" y="1735010"/>
              <a:ext cx="104655" cy="12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443" fill="norm" stroke="1" extrusionOk="0">
                  <a:moveTo>
                    <a:pt x="11423" y="334"/>
                  </a:moveTo>
                  <a:cubicBezTo>
                    <a:pt x="9263" y="-20"/>
                    <a:pt x="7103" y="-374"/>
                    <a:pt x="5159" y="865"/>
                  </a:cubicBezTo>
                  <a:cubicBezTo>
                    <a:pt x="3215" y="2105"/>
                    <a:pt x="1487" y="4937"/>
                    <a:pt x="623" y="8124"/>
                  </a:cubicBezTo>
                  <a:cubicBezTo>
                    <a:pt x="-241" y="11311"/>
                    <a:pt x="-241" y="14852"/>
                    <a:pt x="839" y="17331"/>
                  </a:cubicBezTo>
                  <a:cubicBezTo>
                    <a:pt x="1919" y="19810"/>
                    <a:pt x="4079" y="21226"/>
                    <a:pt x="7535" y="19987"/>
                  </a:cubicBezTo>
                  <a:cubicBezTo>
                    <a:pt x="10991" y="18747"/>
                    <a:pt x="15743" y="14852"/>
                    <a:pt x="18335" y="12019"/>
                  </a:cubicBezTo>
                  <a:cubicBezTo>
                    <a:pt x="20927" y="9187"/>
                    <a:pt x="21359" y="7416"/>
                    <a:pt x="21359" y="5646"/>
                  </a:cubicBezTo>
                  <a:cubicBezTo>
                    <a:pt x="21359" y="3875"/>
                    <a:pt x="20927" y="2105"/>
                    <a:pt x="19631" y="1396"/>
                  </a:cubicBezTo>
                  <a:cubicBezTo>
                    <a:pt x="18335" y="688"/>
                    <a:pt x="16175" y="1042"/>
                    <a:pt x="14015" y="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3246590" y="1701373"/>
              <a:ext cx="146051" cy="177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50" fill="norm" stroke="1" extrusionOk="0">
                  <a:moveTo>
                    <a:pt x="0" y="4132"/>
                  </a:moveTo>
                  <a:cubicBezTo>
                    <a:pt x="626" y="2904"/>
                    <a:pt x="1252" y="1677"/>
                    <a:pt x="2661" y="818"/>
                  </a:cubicBezTo>
                  <a:cubicBezTo>
                    <a:pt x="4070" y="-41"/>
                    <a:pt x="6261" y="-532"/>
                    <a:pt x="8452" y="941"/>
                  </a:cubicBezTo>
                  <a:cubicBezTo>
                    <a:pt x="10643" y="2413"/>
                    <a:pt x="12835" y="5850"/>
                    <a:pt x="13461" y="8304"/>
                  </a:cubicBezTo>
                  <a:cubicBezTo>
                    <a:pt x="14087" y="10759"/>
                    <a:pt x="13148" y="12232"/>
                    <a:pt x="11583" y="14318"/>
                  </a:cubicBezTo>
                  <a:cubicBezTo>
                    <a:pt x="10017" y="16404"/>
                    <a:pt x="7826" y="19104"/>
                    <a:pt x="7670" y="20086"/>
                  </a:cubicBezTo>
                  <a:cubicBezTo>
                    <a:pt x="7513" y="21068"/>
                    <a:pt x="9391" y="20332"/>
                    <a:pt x="12052" y="19350"/>
                  </a:cubicBezTo>
                  <a:cubicBezTo>
                    <a:pt x="14713" y="18368"/>
                    <a:pt x="18157" y="17141"/>
                    <a:pt x="21600" y="15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3476136" y="1683213"/>
              <a:ext cx="83974" cy="21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323" fill="norm" stroke="1" extrusionOk="0">
                  <a:moveTo>
                    <a:pt x="12409" y="296"/>
                  </a:moveTo>
                  <a:cubicBezTo>
                    <a:pt x="9775" y="87"/>
                    <a:pt x="7141" y="-123"/>
                    <a:pt x="4770" y="87"/>
                  </a:cubicBezTo>
                  <a:cubicBezTo>
                    <a:pt x="2399" y="296"/>
                    <a:pt x="292" y="926"/>
                    <a:pt x="28" y="2289"/>
                  </a:cubicBezTo>
                  <a:cubicBezTo>
                    <a:pt x="-235" y="3652"/>
                    <a:pt x="1345" y="5749"/>
                    <a:pt x="5033" y="8160"/>
                  </a:cubicBezTo>
                  <a:cubicBezTo>
                    <a:pt x="8721" y="10572"/>
                    <a:pt x="14516" y="13298"/>
                    <a:pt x="17677" y="15186"/>
                  </a:cubicBezTo>
                  <a:cubicBezTo>
                    <a:pt x="20838" y="17073"/>
                    <a:pt x="21365" y="18122"/>
                    <a:pt x="20575" y="19065"/>
                  </a:cubicBezTo>
                  <a:cubicBezTo>
                    <a:pt x="19785" y="20009"/>
                    <a:pt x="17677" y="20848"/>
                    <a:pt x="15306" y="21162"/>
                  </a:cubicBezTo>
                  <a:cubicBezTo>
                    <a:pt x="12936" y="21477"/>
                    <a:pt x="10302" y="21267"/>
                    <a:pt x="7667" y="2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3494240" y="1686206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3" y="14400"/>
                    <a:pt x="4267" y="7200"/>
                    <a:pt x="7867" y="3600"/>
                  </a:cubicBezTo>
                  <a:cubicBezTo>
                    <a:pt x="11467" y="0"/>
                    <a:pt x="165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3811740" y="158460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4091140" y="1166012"/>
              <a:ext cx="234951" cy="36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3341"/>
                  </a:moveTo>
                  <a:cubicBezTo>
                    <a:pt x="2141" y="6587"/>
                    <a:pt x="4281" y="9833"/>
                    <a:pt x="6130" y="12643"/>
                  </a:cubicBezTo>
                  <a:cubicBezTo>
                    <a:pt x="7978" y="15452"/>
                    <a:pt x="9535" y="17824"/>
                    <a:pt x="10703" y="19322"/>
                  </a:cubicBezTo>
                  <a:cubicBezTo>
                    <a:pt x="11870" y="20821"/>
                    <a:pt x="12649" y="21445"/>
                    <a:pt x="13330" y="21195"/>
                  </a:cubicBezTo>
                  <a:cubicBezTo>
                    <a:pt x="14011" y="20946"/>
                    <a:pt x="14595" y="19822"/>
                    <a:pt x="15470" y="17325"/>
                  </a:cubicBezTo>
                  <a:cubicBezTo>
                    <a:pt x="16346" y="14828"/>
                    <a:pt x="17514" y="10957"/>
                    <a:pt x="18292" y="8023"/>
                  </a:cubicBezTo>
                  <a:cubicBezTo>
                    <a:pt x="19070" y="5089"/>
                    <a:pt x="19459" y="3091"/>
                    <a:pt x="19654" y="1780"/>
                  </a:cubicBezTo>
                  <a:cubicBezTo>
                    <a:pt x="19849" y="469"/>
                    <a:pt x="19849" y="-155"/>
                    <a:pt x="20141" y="32"/>
                  </a:cubicBezTo>
                  <a:cubicBezTo>
                    <a:pt x="20432" y="220"/>
                    <a:pt x="21016" y="1218"/>
                    <a:pt x="21600" y="2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4358848" y="1383523"/>
              <a:ext cx="125993" cy="100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000" fill="norm" stroke="1" extrusionOk="0">
                  <a:moveTo>
                    <a:pt x="11709" y="3527"/>
                  </a:moveTo>
                  <a:cubicBezTo>
                    <a:pt x="10629" y="1763"/>
                    <a:pt x="9549" y="0"/>
                    <a:pt x="8109" y="0"/>
                  </a:cubicBezTo>
                  <a:cubicBezTo>
                    <a:pt x="6669" y="0"/>
                    <a:pt x="4869" y="1763"/>
                    <a:pt x="3429" y="3967"/>
                  </a:cubicBezTo>
                  <a:cubicBezTo>
                    <a:pt x="1989" y="6171"/>
                    <a:pt x="909" y="8816"/>
                    <a:pt x="369" y="11902"/>
                  </a:cubicBezTo>
                  <a:cubicBezTo>
                    <a:pt x="-171" y="14988"/>
                    <a:pt x="-171" y="18514"/>
                    <a:pt x="729" y="20057"/>
                  </a:cubicBezTo>
                  <a:cubicBezTo>
                    <a:pt x="1629" y="21600"/>
                    <a:pt x="3429" y="21159"/>
                    <a:pt x="5229" y="19396"/>
                  </a:cubicBezTo>
                  <a:cubicBezTo>
                    <a:pt x="7029" y="17633"/>
                    <a:pt x="8829" y="14547"/>
                    <a:pt x="10269" y="11020"/>
                  </a:cubicBezTo>
                  <a:cubicBezTo>
                    <a:pt x="11709" y="7494"/>
                    <a:pt x="12789" y="3527"/>
                    <a:pt x="13689" y="3086"/>
                  </a:cubicBezTo>
                  <a:cubicBezTo>
                    <a:pt x="14589" y="2645"/>
                    <a:pt x="15309" y="5731"/>
                    <a:pt x="16569" y="8376"/>
                  </a:cubicBezTo>
                  <a:cubicBezTo>
                    <a:pt x="17829" y="11020"/>
                    <a:pt x="19629" y="13224"/>
                    <a:pt x="21429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4548340" y="1311556"/>
              <a:ext cx="12065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22"/>
                  </a:moveTo>
                  <a:cubicBezTo>
                    <a:pt x="3789" y="8203"/>
                    <a:pt x="7579" y="11484"/>
                    <a:pt x="9663" y="13808"/>
                  </a:cubicBezTo>
                  <a:cubicBezTo>
                    <a:pt x="11747" y="16132"/>
                    <a:pt x="12126" y="17499"/>
                    <a:pt x="11937" y="18866"/>
                  </a:cubicBezTo>
                  <a:cubicBezTo>
                    <a:pt x="11747" y="20233"/>
                    <a:pt x="10989" y="21600"/>
                    <a:pt x="10232" y="21600"/>
                  </a:cubicBezTo>
                  <a:cubicBezTo>
                    <a:pt x="9474" y="21600"/>
                    <a:pt x="8716" y="20233"/>
                    <a:pt x="8526" y="17772"/>
                  </a:cubicBezTo>
                  <a:cubicBezTo>
                    <a:pt x="8337" y="15311"/>
                    <a:pt x="8716" y="11757"/>
                    <a:pt x="10989" y="8613"/>
                  </a:cubicBezTo>
                  <a:cubicBezTo>
                    <a:pt x="13263" y="5468"/>
                    <a:pt x="17432" y="27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4780861" y="1142788"/>
              <a:ext cx="161180" cy="314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18" fill="norm" stroke="1" extrusionOk="0">
                  <a:moveTo>
                    <a:pt x="21361" y="1546"/>
                  </a:moveTo>
                  <a:cubicBezTo>
                    <a:pt x="17995" y="682"/>
                    <a:pt x="14629" y="-182"/>
                    <a:pt x="11683" y="34"/>
                  </a:cubicBezTo>
                  <a:cubicBezTo>
                    <a:pt x="8738" y="250"/>
                    <a:pt x="6213" y="1546"/>
                    <a:pt x="4109" y="3850"/>
                  </a:cubicBezTo>
                  <a:cubicBezTo>
                    <a:pt x="2005" y="6154"/>
                    <a:pt x="322" y="9466"/>
                    <a:pt x="42" y="12202"/>
                  </a:cubicBezTo>
                  <a:cubicBezTo>
                    <a:pt x="-239" y="14938"/>
                    <a:pt x="883" y="17098"/>
                    <a:pt x="4109" y="18538"/>
                  </a:cubicBezTo>
                  <a:cubicBezTo>
                    <a:pt x="7335" y="19978"/>
                    <a:pt x="12665" y="20698"/>
                    <a:pt x="17995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4992840" y="1197256"/>
              <a:ext cx="158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5023"/>
                    <a:pt x="9792" y="10047"/>
                    <a:pt x="13392" y="13647"/>
                  </a:cubicBezTo>
                  <a:cubicBezTo>
                    <a:pt x="16992" y="17247"/>
                    <a:pt x="19296" y="194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5021769" y="1201162"/>
              <a:ext cx="129822" cy="2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64" fill="norm" stroke="1" extrusionOk="0">
                  <a:moveTo>
                    <a:pt x="21368" y="186"/>
                  </a:moveTo>
                  <a:cubicBezTo>
                    <a:pt x="19626" y="25"/>
                    <a:pt x="17884" y="-136"/>
                    <a:pt x="16491" y="186"/>
                  </a:cubicBezTo>
                  <a:cubicBezTo>
                    <a:pt x="15097" y="509"/>
                    <a:pt x="14052" y="1315"/>
                    <a:pt x="11439" y="4055"/>
                  </a:cubicBezTo>
                  <a:cubicBezTo>
                    <a:pt x="8826" y="6795"/>
                    <a:pt x="4645" y="11470"/>
                    <a:pt x="2381" y="14371"/>
                  </a:cubicBezTo>
                  <a:cubicBezTo>
                    <a:pt x="116" y="17273"/>
                    <a:pt x="-232" y="18401"/>
                    <a:pt x="116" y="19288"/>
                  </a:cubicBezTo>
                  <a:cubicBezTo>
                    <a:pt x="465" y="20174"/>
                    <a:pt x="1510" y="20819"/>
                    <a:pt x="2555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5202390" y="1146456"/>
              <a:ext cx="10183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6353" y="0"/>
                  </a:moveTo>
                  <a:cubicBezTo>
                    <a:pt x="8471" y="111"/>
                    <a:pt x="10588" y="222"/>
                    <a:pt x="12706" y="831"/>
                  </a:cubicBezTo>
                  <a:cubicBezTo>
                    <a:pt x="14824" y="1440"/>
                    <a:pt x="16941" y="2548"/>
                    <a:pt x="18635" y="4874"/>
                  </a:cubicBezTo>
                  <a:cubicBezTo>
                    <a:pt x="20329" y="7200"/>
                    <a:pt x="21600" y="10745"/>
                    <a:pt x="18424" y="13735"/>
                  </a:cubicBezTo>
                  <a:cubicBezTo>
                    <a:pt x="15247" y="16726"/>
                    <a:pt x="7624" y="191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4268940" y="1660806"/>
              <a:ext cx="831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9" y="18327"/>
                    <a:pt x="3518" y="15055"/>
                    <a:pt x="5331" y="12764"/>
                  </a:cubicBezTo>
                  <a:cubicBezTo>
                    <a:pt x="7145" y="10473"/>
                    <a:pt x="9014" y="9164"/>
                    <a:pt x="10910" y="7855"/>
                  </a:cubicBezTo>
                  <a:cubicBezTo>
                    <a:pt x="12806" y="6545"/>
                    <a:pt x="14730" y="5236"/>
                    <a:pt x="16516" y="3927"/>
                  </a:cubicBezTo>
                  <a:cubicBezTo>
                    <a:pt x="18302" y="2618"/>
                    <a:pt x="1995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4601257" y="1879114"/>
              <a:ext cx="220134" cy="23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415" y="1489"/>
                  </a:moveTo>
                  <a:cubicBezTo>
                    <a:pt x="415" y="7363"/>
                    <a:pt x="415" y="13237"/>
                    <a:pt x="312" y="16647"/>
                  </a:cubicBezTo>
                  <a:cubicBezTo>
                    <a:pt x="208" y="20058"/>
                    <a:pt x="0" y="21005"/>
                    <a:pt x="0" y="20910"/>
                  </a:cubicBezTo>
                  <a:cubicBezTo>
                    <a:pt x="0" y="20816"/>
                    <a:pt x="208" y="19679"/>
                    <a:pt x="1142" y="16458"/>
                  </a:cubicBezTo>
                  <a:cubicBezTo>
                    <a:pt x="2077" y="13237"/>
                    <a:pt x="3738" y="7931"/>
                    <a:pt x="5504" y="4710"/>
                  </a:cubicBezTo>
                  <a:cubicBezTo>
                    <a:pt x="7269" y="1489"/>
                    <a:pt x="9138" y="352"/>
                    <a:pt x="11008" y="68"/>
                  </a:cubicBezTo>
                  <a:cubicBezTo>
                    <a:pt x="12877" y="-216"/>
                    <a:pt x="14746" y="352"/>
                    <a:pt x="16200" y="2342"/>
                  </a:cubicBezTo>
                  <a:cubicBezTo>
                    <a:pt x="17654" y="4331"/>
                    <a:pt x="18692" y="7742"/>
                    <a:pt x="19523" y="11152"/>
                  </a:cubicBezTo>
                  <a:cubicBezTo>
                    <a:pt x="20354" y="14563"/>
                    <a:pt x="20977" y="17973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3786340" y="886900"/>
              <a:ext cx="1244601" cy="122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20355"/>
                  </a:moveTo>
                  <a:cubicBezTo>
                    <a:pt x="0" y="20541"/>
                    <a:pt x="0" y="20728"/>
                    <a:pt x="55" y="20952"/>
                  </a:cubicBezTo>
                  <a:cubicBezTo>
                    <a:pt x="110" y="21176"/>
                    <a:pt x="220" y="21437"/>
                    <a:pt x="349" y="21511"/>
                  </a:cubicBezTo>
                  <a:cubicBezTo>
                    <a:pt x="478" y="21586"/>
                    <a:pt x="624" y="21474"/>
                    <a:pt x="753" y="20877"/>
                  </a:cubicBezTo>
                  <a:cubicBezTo>
                    <a:pt x="882" y="20280"/>
                    <a:pt x="992" y="19198"/>
                    <a:pt x="1065" y="17949"/>
                  </a:cubicBezTo>
                  <a:cubicBezTo>
                    <a:pt x="1139" y="16699"/>
                    <a:pt x="1176" y="15281"/>
                    <a:pt x="1194" y="13864"/>
                  </a:cubicBezTo>
                  <a:cubicBezTo>
                    <a:pt x="1212" y="12446"/>
                    <a:pt x="1212" y="11028"/>
                    <a:pt x="1157" y="9611"/>
                  </a:cubicBezTo>
                  <a:cubicBezTo>
                    <a:pt x="1102" y="8193"/>
                    <a:pt x="992" y="6776"/>
                    <a:pt x="845" y="5750"/>
                  </a:cubicBezTo>
                  <a:cubicBezTo>
                    <a:pt x="698" y="4724"/>
                    <a:pt x="514" y="4090"/>
                    <a:pt x="404" y="3642"/>
                  </a:cubicBezTo>
                  <a:cubicBezTo>
                    <a:pt x="294" y="3194"/>
                    <a:pt x="257" y="2933"/>
                    <a:pt x="331" y="2747"/>
                  </a:cubicBezTo>
                  <a:cubicBezTo>
                    <a:pt x="404" y="2560"/>
                    <a:pt x="588" y="2448"/>
                    <a:pt x="1267" y="2206"/>
                  </a:cubicBezTo>
                  <a:cubicBezTo>
                    <a:pt x="1947" y="1963"/>
                    <a:pt x="3122" y="1590"/>
                    <a:pt x="4371" y="1329"/>
                  </a:cubicBezTo>
                  <a:cubicBezTo>
                    <a:pt x="5620" y="1068"/>
                    <a:pt x="6943" y="919"/>
                    <a:pt x="8302" y="769"/>
                  </a:cubicBezTo>
                  <a:cubicBezTo>
                    <a:pt x="9661" y="620"/>
                    <a:pt x="11057" y="471"/>
                    <a:pt x="12545" y="340"/>
                  </a:cubicBezTo>
                  <a:cubicBezTo>
                    <a:pt x="14033" y="210"/>
                    <a:pt x="15612" y="98"/>
                    <a:pt x="16971" y="42"/>
                  </a:cubicBezTo>
                  <a:cubicBezTo>
                    <a:pt x="18331" y="-14"/>
                    <a:pt x="19469" y="-14"/>
                    <a:pt x="20204" y="42"/>
                  </a:cubicBezTo>
                  <a:cubicBezTo>
                    <a:pt x="20939" y="98"/>
                    <a:pt x="21269" y="210"/>
                    <a:pt x="21600" y="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881840" y="1441471"/>
              <a:ext cx="444501" cy="4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21193"/>
                  </a:moveTo>
                  <a:cubicBezTo>
                    <a:pt x="3497" y="15793"/>
                    <a:pt x="6994" y="10393"/>
                    <a:pt x="10286" y="6613"/>
                  </a:cubicBezTo>
                  <a:cubicBezTo>
                    <a:pt x="13577" y="2833"/>
                    <a:pt x="16663" y="673"/>
                    <a:pt x="18463" y="133"/>
                  </a:cubicBezTo>
                  <a:cubicBezTo>
                    <a:pt x="20263" y="-407"/>
                    <a:pt x="20777" y="673"/>
                    <a:pt x="21086" y="3913"/>
                  </a:cubicBezTo>
                  <a:cubicBezTo>
                    <a:pt x="21394" y="7153"/>
                    <a:pt x="21497" y="12553"/>
                    <a:pt x="21600" y="17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902785" y="1514756"/>
              <a:ext cx="512456" cy="14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78" fill="norm" stroke="1" extrusionOk="0">
                  <a:moveTo>
                    <a:pt x="1520" y="19166"/>
                  </a:moveTo>
                  <a:cubicBezTo>
                    <a:pt x="809" y="19775"/>
                    <a:pt x="98" y="20383"/>
                    <a:pt x="9" y="20839"/>
                  </a:cubicBezTo>
                  <a:cubicBezTo>
                    <a:pt x="-80" y="21296"/>
                    <a:pt x="453" y="21600"/>
                    <a:pt x="2231" y="20687"/>
                  </a:cubicBezTo>
                  <a:cubicBezTo>
                    <a:pt x="4009" y="19775"/>
                    <a:pt x="7031" y="17645"/>
                    <a:pt x="10009" y="15211"/>
                  </a:cubicBezTo>
                  <a:cubicBezTo>
                    <a:pt x="12987" y="12777"/>
                    <a:pt x="15920" y="10039"/>
                    <a:pt x="17831" y="7454"/>
                  </a:cubicBezTo>
                  <a:cubicBezTo>
                    <a:pt x="19742" y="4868"/>
                    <a:pt x="20631" y="2434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6305283" y="1366753"/>
              <a:ext cx="223232" cy="28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30" fill="norm" stroke="1" extrusionOk="0">
                  <a:moveTo>
                    <a:pt x="2614" y="5821"/>
                  </a:moveTo>
                  <a:cubicBezTo>
                    <a:pt x="1807" y="4560"/>
                    <a:pt x="999" y="3299"/>
                    <a:pt x="495" y="2274"/>
                  </a:cubicBezTo>
                  <a:cubicBezTo>
                    <a:pt x="-10" y="1249"/>
                    <a:pt x="-212" y="461"/>
                    <a:pt x="293" y="145"/>
                  </a:cubicBezTo>
                  <a:cubicBezTo>
                    <a:pt x="797" y="-170"/>
                    <a:pt x="2009" y="-12"/>
                    <a:pt x="4734" y="1012"/>
                  </a:cubicBezTo>
                  <a:cubicBezTo>
                    <a:pt x="7459" y="2037"/>
                    <a:pt x="11698" y="3929"/>
                    <a:pt x="15130" y="5821"/>
                  </a:cubicBezTo>
                  <a:cubicBezTo>
                    <a:pt x="18562" y="7713"/>
                    <a:pt x="21186" y="9605"/>
                    <a:pt x="21287" y="11891"/>
                  </a:cubicBezTo>
                  <a:cubicBezTo>
                    <a:pt x="21388" y="14177"/>
                    <a:pt x="18966" y="16858"/>
                    <a:pt x="16644" y="18513"/>
                  </a:cubicBezTo>
                  <a:cubicBezTo>
                    <a:pt x="14323" y="20169"/>
                    <a:pt x="12102" y="20799"/>
                    <a:pt x="9881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6929326" y="1222656"/>
              <a:ext cx="190765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1392" y="0"/>
                  </a:moveTo>
                  <a:cubicBezTo>
                    <a:pt x="19018" y="303"/>
                    <a:pt x="16645" y="606"/>
                    <a:pt x="13440" y="1857"/>
                  </a:cubicBezTo>
                  <a:cubicBezTo>
                    <a:pt x="10236" y="3107"/>
                    <a:pt x="6201" y="5305"/>
                    <a:pt x="3590" y="7541"/>
                  </a:cubicBezTo>
                  <a:cubicBezTo>
                    <a:pt x="979" y="9777"/>
                    <a:pt x="-208" y="12051"/>
                    <a:pt x="29" y="14135"/>
                  </a:cubicBezTo>
                  <a:cubicBezTo>
                    <a:pt x="267" y="16219"/>
                    <a:pt x="1928" y="18114"/>
                    <a:pt x="3708" y="19326"/>
                  </a:cubicBezTo>
                  <a:cubicBezTo>
                    <a:pt x="5489" y="20539"/>
                    <a:pt x="7388" y="21069"/>
                    <a:pt x="9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7113740" y="1484004"/>
              <a:ext cx="342901" cy="3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21537"/>
                  </a:moveTo>
                  <a:cubicBezTo>
                    <a:pt x="400" y="20204"/>
                    <a:pt x="800" y="18870"/>
                    <a:pt x="1800" y="16737"/>
                  </a:cubicBezTo>
                  <a:cubicBezTo>
                    <a:pt x="2800" y="14604"/>
                    <a:pt x="4400" y="11670"/>
                    <a:pt x="5467" y="9070"/>
                  </a:cubicBezTo>
                  <a:cubicBezTo>
                    <a:pt x="6533" y="6470"/>
                    <a:pt x="7067" y="4204"/>
                    <a:pt x="7400" y="2604"/>
                  </a:cubicBezTo>
                  <a:cubicBezTo>
                    <a:pt x="7733" y="1004"/>
                    <a:pt x="7867" y="70"/>
                    <a:pt x="7733" y="4"/>
                  </a:cubicBezTo>
                  <a:cubicBezTo>
                    <a:pt x="7600" y="-63"/>
                    <a:pt x="7200" y="737"/>
                    <a:pt x="6667" y="2804"/>
                  </a:cubicBezTo>
                  <a:cubicBezTo>
                    <a:pt x="6133" y="4870"/>
                    <a:pt x="5467" y="8204"/>
                    <a:pt x="5133" y="10737"/>
                  </a:cubicBezTo>
                  <a:cubicBezTo>
                    <a:pt x="4800" y="13270"/>
                    <a:pt x="4800" y="15004"/>
                    <a:pt x="5000" y="16137"/>
                  </a:cubicBezTo>
                  <a:cubicBezTo>
                    <a:pt x="5200" y="17270"/>
                    <a:pt x="5600" y="17804"/>
                    <a:pt x="6133" y="18137"/>
                  </a:cubicBezTo>
                  <a:cubicBezTo>
                    <a:pt x="6667" y="18470"/>
                    <a:pt x="7333" y="18604"/>
                    <a:pt x="8600" y="17670"/>
                  </a:cubicBezTo>
                  <a:cubicBezTo>
                    <a:pt x="9867" y="16737"/>
                    <a:pt x="11733" y="14737"/>
                    <a:pt x="13467" y="11937"/>
                  </a:cubicBezTo>
                  <a:cubicBezTo>
                    <a:pt x="15200" y="9137"/>
                    <a:pt x="16800" y="5537"/>
                    <a:pt x="17600" y="3337"/>
                  </a:cubicBezTo>
                  <a:cubicBezTo>
                    <a:pt x="18400" y="1137"/>
                    <a:pt x="18400" y="337"/>
                    <a:pt x="18133" y="137"/>
                  </a:cubicBezTo>
                  <a:cubicBezTo>
                    <a:pt x="17867" y="-63"/>
                    <a:pt x="17333" y="337"/>
                    <a:pt x="17000" y="1337"/>
                  </a:cubicBezTo>
                  <a:cubicBezTo>
                    <a:pt x="16667" y="2337"/>
                    <a:pt x="16533" y="3937"/>
                    <a:pt x="16933" y="5670"/>
                  </a:cubicBezTo>
                  <a:cubicBezTo>
                    <a:pt x="17333" y="7404"/>
                    <a:pt x="18267" y="9270"/>
                    <a:pt x="19133" y="10270"/>
                  </a:cubicBezTo>
                  <a:cubicBezTo>
                    <a:pt x="20000" y="11270"/>
                    <a:pt x="20800" y="11404"/>
                    <a:pt x="21600" y="1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7196290" y="1201625"/>
              <a:ext cx="127001" cy="224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1385"/>
                  </a:moveTo>
                  <a:cubicBezTo>
                    <a:pt x="2160" y="16136"/>
                    <a:pt x="4320" y="10888"/>
                    <a:pt x="5940" y="7759"/>
                  </a:cubicBezTo>
                  <a:cubicBezTo>
                    <a:pt x="7560" y="4630"/>
                    <a:pt x="8640" y="3621"/>
                    <a:pt x="9540" y="2611"/>
                  </a:cubicBezTo>
                  <a:cubicBezTo>
                    <a:pt x="10440" y="1602"/>
                    <a:pt x="11160" y="592"/>
                    <a:pt x="12420" y="189"/>
                  </a:cubicBezTo>
                  <a:cubicBezTo>
                    <a:pt x="13680" y="-215"/>
                    <a:pt x="15480" y="-13"/>
                    <a:pt x="16740" y="1198"/>
                  </a:cubicBezTo>
                  <a:cubicBezTo>
                    <a:pt x="18000" y="2409"/>
                    <a:pt x="18720" y="4630"/>
                    <a:pt x="19440" y="6850"/>
                  </a:cubicBezTo>
                  <a:cubicBezTo>
                    <a:pt x="20160" y="9071"/>
                    <a:pt x="20880" y="11292"/>
                    <a:pt x="21600" y="13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7615390" y="1622706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7966013" y="1471679"/>
              <a:ext cx="281962" cy="29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98" fill="norm" stroke="1" extrusionOk="0">
                  <a:moveTo>
                    <a:pt x="4216" y="1776"/>
                  </a:moveTo>
                  <a:cubicBezTo>
                    <a:pt x="9176" y="1150"/>
                    <a:pt x="14136" y="524"/>
                    <a:pt x="17096" y="211"/>
                  </a:cubicBezTo>
                  <a:cubicBezTo>
                    <a:pt x="20056" y="-102"/>
                    <a:pt x="21016" y="-102"/>
                    <a:pt x="21256" y="446"/>
                  </a:cubicBezTo>
                  <a:cubicBezTo>
                    <a:pt x="21496" y="994"/>
                    <a:pt x="21016" y="2089"/>
                    <a:pt x="19176" y="4046"/>
                  </a:cubicBezTo>
                  <a:cubicBezTo>
                    <a:pt x="17336" y="6002"/>
                    <a:pt x="14136" y="8820"/>
                    <a:pt x="11016" y="11168"/>
                  </a:cubicBezTo>
                  <a:cubicBezTo>
                    <a:pt x="7896" y="13515"/>
                    <a:pt x="4856" y="15394"/>
                    <a:pt x="3016" y="16568"/>
                  </a:cubicBezTo>
                  <a:cubicBezTo>
                    <a:pt x="1176" y="17741"/>
                    <a:pt x="536" y="18211"/>
                    <a:pt x="216" y="18837"/>
                  </a:cubicBezTo>
                  <a:cubicBezTo>
                    <a:pt x="-104" y="19463"/>
                    <a:pt x="-104" y="20246"/>
                    <a:pt x="456" y="20715"/>
                  </a:cubicBezTo>
                  <a:cubicBezTo>
                    <a:pt x="1016" y="21185"/>
                    <a:pt x="2136" y="21341"/>
                    <a:pt x="5336" y="21420"/>
                  </a:cubicBezTo>
                  <a:cubicBezTo>
                    <a:pt x="8536" y="21498"/>
                    <a:pt x="13816" y="21498"/>
                    <a:pt x="19096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8222683" y="1734329"/>
              <a:ext cx="98772" cy="131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008" fill="norm" stroke="1" extrusionOk="0">
                  <a:moveTo>
                    <a:pt x="16691" y="3464"/>
                  </a:moveTo>
                  <a:cubicBezTo>
                    <a:pt x="12641" y="5152"/>
                    <a:pt x="8591" y="6839"/>
                    <a:pt x="5891" y="8358"/>
                  </a:cubicBezTo>
                  <a:cubicBezTo>
                    <a:pt x="3191" y="9877"/>
                    <a:pt x="1841" y="11227"/>
                    <a:pt x="941" y="13252"/>
                  </a:cubicBezTo>
                  <a:cubicBezTo>
                    <a:pt x="41" y="15277"/>
                    <a:pt x="-409" y="17977"/>
                    <a:pt x="491" y="19496"/>
                  </a:cubicBezTo>
                  <a:cubicBezTo>
                    <a:pt x="1391" y="21014"/>
                    <a:pt x="3641" y="21352"/>
                    <a:pt x="7016" y="20677"/>
                  </a:cubicBezTo>
                  <a:cubicBezTo>
                    <a:pt x="10391" y="20002"/>
                    <a:pt x="14891" y="18315"/>
                    <a:pt x="17591" y="15277"/>
                  </a:cubicBezTo>
                  <a:cubicBezTo>
                    <a:pt x="20291" y="12239"/>
                    <a:pt x="21191" y="7852"/>
                    <a:pt x="20966" y="4983"/>
                  </a:cubicBezTo>
                  <a:cubicBezTo>
                    <a:pt x="20741" y="2114"/>
                    <a:pt x="19391" y="764"/>
                    <a:pt x="17591" y="258"/>
                  </a:cubicBezTo>
                  <a:cubicBezTo>
                    <a:pt x="15791" y="-248"/>
                    <a:pt x="13541" y="89"/>
                    <a:pt x="11291" y="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8409140" y="178780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8487457" y="1762406"/>
              <a:ext cx="68866" cy="10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118" fill="norm" stroke="1" extrusionOk="0">
                  <a:moveTo>
                    <a:pt x="14612" y="0"/>
                  </a:moveTo>
                  <a:cubicBezTo>
                    <a:pt x="9530" y="3260"/>
                    <a:pt x="4447" y="6521"/>
                    <a:pt x="1906" y="9985"/>
                  </a:cubicBezTo>
                  <a:cubicBezTo>
                    <a:pt x="-635" y="13449"/>
                    <a:pt x="-635" y="17117"/>
                    <a:pt x="1906" y="19155"/>
                  </a:cubicBezTo>
                  <a:cubicBezTo>
                    <a:pt x="4447" y="21192"/>
                    <a:pt x="9530" y="21600"/>
                    <a:pt x="13659" y="20581"/>
                  </a:cubicBezTo>
                  <a:cubicBezTo>
                    <a:pt x="17789" y="19562"/>
                    <a:pt x="20965" y="17117"/>
                    <a:pt x="20647" y="13857"/>
                  </a:cubicBezTo>
                  <a:cubicBezTo>
                    <a:pt x="20330" y="10596"/>
                    <a:pt x="16518" y="6521"/>
                    <a:pt x="12706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8625040" y="1731836"/>
              <a:ext cx="152401" cy="116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4414"/>
                  </a:moveTo>
                  <a:cubicBezTo>
                    <a:pt x="900" y="2871"/>
                    <a:pt x="1800" y="1328"/>
                    <a:pt x="3000" y="556"/>
                  </a:cubicBezTo>
                  <a:cubicBezTo>
                    <a:pt x="4200" y="-215"/>
                    <a:pt x="5700" y="-215"/>
                    <a:pt x="6750" y="749"/>
                  </a:cubicBezTo>
                  <a:cubicBezTo>
                    <a:pt x="7800" y="1714"/>
                    <a:pt x="8400" y="3642"/>
                    <a:pt x="8250" y="6535"/>
                  </a:cubicBezTo>
                  <a:cubicBezTo>
                    <a:pt x="8100" y="9428"/>
                    <a:pt x="7200" y="13285"/>
                    <a:pt x="6150" y="15792"/>
                  </a:cubicBezTo>
                  <a:cubicBezTo>
                    <a:pt x="5100" y="18299"/>
                    <a:pt x="3900" y="19456"/>
                    <a:pt x="4200" y="20228"/>
                  </a:cubicBezTo>
                  <a:cubicBezTo>
                    <a:pt x="4500" y="20999"/>
                    <a:pt x="6300" y="21385"/>
                    <a:pt x="9450" y="20999"/>
                  </a:cubicBezTo>
                  <a:cubicBezTo>
                    <a:pt x="12600" y="20614"/>
                    <a:pt x="17100" y="19456"/>
                    <a:pt x="21600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8802832" y="1730648"/>
              <a:ext cx="57159" cy="1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328" fill="norm" stroke="1" extrusionOk="0">
                  <a:moveTo>
                    <a:pt x="20832" y="4923"/>
                  </a:moveTo>
                  <a:cubicBezTo>
                    <a:pt x="18518" y="3556"/>
                    <a:pt x="16203" y="2189"/>
                    <a:pt x="13118" y="1232"/>
                  </a:cubicBezTo>
                  <a:cubicBezTo>
                    <a:pt x="10032" y="275"/>
                    <a:pt x="6175" y="-272"/>
                    <a:pt x="3475" y="138"/>
                  </a:cubicBezTo>
                  <a:cubicBezTo>
                    <a:pt x="775" y="548"/>
                    <a:pt x="-768" y="1915"/>
                    <a:pt x="389" y="3829"/>
                  </a:cubicBezTo>
                  <a:cubicBezTo>
                    <a:pt x="1546" y="5743"/>
                    <a:pt x="5403" y="8204"/>
                    <a:pt x="8489" y="10118"/>
                  </a:cubicBezTo>
                  <a:cubicBezTo>
                    <a:pt x="11575" y="12032"/>
                    <a:pt x="13889" y="13399"/>
                    <a:pt x="15818" y="15176"/>
                  </a:cubicBezTo>
                  <a:cubicBezTo>
                    <a:pt x="17746" y="16953"/>
                    <a:pt x="19289" y="19141"/>
                    <a:pt x="18132" y="20234"/>
                  </a:cubicBezTo>
                  <a:cubicBezTo>
                    <a:pt x="16975" y="21328"/>
                    <a:pt x="13118" y="21328"/>
                    <a:pt x="9261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8777440" y="1698906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9044140" y="165445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9304490" y="1051847"/>
              <a:ext cx="781614" cy="91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62" fill="norm" stroke="1" extrusionOk="0">
                  <a:moveTo>
                    <a:pt x="0" y="17753"/>
                  </a:moveTo>
                  <a:cubicBezTo>
                    <a:pt x="0" y="18848"/>
                    <a:pt x="0" y="19943"/>
                    <a:pt x="58" y="20614"/>
                  </a:cubicBezTo>
                  <a:cubicBezTo>
                    <a:pt x="117" y="21286"/>
                    <a:pt x="234" y="21535"/>
                    <a:pt x="409" y="21560"/>
                  </a:cubicBezTo>
                  <a:cubicBezTo>
                    <a:pt x="584" y="21585"/>
                    <a:pt x="817" y="21386"/>
                    <a:pt x="1051" y="20440"/>
                  </a:cubicBezTo>
                  <a:cubicBezTo>
                    <a:pt x="1284" y="19495"/>
                    <a:pt x="1518" y="17803"/>
                    <a:pt x="1635" y="16036"/>
                  </a:cubicBezTo>
                  <a:cubicBezTo>
                    <a:pt x="1751" y="14269"/>
                    <a:pt x="1751" y="12427"/>
                    <a:pt x="1664" y="10685"/>
                  </a:cubicBezTo>
                  <a:cubicBezTo>
                    <a:pt x="1576" y="8944"/>
                    <a:pt x="1401" y="7301"/>
                    <a:pt x="1197" y="5982"/>
                  </a:cubicBezTo>
                  <a:cubicBezTo>
                    <a:pt x="992" y="4663"/>
                    <a:pt x="759" y="3668"/>
                    <a:pt x="642" y="3021"/>
                  </a:cubicBezTo>
                  <a:cubicBezTo>
                    <a:pt x="525" y="2374"/>
                    <a:pt x="525" y="2075"/>
                    <a:pt x="846" y="1777"/>
                  </a:cubicBezTo>
                  <a:cubicBezTo>
                    <a:pt x="1168" y="1478"/>
                    <a:pt x="1810" y="1179"/>
                    <a:pt x="3298" y="931"/>
                  </a:cubicBezTo>
                  <a:cubicBezTo>
                    <a:pt x="4787" y="682"/>
                    <a:pt x="7122" y="483"/>
                    <a:pt x="9341" y="333"/>
                  </a:cubicBezTo>
                  <a:cubicBezTo>
                    <a:pt x="11559" y="184"/>
                    <a:pt x="13661" y="85"/>
                    <a:pt x="15587" y="35"/>
                  </a:cubicBezTo>
                  <a:cubicBezTo>
                    <a:pt x="17514" y="-15"/>
                    <a:pt x="19265" y="-15"/>
                    <a:pt x="20257" y="60"/>
                  </a:cubicBezTo>
                  <a:cubicBezTo>
                    <a:pt x="21250" y="134"/>
                    <a:pt x="21483" y="284"/>
                    <a:pt x="21542" y="383"/>
                  </a:cubicBezTo>
                  <a:cubicBezTo>
                    <a:pt x="21600" y="483"/>
                    <a:pt x="21483" y="532"/>
                    <a:pt x="21366" y="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9488640" y="1273456"/>
              <a:ext cx="171451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3"/>
                  </a:moveTo>
                  <a:cubicBezTo>
                    <a:pt x="1867" y="5823"/>
                    <a:pt x="3733" y="11082"/>
                    <a:pt x="4933" y="14275"/>
                  </a:cubicBezTo>
                  <a:cubicBezTo>
                    <a:pt x="6133" y="17468"/>
                    <a:pt x="6667" y="18595"/>
                    <a:pt x="7333" y="19628"/>
                  </a:cubicBezTo>
                  <a:cubicBezTo>
                    <a:pt x="8000" y="20661"/>
                    <a:pt x="8800" y="21600"/>
                    <a:pt x="9467" y="21600"/>
                  </a:cubicBezTo>
                  <a:cubicBezTo>
                    <a:pt x="10133" y="21600"/>
                    <a:pt x="10667" y="20661"/>
                    <a:pt x="12133" y="17186"/>
                  </a:cubicBezTo>
                  <a:cubicBezTo>
                    <a:pt x="13600" y="13711"/>
                    <a:pt x="16000" y="7701"/>
                    <a:pt x="17733" y="4414"/>
                  </a:cubicBezTo>
                  <a:cubicBezTo>
                    <a:pt x="19467" y="1127"/>
                    <a:pt x="20533" y="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9657503" y="1394106"/>
              <a:ext cx="9148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12382" y="0"/>
                  </a:moveTo>
                  <a:cubicBezTo>
                    <a:pt x="9927" y="758"/>
                    <a:pt x="7473" y="1516"/>
                    <a:pt x="5509" y="2842"/>
                  </a:cubicBezTo>
                  <a:cubicBezTo>
                    <a:pt x="3545" y="4168"/>
                    <a:pt x="2073" y="6063"/>
                    <a:pt x="1091" y="7958"/>
                  </a:cubicBezTo>
                  <a:cubicBezTo>
                    <a:pt x="109" y="9853"/>
                    <a:pt x="-382" y="11747"/>
                    <a:pt x="354" y="13263"/>
                  </a:cubicBezTo>
                  <a:cubicBezTo>
                    <a:pt x="1091" y="14779"/>
                    <a:pt x="3054" y="15916"/>
                    <a:pt x="5018" y="15916"/>
                  </a:cubicBezTo>
                  <a:cubicBezTo>
                    <a:pt x="6982" y="15916"/>
                    <a:pt x="8945" y="14779"/>
                    <a:pt x="10909" y="13453"/>
                  </a:cubicBezTo>
                  <a:cubicBezTo>
                    <a:pt x="12873" y="12126"/>
                    <a:pt x="14836" y="10611"/>
                    <a:pt x="15818" y="10800"/>
                  </a:cubicBezTo>
                  <a:cubicBezTo>
                    <a:pt x="16800" y="10989"/>
                    <a:pt x="16800" y="12884"/>
                    <a:pt x="17536" y="14968"/>
                  </a:cubicBezTo>
                  <a:cubicBezTo>
                    <a:pt x="18273" y="17053"/>
                    <a:pt x="19745" y="19326"/>
                    <a:pt x="212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9780740" y="1343306"/>
              <a:ext cx="114301" cy="148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10952"/>
                  </a:moveTo>
                  <a:cubicBezTo>
                    <a:pt x="2000" y="10344"/>
                    <a:pt x="4000" y="9735"/>
                    <a:pt x="5800" y="10039"/>
                  </a:cubicBezTo>
                  <a:cubicBezTo>
                    <a:pt x="7600" y="10344"/>
                    <a:pt x="9200" y="11561"/>
                    <a:pt x="10400" y="12930"/>
                  </a:cubicBezTo>
                  <a:cubicBezTo>
                    <a:pt x="11600" y="14299"/>
                    <a:pt x="12400" y="15820"/>
                    <a:pt x="13000" y="17493"/>
                  </a:cubicBezTo>
                  <a:cubicBezTo>
                    <a:pt x="13600" y="19166"/>
                    <a:pt x="14000" y="20992"/>
                    <a:pt x="13600" y="21296"/>
                  </a:cubicBezTo>
                  <a:cubicBezTo>
                    <a:pt x="13200" y="21600"/>
                    <a:pt x="12000" y="20383"/>
                    <a:pt x="11600" y="17949"/>
                  </a:cubicBezTo>
                  <a:cubicBezTo>
                    <a:pt x="11200" y="15515"/>
                    <a:pt x="11600" y="11865"/>
                    <a:pt x="13400" y="8670"/>
                  </a:cubicBezTo>
                  <a:cubicBezTo>
                    <a:pt x="15200" y="5476"/>
                    <a:pt x="18400" y="2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951059" y="1268414"/>
              <a:ext cx="83682" cy="227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76" fill="norm" stroke="1" extrusionOk="0">
                  <a:moveTo>
                    <a:pt x="21349" y="1076"/>
                  </a:moveTo>
                  <a:cubicBezTo>
                    <a:pt x="18649" y="676"/>
                    <a:pt x="15949" y="276"/>
                    <a:pt x="13249" y="76"/>
                  </a:cubicBezTo>
                  <a:cubicBezTo>
                    <a:pt x="10549" y="-124"/>
                    <a:pt x="7849" y="-124"/>
                    <a:pt x="5149" y="2576"/>
                  </a:cubicBezTo>
                  <a:cubicBezTo>
                    <a:pt x="2449" y="5276"/>
                    <a:pt x="-251" y="10676"/>
                    <a:pt x="19" y="14276"/>
                  </a:cubicBezTo>
                  <a:cubicBezTo>
                    <a:pt x="289" y="17876"/>
                    <a:pt x="3529" y="19676"/>
                    <a:pt x="6769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0091890" y="1324256"/>
              <a:ext cx="101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4629"/>
                    <a:pt x="8100" y="9257"/>
                    <a:pt x="11700" y="12857"/>
                  </a:cubicBezTo>
                  <a:cubicBezTo>
                    <a:pt x="15300" y="16457"/>
                    <a:pt x="1845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10104590" y="1346626"/>
              <a:ext cx="107951" cy="130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21600" y="1519"/>
                  </a:moveTo>
                  <a:cubicBezTo>
                    <a:pt x="18635" y="491"/>
                    <a:pt x="15671" y="-538"/>
                    <a:pt x="12706" y="319"/>
                  </a:cubicBezTo>
                  <a:cubicBezTo>
                    <a:pt x="9741" y="1176"/>
                    <a:pt x="6776" y="3919"/>
                    <a:pt x="4659" y="7691"/>
                  </a:cubicBezTo>
                  <a:cubicBezTo>
                    <a:pt x="2541" y="11462"/>
                    <a:pt x="1271" y="16262"/>
                    <a:pt x="0" y="2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0231590" y="1248056"/>
              <a:ext cx="5681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3" h="21600" fill="norm" stroke="1" extrusionOk="0">
                  <a:moveTo>
                    <a:pt x="15641" y="0"/>
                  </a:moveTo>
                  <a:cubicBezTo>
                    <a:pt x="18621" y="3783"/>
                    <a:pt x="21600" y="7566"/>
                    <a:pt x="18993" y="11166"/>
                  </a:cubicBezTo>
                  <a:cubicBezTo>
                    <a:pt x="16386" y="14766"/>
                    <a:pt x="8193" y="181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9596590" y="1661718"/>
              <a:ext cx="571501" cy="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21212"/>
                  </a:moveTo>
                  <a:cubicBezTo>
                    <a:pt x="240" y="17612"/>
                    <a:pt x="480" y="14012"/>
                    <a:pt x="1720" y="10412"/>
                  </a:cubicBezTo>
                  <a:cubicBezTo>
                    <a:pt x="2960" y="6812"/>
                    <a:pt x="5200" y="3212"/>
                    <a:pt x="7880" y="1412"/>
                  </a:cubicBezTo>
                  <a:cubicBezTo>
                    <a:pt x="10560" y="-388"/>
                    <a:pt x="13680" y="-388"/>
                    <a:pt x="16040" y="962"/>
                  </a:cubicBezTo>
                  <a:cubicBezTo>
                    <a:pt x="18400" y="2312"/>
                    <a:pt x="20000" y="5012"/>
                    <a:pt x="21600" y="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9835105" y="1816792"/>
              <a:ext cx="227153" cy="185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080" fill="norm" stroke="1" extrusionOk="0">
                  <a:moveTo>
                    <a:pt x="4422" y="5353"/>
                  </a:moveTo>
                  <a:cubicBezTo>
                    <a:pt x="3431" y="9673"/>
                    <a:pt x="2440" y="13993"/>
                    <a:pt x="1647" y="16873"/>
                  </a:cubicBezTo>
                  <a:cubicBezTo>
                    <a:pt x="855" y="19753"/>
                    <a:pt x="260" y="21193"/>
                    <a:pt x="62" y="21073"/>
                  </a:cubicBezTo>
                  <a:cubicBezTo>
                    <a:pt x="-136" y="20953"/>
                    <a:pt x="62" y="19273"/>
                    <a:pt x="1747" y="15673"/>
                  </a:cubicBezTo>
                  <a:cubicBezTo>
                    <a:pt x="3431" y="12073"/>
                    <a:pt x="6602" y="6553"/>
                    <a:pt x="9475" y="3433"/>
                  </a:cubicBezTo>
                  <a:cubicBezTo>
                    <a:pt x="12348" y="313"/>
                    <a:pt x="14925" y="-407"/>
                    <a:pt x="16906" y="193"/>
                  </a:cubicBezTo>
                  <a:cubicBezTo>
                    <a:pt x="18888" y="793"/>
                    <a:pt x="20275" y="2713"/>
                    <a:pt x="20870" y="5833"/>
                  </a:cubicBezTo>
                  <a:cubicBezTo>
                    <a:pt x="21464" y="8953"/>
                    <a:pt x="21266" y="13273"/>
                    <a:pt x="21068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0460190" y="1864006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0771340" y="1607889"/>
              <a:ext cx="260351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9" y="18443"/>
                    <a:pt x="4917" y="15286"/>
                    <a:pt x="6673" y="11963"/>
                  </a:cubicBezTo>
                  <a:cubicBezTo>
                    <a:pt x="8429" y="8640"/>
                    <a:pt x="9483" y="5151"/>
                    <a:pt x="9922" y="2991"/>
                  </a:cubicBezTo>
                  <a:cubicBezTo>
                    <a:pt x="10361" y="831"/>
                    <a:pt x="10185" y="0"/>
                    <a:pt x="9922" y="0"/>
                  </a:cubicBezTo>
                  <a:cubicBezTo>
                    <a:pt x="9659" y="0"/>
                    <a:pt x="9307" y="831"/>
                    <a:pt x="8956" y="3074"/>
                  </a:cubicBezTo>
                  <a:cubicBezTo>
                    <a:pt x="8605" y="5317"/>
                    <a:pt x="8254" y="8972"/>
                    <a:pt x="8078" y="11215"/>
                  </a:cubicBezTo>
                  <a:cubicBezTo>
                    <a:pt x="7902" y="13458"/>
                    <a:pt x="7902" y="14289"/>
                    <a:pt x="8078" y="15120"/>
                  </a:cubicBezTo>
                  <a:cubicBezTo>
                    <a:pt x="8254" y="15951"/>
                    <a:pt x="8605" y="16782"/>
                    <a:pt x="9132" y="16948"/>
                  </a:cubicBezTo>
                  <a:cubicBezTo>
                    <a:pt x="9659" y="17114"/>
                    <a:pt x="10361" y="16615"/>
                    <a:pt x="11941" y="14954"/>
                  </a:cubicBezTo>
                  <a:cubicBezTo>
                    <a:pt x="13522" y="13292"/>
                    <a:pt x="15980" y="10468"/>
                    <a:pt x="17473" y="8474"/>
                  </a:cubicBezTo>
                  <a:cubicBezTo>
                    <a:pt x="18966" y="6480"/>
                    <a:pt x="19493" y="5317"/>
                    <a:pt x="19580" y="5151"/>
                  </a:cubicBezTo>
                  <a:cubicBezTo>
                    <a:pt x="19668" y="4985"/>
                    <a:pt x="19317" y="5815"/>
                    <a:pt x="19141" y="7228"/>
                  </a:cubicBezTo>
                  <a:cubicBezTo>
                    <a:pt x="18966" y="8640"/>
                    <a:pt x="18966" y="10634"/>
                    <a:pt x="19405" y="12378"/>
                  </a:cubicBezTo>
                  <a:cubicBezTo>
                    <a:pt x="19844" y="14123"/>
                    <a:pt x="20722" y="15618"/>
                    <a:pt x="21600" y="17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0872940" y="1397137"/>
              <a:ext cx="120651" cy="14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4168" y="14570"/>
                    <a:pt x="8337" y="7970"/>
                    <a:pt x="11179" y="4220"/>
                  </a:cubicBezTo>
                  <a:cubicBezTo>
                    <a:pt x="14021" y="470"/>
                    <a:pt x="15537" y="-430"/>
                    <a:pt x="16295" y="170"/>
                  </a:cubicBezTo>
                  <a:cubicBezTo>
                    <a:pt x="17053" y="770"/>
                    <a:pt x="17053" y="2870"/>
                    <a:pt x="17811" y="6620"/>
                  </a:cubicBezTo>
                  <a:cubicBezTo>
                    <a:pt x="18568" y="10370"/>
                    <a:pt x="20084" y="15770"/>
                    <a:pt x="21600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1145990" y="1762406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1184090" y="1717956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1323790" y="1712163"/>
              <a:ext cx="169726" cy="228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47" fill="norm" stroke="1" extrusionOk="0">
                  <a:moveTo>
                    <a:pt x="0" y="1747"/>
                  </a:moveTo>
                  <a:cubicBezTo>
                    <a:pt x="4533" y="1347"/>
                    <a:pt x="9067" y="947"/>
                    <a:pt x="12133" y="647"/>
                  </a:cubicBezTo>
                  <a:cubicBezTo>
                    <a:pt x="15200" y="347"/>
                    <a:pt x="16800" y="147"/>
                    <a:pt x="18267" y="47"/>
                  </a:cubicBezTo>
                  <a:cubicBezTo>
                    <a:pt x="19733" y="-53"/>
                    <a:pt x="21067" y="-53"/>
                    <a:pt x="21333" y="647"/>
                  </a:cubicBezTo>
                  <a:cubicBezTo>
                    <a:pt x="21600" y="1347"/>
                    <a:pt x="20800" y="2747"/>
                    <a:pt x="18533" y="5147"/>
                  </a:cubicBezTo>
                  <a:cubicBezTo>
                    <a:pt x="16267" y="7547"/>
                    <a:pt x="12533" y="10947"/>
                    <a:pt x="10000" y="13147"/>
                  </a:cubicBezTo>
                  <a:cubicBezTo>
                    <a:pt x="7467" y="15347"/>
                    <a:pt x="6133" y="16347"/>
                    <a:pt x="4933" y="17447"/>
                  </a:cubicBezTo>
                  <a:cubicBezTo>
                    <a:pt x="3733" y="18547"/>
                    <a:pt x="2667" y="19747"/>
                    <a:pt x="2933" y="20347"/>
                  </a:cubicBezTo>
                  <a:cubicBezTo>
                    <a:pt x="3200" y="20947"/>
                    <a:pt x="4800" y="20947"/>
                    <a:pt x="7600" y="21047"/>
                  </a:cubicBezTo>
                  <a:cubicBezTo>
                    <a:pt x="10400" y="21147"/>
                    <a:pt x="14400" y="21347"/>
                    <a:pt x="184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1474299" y="1924829"/>
              <a:ext cx="58401" cy="77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0773" fill="norm" stroke="1" extrusionOk="0">
                  <a:moveTo>
                    <a:pt x="18542" y="719"/>
                  </a:moveTo>
                  <a:cubicBezTo>
                    <a:pt x="14817" y="150"/>
                    <a:pt x="11093" y="-418"/>
                    <a:pt x="8114" y="435"/>
                  </a:cubicBezTo>
                  <a:cubicBezTo>
                    <a:pt x="5135" y="1287"/>
                    <a:pt x="2900" y="3561"/>
                    <a:pt x="1410" y="7256"/>
                  </a:cubicBezTo>
                  <a:cubicBezTo>
                    <a:pt x="-79" y="10950"/>
                    <a:pt x="-824" y="16066"/>
                    <a:pt x="1410" y="18624"/>
                  </a:cubicBezTo>
                  <a:cubicBezTo>
                    <a:pt x="3645" y="21182"/>
                    <a:pt x="8859" y="21182"/>
                    <a:pt x="12583" y="20045"/>
                  </a:cubicBezTo>
                  <a:cubicBezTo>
                    <a:pt x="16307" y="18908"/>
                    <a:pt x="18542" y="16635"/>
                    <a:pt x="19659" y="14077"/>
                  </a:cubicBezTo>
                  <a:cubicBezTo>
                    <a:pt x="20776" y="11519"/>
                    <a:pt x="20776" y="8677"/>
                    <a:pt x="20031" y="6687"/>
                  </a:cubicBezTo>
                  <a:cubicBezTo>
                    <a:pt x="19286" y="4698"/>
                    <a:pt x="17797" y="3561"/>
                    <a:pt x="16307" y="2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1596840" y="195925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1610676" y="1946556"/>
              <a:ext cx="81415" cy="7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202" fill="norm" stroke="1" extrusionOk="0">
                  <a:moveTo>
                    <a:pt x="17530" y="0"/>
                  </a:moveTo>
                  <a:cubicBezTo>
                    <a:pt x="14830" y="0"/>
                    <a:pt x="12130" y="0"/>
                    <a:pt x="9430" y="926"/>
                  </a:cubicBezTo>
                  <a:cubicBezTo>
                    <a:pt x="6730" y="1851"/>
                    <a:pt x="4030" y="3703"/>
                    <a:pt x="2140" y="7097"/>
                  </a:cubicBezTo>
                  <a:cubicBezTo>
                    <a:pt x="250" y="10491"/>
                    <a:pt x="-830" y="15429"/>
                    <a:pt x="790" y="18206"/>
                  </a:cubicBezTo>
                  <a:cubicBezTo>
                    <a:pt x="2410" y="20983"/>
                    <a:pt x="6730" y="21600"/>
                    <a:pt x="9970" y="20983"/>
                  </a:cubicBezTo>
                  <a:cubicBezTo>
                    <a:pt x="13210" y="20366"/>
                    <a:pt x="15370" y="18514"/>
                    <a:pt x="17260" y="16046"/>
                  </a:cubicBezTo>
                  <a:cubicBezTo>
                    <a:pt x="19150" y="13577"/>
                    <a:pt x="20770" y="10491"/>
                    <a:pt x="20770" y="8023"/>
                  </a:cubicBezTo>
                  <a:cubicBezTo>
                    <a:pt x="20770" y="5554"/>
                    <a:pt x="19150" y="3703"/>
                    <a:pt x="17530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1742890" y="1918479"/>
              <a:ext cx="138754" cy="141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25" fill="norm" stroke="1" extrusionOk="0">
                  <a:moveTo>
                    <a:pt x="0" y="402"/>
                  </a:moveTo>
                  <a:cubicBezTo>
                    <a:pt x="1636" y="85"/>
                    <a:pt x="3273" y="-233"/>
                    <a:pt x="4582" y="243"/>
                  </a:cubicBezTo>
                  <a:cubicBezTo>
                    <a:pt x="5891" y="720"/>
                    <a:pt x="6873" y="1991"/>
                    <a:pt x="7200" y="3420"/>
                  </a:cubicBezTo>
                  <a:cubicBezTo>
                    <a:pt x="7527" y="4849"/>
                    <a:pt x="7200" y="6438"/>
                    <a:pt x="5891" y="8185"/>
                  </a:cubicBezTo>
                  <a:cubicBezTo>
                    <a:pt x="4582" y="9932"/>
                    <a:pt x="2291" y="11838"/>
                    <a:pt x="1964" y="12632"/>
                  </a:cubicBezTo>
                  <a:cubicBezTo>
                    <a:pt x="1636" y="13426"/>
                    <a:pt x="3273" y="13108"/>
                    <a:pt x="6545" y="11996"/>
                  </a:cubicBezTo>
                  <a:cubicBezTo>
                    <a:pt x="9818" y="10885"/>
                    <a:pt x="14727" y="8979"/>
                    <a:pt x="17673" y="7391"/>
                  </a:cubicBezTo>
                  <a:cubicBezTo>
                    <a:pt x="20618" y="5802"/>
                    <a:pt x="21600" y="4532"/>
                    <a:pt x="21436" y="3420"/>
                  </a:cubicBezTo>
                  <a:cubicBezTo>
                    <a:pt x="21273" y="2308"/>
                    <a:pt x="19964" y="1355"/>
                    <a:pt x="18491" y="879"/>
                  </a:cubicBezTo>
                  <a:cubicBezTo>
                    <a:pt x="17018" y="402"/>
                    <a:pt x="15382" y="402"/>
                    <a:pt x="14564" y="1196"/>
                  </a:cubicBezTo>
                  <a:cubicBezTo>
                    <a:pt x="13745" y="1991"/>
                    <a:pt x="13745" y="3579"/>
                    <a:pt x="14891" y="5802"/>
                  </a:cubicBezTo>
                  <a:cubicBezTo>
                    <a:pt x="16036" y="8026"/>
                    <a:pt x="18327" y="10885"/>
                    <a:pt x="19636" y="13267"/>
                  </a:cubicBezTo>
                  <a:cubicBezTo>
                    <a:pt x="20945" y="15649"/>
                    <a:pt x="21273" y="17555"/>
                    <a:pt x="20782" y="18985"/>
                  </a:cubicBezTo>
                  <a:cubicBezTo>
                    <a:pt x="20291" y="20414"/>
                    <a:pt x="18982" y="21367"/>
                    <a:pt x="17836" y="21208"/>
                  </a:cubicBezTo>
                  <a:cubicBezTo>
                    <a:pt x="16691" y="21049"/>
                    <a:pt x="15709" y="19779"/>
                    <a:pt x="14727" y="18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1806390" y="1876706"/>
              <a:ext cx="146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8000"/>
                    <a:pt x="626" y="14400"/>
                    <a:pt x="2348" y="11400"/>
                  </a:cubicBezTo>
                  <a:cubicBezTo>
                    <a:pt x="4070" y="8400"/>
                    <a:pt x="7200" y="6000"/>
                    <a:pt x="10643" y="4200"/>
                  </a:cubicBezTo>
                  <a:cubicBezTo>
                    <a:pt x="14087" y="2400"/>
                    <a:pt x="1784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1971490" y="1450125"/>
              <a:ext cx="149508" cy="307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62" fill="norm" stroke="1" extrusionOk="0">
                  <a:moveTo>
                    <a:pt x="0" y="4517"/>
                  </a:moveTo>
                  <a:cubicBezTo>
                    <a:pt x="304" y="3778"/>
                    <a:pt x="608" y="3038"/>
                    <a:pt x="913" y="2150"/>
                  </a:cubicBezTo>
                  <a:cubicBezTo>
                    <a:pt x="1217" y="1263"/>
                    <a:pt x="1521" y="227"/>
                    <a:pt x="1673" y="375"/>
                  </a:cubicBezTo>
                  <a:cubicBezTo>
                    <a:pt x="1825" y="523"/>
                    <a:pt x="1825" y="1854"/>
                    <a:pt x="2282" y="4517"/>
                  </a:cubicBezTo>
                  <a:cubicBezTo>
                    <a:pt x="2738" y="7180"/>
                    <a:pt x="3651" y="11175"/>
                    <a:pt x="4259" y="13986"/>
                  </a:cubicBezTo>
                  <a:cubicBezTo>
                    <a:pt x="4868" y="16797"/>
                    <a:pt x="5172" y="18424"/>
                    <a:pt x="5476" y="19608"/>
                  </a:cubicBezTo>
                  <a:cubicBezTo>
                    <a:pt x="5780" y="20791"/>
                    <a:pt x="6085" y="21531"/>
                    <a:pt x="6541" y="21457"/>
                  </a:cubicBezTo>
                  <a:cubicBezTo>
                    <a:pt x="6997" y="21383"/>
                    <a:pt x="7606" y="20495"/>
                    <a:pt x="9279" y="17832"/>
                  </a:cubicBezTo>
                  <a:cubicBezTo>
                    <a:pt x="10952" y="15169"/>
                    <a:pt x="13690" y="10731"/>
                    <a:pt x="15668" y="7698"/>
                  </a:cubicBezTo>
                  <a:cubicBezTo>
                    <a:pt x="17645" y="4665"/>
                    <a:pt x="18862" y="3038"/>
                    <a:pt x="19775" y="1854"/>
                  </a:cubicBezTo>
                  <a:cubicBezTo>
                    <a:pt x="20687" y="671"/>
                    <a:pt x="21296" y="-69"/>
                    <a:pt x="21448" y="5"/>
                  </a:cubicBezTo>
                  <a:cubicBezTo>
                    <a:pt x="21600" y="79"/>
                    <a:pt x="21296" y="967"/>
                    <a:pt x="20992" y="1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2083420" y="1616356"/>
              <a:ext cx="218271" cy="14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04" fill="norm" stroke="1" extrusionOk="0">
                  <a:moveTo>
                    <a:pt x="5217" y="6574"/>
                  </a:moveTo>
                  <a:cubicBezTo>
                    <a:pt x="5425" y="5009"/>
                    <a:pt x="5632" y="3443"/>
                    <a:pt x="5009" y="3443"/>
                  </a:cubicBezTo>
                  <a:cubicBezTo>
                    <a:pt x="4386" y="3443"/>
                    <a:pt x="2932" y="5009"/>
                    <a:pt x="1998" y="6574"/>
                  </a:cubicBezTo>
                  <a:cubicBezTo>
                    <a:pt x="1063" y="8139"/>
                    <a:pt x="648" y="9704"/>
                    <a:pt x="336" y="11426"/>
                  </a:cubicBezTo>
                  <a:cubicBezTo>
                    <a:pt x="25" y="13148"/>
                    <a:pt x="-183" y="15026"/>
                    <a:pt x="232" y="15965"/>
                  </a:cubicBezTo>
                  <a:cubicBezTo>
                    <a:pt x="648" y="16904"/>
                    <a:pt x="1686" y="16904"/>
                    <a:pt x="2621" y="16435"/>
                  </a:cubicBezTo>
                  <a:cubicBezTo>
                    <a:pt x="3555" y="15965"/>
                    <a:pt x="4386" y="15026"/>
                    <a:pt x="5113" y="13930"/>
                  </a:cubicBezTo>
                  <a:cubicBezTo>
                    <a:pt x="5840" y="12835"/>
                    <a:pt x="6463" y="11583"/>
                    <a:pt x="6671" y="11739"/>
                  </a:cubicBezTo>
                  <a:cubicBezTo>
                    <a:pt x="6879" y="11896"/>
                    <a:pt x="6671" y="13461"/>
                    <a:pt x="6982" y="13774"/>
                  </a:cubicBezTo>
                  <a:cubicBezTo>
                    <a:pt x="7294" y="14087"/>
                    <a:pt x="8125" y="13148"/>
                    <a:pt x="8748" y="11739"/>
                  </a:cubicBezTo>
                  <a:cubicBezTo>
                    <a:pt x="9371" y="10330"/>
                    <a:pt x="9786" y="8452"/>
                    <a:pt x="10513" y="7357"/>
                  </a:cubicBezTo>
                  <a:cubicBezTo>
                    <a:pt x="11240" y="6261"/>
                    <a:pt x="12279" y="5948"/>
                    <a:pt x="13109" y="6417"/>
                  </a:cubicBezTo>
                  <a:cubicBezTo>
                    <a:pt x="13940" y="6887"/>
                    <a:pt x="14563" y="8139"/>
                    <a:pt x="15082" y="9704"/>
                  </a:cubicBezTo>
                  <a:cubicBezTo>
                    <a:pt x="15602" y="11270"/>
                    <a:pt x="16017" y="13148"/>
                    <a:pt x="16121" y="14870"/>
                  </a:cubicBezTo>
                  <a:cubicBezTo>
                    <a:pt x="16225" y="16591"/>
                    <a:pt x="16017" y="18157"/>
                    <a:pt x="15394" y="19409"/>
                  </a:cubicBezTo>
                  <a:cubicBezTo>
                    <a:pt x="14771" y="20661"/>
                    <a:pt x="13732" y="21600"/>
                    <a:pt x="13213" y="20817"/>
                  </a:cubicBezTo>
                  <a:cubicBezTo>
                    <a:pt x="12694" y="20035"/>
                    <a:pt x="12694" y="17530"/>
                    <a:pt x="14148" y="13774"/>
                  </a:cubicBezTo>
                  <a:cubicBezTo>
                    <a:pt x="15602" y="10017"/>
                    <a:pt x="18509" y="5009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2270887" y="1561565"/>
              <a:ext cx="100654" cy="232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192" fill="norm" stroke="1" extrusionOk="0">
                  <a:moveTo>
                    <a:pt x="20962" y="363"/>
                  </a:moveTo>
                  <a:cubicBezTo>
                    <a:pt x="18758" y="-22"/>
                    <a:pt x="16554" y="-408"/>
                    <a:pt x="13248" y="942"/>
                  </a:cubicBezTo>
                  <a:cubicBezTo>
                    <a:pt x="9942" y="2292"/>
                    <a:pt x="5533" y="5378"/>
                    <a:pt x="2889" y="8078"/>
                  </a:cubicBezTo>
                  <a:cubicBezTo>
                    <a:pt x="244" y="10778"/>
                    <a:pt x="-638" y="13092"/>
                    <a:pt x="464" y="15213"/>
                  </a:cubicBezTo>
                  <a:cubicBezTo>
                    <a:pt x="1566" y="17335"/>
                    <a:pt x="4652" y="19263"/>
                    <a:pt x="7738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2371540" y="1648106"/>
              <a:ext cx="31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760"/>
                    <a:pt x="5760" y="11520"/>
                    <a:pt x="9360" y="15120"/>
                  </a:cubicBezTo>
                  <a:cubicBezTo>
                    <a:pt x="12960" y="18720"/>
                    <a:pt x="1728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2327090" y="1711606"/>
              <a:ext cx="76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00"/>
                    <a:pt x="7200" y="8400"/>
                    <a:pt x="3600" y="12000"/>
                  </a:cubicBezTo>
                  <a:cubicBezTo>
                    <a:pt x="0" y="15600"/>
                    <a:pt x="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12333440" y="1838606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2060390" y="1915986"/>
              <a:ext cx="34925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131" y="13598"/>
                    <a:pt x="262" y="6398"/>
                    <a:pt x="1767" y="2798"/>
                  </a:cubicBezTo>
                  <a:cubicBezTo>
                    <a:pt x="3273" y="-802"/>
                    <a:pt x="6153" y="-802"/>
                    <a:pt x="9687" y="2078"/>
                  </a:cubicBezTo>
                  <a:cubicBezTo>
                    <a:pt x="13222" y="4958"/>
                    <a:pt x="17411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2142940" y="2035456"/>
              <a:ext cx="12946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0" y="0"/>
                  </a:moveTo>
                  <a:cubicBezTo>
                    <a:pt x="697" y="2769"/>
                    <a:pt x="1394" y="5538"/>
                    <a:pt x="1568" y="7892"/>
                  </a:cubicBezTo>
                  <a:cubicBezTo>
                    <a:pt x="1742" y="10246"/>
                    <a:pt x="1394" y="12185"/>
                    <a:pt x="1742" y="12185"/>
                  </a:cubicBezTo>
                  <a:cubicBezTo>
                    <a:pt x="2090" y="12185"/>
                    <a:pt x="3135" y="10246"/>
                    <a:pt x="5226" y="8169"/>
                  </a:cubicBezTo>
                  <a:cubicBezTo>
                    <a:pt x="7316" y="6092"/>
                    <a:pt x="10452" y="3877"/>
                    <a:pt x="13239" y="2492"/>
                  </a:cubicBezTo>
                  <a:cubicBezTo>
                    <a:pt x="16026" y="1108"/>
                    <a:pt x="18465" y="554"/>
                    <a:pt x="19858" y="969"/>
                  </a:cubicBezTo>
                  <a:cubicBezTo>
                    <a:pt x="21252" y="1385"/>
                    <a:pt x="21600" y="2769"/>
                    <a:pt x="21077" y="6369"/>
                  </a:cubicBezTo>
                  <a:cubicBezTo>
                    <a:pt x="20555" y="9969"/>
                    <a:pt x="19161" y="15785"/>
                    <a:pt x="177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1787388" y="1353152"/>
              <a:ext cx="488903" cy="1030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46" fill="norm" stroke="1" extrusionOk="0">
                  <a:moveTo>
                    <a:pt x="4467" y="19712"/>
                  </a:moveTo>
                  <a:cubicBezTo>
                    <a:pt x="4933" y="20155"/>
                    <a:pt x="5398" y="20597"/>
                    <a:pt x="5817" y="20907"/>
                  </a:cubicBezTo>
                  <a:cubicBezTo>
                    <a:pt x="6236" y="21217"/>
                    <a:pt x="6608" y="21394"/>
                    <a:pt x="7027" y="21482"/>
                  </a:cubicBezTo>
                  <a:cubicBezTo>
                    <a:pt x="7446" y="21571"/>
                    <a:pt x="7912" y="21571"/>
                    <a:pt x="8191" y="21460"/>
                  </a:cubicBezTo>
                  <a:cubicBezTo>
                    <a:pt x="8471" y="21350"/>
                    <a:pt x="8564" y="21128"/>
                    <a:pt x="8703" y="20177"/>
                  </a:cubicBezTo>
                  <a:cubicBezTo>
                    <a:pt x="8843" y="19225"/>
                    <a:pt x="9029" y="17543"/>
                    <a:pt x="9122" y="16082"/>
                  </a:cubicBezTo>
                  <a:cubicBezTo>
                    <a:pt x="9215" y="14622"/>
                    <a:pt x="9215" y="13382"/>
                    <a:pt x="8703" y="11988"/>
                  </a:cubicBezTo>
                  <a:cubicBezTo>
                    <a:pt x="8191" y="10594"/>
                    <a:pt x="7167" y="9045"/>
                    <a:pt x="6143" y="7783"/>
                  </a:cubicBezTo>
                  <a:cubicBezTo>
                    <a:pt x="5119" y="6522"/>
                    <a:pt x="4095" y="5548"/>
                    <a:pt x="3117" y="4796"/>
                  </a:cubicBezTo>
                  <a:cubicBezTo>
                    <a:pt x="2139" y="4043"/>
                    <a:pt x="1208" y="3512"/>
                    <a:pt x="650" y="3136"/>
                  </a:cubicBezTo>
                  <a:cubicBezTo>
                    <a:pt x="91" y="2760"/>
                    <a:pt x="-95" y="2538"/>
                    <a:pt x="45" y="2251"/>
                  </a:cubicBezTo>
                  <a:cubicBezTo>
                    <a:pt x="184" y="1963"/>
                    <a:pt x="650" y="1609"/>
                    <a:pt x="2465" y="1232"/>
                  </a:cubicBezTo>
                  <a:cubicBezTo>
                    <a:pt x="4281" y="856"/>
                    <a:pt x="7446" y="458"/>
                    <a:pt x="10612" y="237"/>
                  </a:cubicBezTo>
                  <a:cubicBezTo>
                    <a:pt x="13777" y="15"/>
                    <a:pt x="16943" y="-29"/>
                    <a:pt x="18758" y="15"/>
                  </a:cubicBezTo>
                  <a:cubicBezTo>
                    <a:pt x="20574" y="60"/>
                    <a:pt x="21039" y="192"/>
                    <a:pt x="21505" y="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2352490" y="1340563"/>
              <a:ext cx="82551" cy="14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2317"/>
                  </a:moveTo>
                  <a:cubicBezTo>
                    <a:pt x="2215" y="1364"/>
                    <a:pt x="4431" y="411"/>
                    <a:pt x="6923" y="94"/>
                  </a:cubicBezTo>
                  <a:cubicBezTo>
                    <a:pt x="9415" y="-224"/>
                    <a:pt x="12185" y="94"/>
                    <a:pt x="14677" y="3747"/>
                  </a:cubicBezTo>
                  <a:cubicBezTo>
                    <a:pt x="17169" y="7400"/>
                    <a:pt x="19385" y="14388"/>
                    <a:pt x="2160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12225490" y="2416456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6624790" y="2231736"/>
              <a:ext cx="4851401" cy="508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830"/>
                  </a:moveTo>
                  <a:cubicBezTo>
                    <a:pt x="226" y="472"/>
                    <a:pt x="452" y="113"/>
                    <a:pt x="712" y="24"/>
                  </a:cubicBezTo>
                  <a:cubicBezTo>
                    <a:pt x="971" y="-66"/>
                    <a:pt x="1263" y="113"/>
                    <a:pt x="1569" y="248"/>
                  </a:cubicBezTo>
                  <a:cubicBezTo>
                    <a:pt x="1875" y="382"/>
                    <a:pt x="2196" y="472"/>
                    <a:pt x="2526" y="606"/>
                  </a:cubicBezTo>
                  <a:cubicBezTo>
                    <a:pt x="2855" y="741"/>
                    <a:pt x="3195" y="920"/>
                    <a:pt x="3553" y="1099"/>
                  </a:cubicBezTo>
                  <a:cubicBezTo>
                    <a:pt x="3911" y="1278"/>
                    <a:pt x="4288" y="1458"/>
                    <a:pt x="4613" y="1637"/>
                  </a:cubicBezTo>
                  <a:cubicBezTo>
                    <a:pt x="4938" y="1816"/>
                    <a:pt x="5212" y="1995"/>
                    <a:pt x="5499" y="2219"/>
                  </a:cubicBezTo>
                  <a:cubicBezTo>
                    <a:pt x="5786" y="2444"/>
                    <a:pt x="6088" y="2712"/>
                    <a:pt x="6385" y="2981"/>
                  </a:cubicBezTo>
                  <a:cubicBezTo>
                    <a:pt x="6682" y="3250"/>
                    <a:pt x="6974" y="3519"/>
                    <a:pt x="7275" y="3743"/>
                  </a:cubicBezTo>
                  <a:cubicBezTo>
                    <a:pt x="7577" y="3967"/>
                    <a:pt x="7888" y="4146"/>
                    <a:pt x="8204" y="4326"/>
                  </a:cubicBezTo>
                  <a:cubicBezTo>
                    <a:pt x="8519" y="4505"/>
                    <a:pt x="8840" y="4684"/>
                    <a:pt x="9188" y="4863"/>
                  </a:cubicBezTo>
                  <a:cubicBezTo>
                    <a:pt x="9537" y="5043"/>
                    <a:pt x="9914" y="5222"/>
                    <a:pt x="10282" y="5401"/>
                  </a:cubicBezTo>
                  <a:cubicBezTo>
                    <a:pt x="10649" y="5580"/>
                    <a:pt x="11007" y="5760"/>
                    <a:pt x="11375" y="5939"/>
                  </a:cubicBezTo>
                  <a:cubicBezTo>
                    <a:pt x="11742" y="6118"/>
                    <a:pt x="12119" y="6297"/>
                    <a:pt x="12487" y="6522"/>
                  </a:cubicBezTo>
                  <a:cubicBezTo>
                    <a:pt x="12854" y="6746"/>
                    <a:pt x="13213" y="7014"/>
                    <a:pt x="13571" y="7283"/>
                  </a:cubicBezTo>
                  <a:cubicBezTo>
                    <a:pt x="13929" y="7552"/>
                    <a:pt x="14287" y="7821"/>
                    <a:pt x="14617" y="8135"/>
                  </a:cubicBezTo>
                  <a:cubicBezTo>
                    <a:pt x="14947" y="8449"/>
                    <a:pt x="15248" y="8807"/>
                    <a:pt x="15658" y="9390"/>
                  </a:cubicBezTo>
                  <a:cubicBezTo>
                    <a:pt x="16068" y="9972"/>
                    <a:pt x="16586" y="10779"/>
                    <a:pt x="17015" y="11541"/>
                  </a:cubicBezTo>
                  <a:cubicBezTo>
                    <a:pt x="17444" y="12302"/>
                    <a:pt x="17783" y="13019"/>
                    <a:pt x="18137" y="13781"/>
                  </a:cubicBezTo>
                  <a:cubicBezTo>
                    <a:pt x="18490" y="14543"/>
                    <a:pt x="18858" y="15350"/>
                    <a:pt x="19235" y="16112"/>
                  </a:cubicBezTo>
                  <a:cubicBezTo>
                    <a:pt x="19612" y="16873"/>
                    <a:pt x="19998" y="17590"/>
                    <a:pt x="20370" y="18397"/>
                  </a:cubicBezTo>
                  <a:cubicBezTo>
                    <a:pt x="20742" y="19204"/>
                    <a:pt x="21101" y="20100"/>
                    <a:pt x="21303" y="20638"/>
                  </a:cubicBezTo>
                  <a:cubicBezTo>
                    <a:pt x="21506" y="21175"/>
                    <a:pt x="21553" y="21355"/>
                    <a:pt x="2160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7221690" y="663856"/>
              <a:ext cx="39371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0" y="21600"/>
                  </a:moveTo>
                  <a:cubicBezTo>
                    <a:pt x="1964" y="19834"/>
                    <a:pt x="3927" y="18068"/>
                    <a:pt x="6699" y="15758"/>
                  </a:cubicBezTo>
                  <a:cubicBezTo>
                    <a:pt x="9472" y="13449"/>
                    <a:pt x="13052" y="10596"/>
                    <a:pt x="15189" y="8966"/>
                  </a:cubicBezTo>
                  <a:cubicBezTo>
                    <a:pt x="17326" y="7336"/>
                    <a:pt x="18019" y="6928"/>
                    <a:pt x="18712" y="6385"/>
                  </a:cubicBezTo>
                  <a:cubicBezTo>
                    <a:pt x="19405" y="5842"/>
                    <a:pt x="20098" y="5162"/>
                    <a:pt x="20156" y="4687"/>
                  </a:cubicBezTo>
                  <a:cubicBezTo>
                    <a:pt x="20214" y="4211"/>
                    <a:pt x="19636" y="3940"/>
                    <a:pt x="18943" y="3600"/>
                  </a:cubicBezTo>
                  <a:cubicBezTo>
                    <a:pt x="18250" y="3260"/>
                    <a:pt x="17442" y="2853"/>
                    <a:pt x="16749" y="2513"/>
                  </a:cubicBezTo>
                  <a:cubicBezTo>
                    <a:pt x="16056" y="2174"/>
                    <a:pt x="15478" y="1902"/>
                    <a:pt x="15363" y="1494"/>
                  </a:cubicBezTo>
                  <a:cubicBezTo>
                    <a:pt x="15247" y="1087"/>
                    <a:pt x="15594" y="543"/>
                    <a:pt x="16344" y="272"/>
                  </a:cubicBezTo>
                  <a:cubicBezTo>
                    <a:pt x="17095" y="0"/>
                    <a:pt x="18250" y="0"/>
                    <a:pt x="19117" y="0"/>
                  </a:cubicBezTo>
                  <a:cubicBezTo>
                    <a:pt x="19983" y="0"/>
                    <a:pt x="20560" y="0"/>
                    <a:pt x="20965" y="340"/>
                  </a:cubicBezTo>
                  <a:cubicBezTo>
                    <a:pt x="21369" y="679"/>
                    <a:pt x="21600" y="1358"/>
                    <a:pt x="21427" y="2921"/>
                  </a:cubicBezTo>
                  <a:cubicBezTo>
                    <a:pt x="21253" y="4483"/>
                    <a:pt x="20676" y="6928"/>
                    <a:pt x="20098" y="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7907490" y="136806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673"/>
                    <a:pt x="5760" y="11345"/>
                    <a:pt x="9360" y="14945"/>
                  </a:cubicBezTo>
                  <a:cubicBezTo>
                    <a:pt x="12960" y="18545"/>
                    <a:pt x="17280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7856690" y="381000"/>
              <a:ext cx="1905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320" y="2735"/>
                    <a:pt x="8640" y="-1585"/>
                    <a:pt x="12240" y="575"/>
                  </a:cubicBezTo>
                  <a:cubicBezTo>
                    <a:pt x="15840" y="2735"/>
                    <a:pt x="187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7933396" y="451044"/>
              <a:ext cx="139195" cy="16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44" fill="norm" stroke="1" extrusionOk="0">
                  <a:moveTo>
                    <a:pt x="2867" y="1211"/>
                  </a:moveTo>
                  <a:cubicBezTo>
                    <a:pt x="2213" y="7078"/>
                    <a:pt x="1558" y="12945"/>
                    <a:pt x="1067" y="16545"/>
                  </a:cubicBezTo>
                  <a:cubicBezTo>
                    <a:pt x="577" y="20145"/>
                    <a:pt x="249" y="21478"/>
                    <a:pt x="86" y="21211"/>
                  </a:cubicBezTo>
                  <a:cubicBezTo>
                    <a:pt x="-78" y="20945"/>
                    <a:pt x="-78" y="19078"/>
                    <a:pt x="740" y="15745"/>
                  </a:cubicBezTo>
                  <a:cubicBezTo>
                    <a:pt x="1558" y="12411"/>
                    <a:pt x="3195" y="7611"/>
                    <a:pt x="4667" y="4545"/>
                  </a:cubicBezTo>
                  <a:cubicBezTo>
                    <a:pt x="6140" y="1478"/>
                    <a:pt x="7449" y="145"/>
                    <a:pt x="9740" y="11"/>
                  </a:cubicBezTo>
                  <a:cubicBezTo>
                    <a:pt x="12031" y="-122"/>
                    <a:pt x="15304" y="945"/>
                    <a:pt x="17431" y="3745"/>
                  </a:cubicBezTo>
                  <a:cubicBezTo>
                    <a:pt x="19558" y="6545"/>
                    <a:pt x="20540" y="11078"/>
                    <a:pt x="21522" y="15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8195622" y="174906"/>
              <a:ext cx="156369" cy="26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34" fill="norm" stroke="1" extrusionOk="0">
                  <a:moveTo>
                    <a:pt x="21276" y="0"/>
                  </a:moveTo>
                  <a:cubicBezTo>
                    <a:pt x="16380" y="2419"/>
                    <a:pt x="11484" y="4838"/>
                    <a:pt x="8604" y="6394"/>
                  </a:cubicBezTo>
                  <a:cubicBezTo>
                    <a:pt x="5724" y="7949"/>
                    <a:pt x="4860" y="8640"/>
                    <a:pt x="5148" y="9072"/>
                  </a:cubicBezTo>
                  <a:cubicBezTo>
                    <a:pt x="5436" y="9504"/>
                    <a:pt x="6876" y="9677"/>
                    <a:pt x="8460" y="9763"/>
                  </a:cubicBezTo>
                  <a:cubicBezTo>
                    <a:pt x="10044" y="9850"/>
                    <a:pt x="11772" y="9850"/>
                    <a:pt x="13068" y="10195"/>
                  </a:cubicBezTo>
                  <a:cubicBezTo>
                    <a:pt x="14364" y="10541"/>
                    <a:pt x="15228" y="11232"/>
                    <a:pt x="14940" y="11923"/>
                  </a:cubicBezTo>
                  <a:cubicBezTo>
                    <a:pt x="14652" y="12614"/>
                    <a:pt x="13212" y="13306"/>
                    <a:pt x="10764" y="14429"/>
                  </a:cubicBezTo>
                  <a:cubicBezTo>
                    <a:pt x="8316" y="15552"/>
                    <a:pt x="4860" y="17107"/>
                    <a:pt x="2700" y="18317"/>
                  </a:cubicBezTo>
                  <a:cubicBezTo>
                    <a:pt x="540" y="19526"/>
                    <a:pt x="-324" y="20390"/>
                    <a:pt x="108" y="20909"/>
                  </a:cubicBezTo>
                  <a:cubicBezTo>
                    <a:pt x="540" y="21427"/>
                    <a:pt x="2268" y="21600"/>
                    <a:pt x="5436" y="21254"/>
                  </a:cubicBezTo>
                  <a:cubicBezTo>
                    <a:pt x="8604" y="20909"/>
                    <a:pt x="13212" y="20045"/>
                    <a:pt x="17820" y="19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8447240" y="206656"/>
              <a:ext cx="152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825"/>
                    <a:pt x="9600" y="7650"/>
                    <a:pt x="13200" y="11250"/>
                  </a:cubicBezTo>
                  <a:cubicBezTo>
                    <a:pt x="16800" y="14850"/>
                    <a:pt x="19200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8466290" y="155856"/>
              <a:ext cx="1524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0" y="0"/>
                    <a:pt x="17400" y="0"/>
                    <a:pt x="15300" y="792"/>
                  </a:cubicBezTo>
                  <a:cubicBezTo>
                    <a:pt x="13200" y="1584"/>
                    <a:pt x="11100" y="3168"/>
                    <a:pt x="8550" y="5976"/>
                  </a:cubicBezTo>
                  <a:cubicBezTo>
                    <a:pt x="6000" y="8784"/>
                    <a:pt x="3000" y="12816"/>
                    <a:pt x="1500" y="15624"/>
                  </a:cubicBezTo>
                  <a:cubicBezTo>
                    <a:pt x="0" y="18432"/>
                    <a:pt x="0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8688540" y="340006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8709292" y="232762"/>
              <a:ext cx="53799" cy="5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3" h="20533" fill="norm" stroke="1" extrusionOk="0">
                  <a:moveTo>
                    <a:pt x="4157" y="4533"/>
                  </a:moveTo>
                  <a:cubicBezTo>
                    <a:pt x="1757" y="7733"/>
                    <a:pt x="-643" y="10933"/>
                    <a:pt x="157" y="14133"/>
                  </a:cubicBezTo>
                  <a:cubicBezTo>
                    <a:pt x="957" y="17333"/>
                    <a:pt x="4957" y="20533"/>
                    <a:pt x="8957" y="20533"/>
                  </a:cubicBezTo>
                  <a:cubicBezTo>
                    <a:pt x="12957" y="20533"/>
                    <a:pt x="16957" y="17333"/>
                    <a:pt x="18957" y="12933"/>
                  </a:cubicBezTo>
                  <a:cubicBezTo>
                    <a:pt x="20957" y="8533"/>
                    <a:pt x="20957" y="2933"/>
                    <a:pt x="17757" y="933"/>
                  </a:cubicBezTo>
                  <a:cubicBezTo>
                    <a:pt x="14557" y="-1067"/>
                    <a:pt x="8157" y="533"/>
                    <a:pt x="1757" y="2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6637490" y="47906"/>
              <a:ext cx="163493" cy="227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0" y="0"/>
                  </a:moveTo>
                  <a:cubicBezTo>
                    <a:pt x="1641" y="0"/>
                    <a:pt x="3281" y="0"/>
                    <a:pt x="4922" y="121"/>
                  </a:cubicBezTo>
                  <a:cubicBezTo>
                    <a:pt x="6562" y="241"/>
                    <a:pt x="8203" y="483"/>
                    <a:pt x="9433" y="885"/>
                  </a:cubicBezTo>
                  <a:cubicBezTo>
                    <a:pt x="10663" y="1287"/>
                    <a:pt x="11484" y="1850"/>
                    <a:pt x="11620" y="2444"/>
                  </a:cubicBezTo>
                  <a:cubicBezTo>
                    <a:pt x="11757" y="3037"/>
                    <a:pt x="11210" y="3660"/>
                    <a:pt x="11484" y="4213"/>
                  </a:cubicBezTo>
                  <a:cubicBezTo>
                    <a:pt x="11757" y="4766"/>
                    <a:pt x="12851" y="5249"/>
                    <a:pt x="14765" y="5853"/>
                  </a:cubicBezTo>
                  <a:cubicBezTo>
                    <a:pt x="16678" y="6456"/>
                    <a:pt x="19413" y="7180"/>
                    <a:pt x="20506" y="7904"/>
                  </a:cubicBezTo>
                  <a:cubicBezTo>
                    <a:pt x="21600" y="8628"/>
                    <a:pt x="21053" y="9352"/>
                    <a:pt x="20233" y="10056"/>
                  </a:cubicBezTo>
                  <a:cubicBezTo>
                    <a:pt x="19413" y="10760"/>
                    <a:pt x="18319" y="11444"/>
                    <a:pt x="16542" y="12168"/>
                  </a:cubicBezTo>
                  <a:cubicBezTo>
                    <a:pt x="14765" y="12892"/>
                    <a:pt x="12304" y="13656"/>
                    <a:pt x="10390" y="14390"/>
                  </a:cubicBezTo>
                  <a:cubicBezTo>
                    <a:pt x="8476" y="15124"/>
                    <a:pt x="7109" y="15828"/>
                    <a:pt x="6562" y="16512"/>
                  </a:cubicBezTo>
                  <a:cubicBezTo>
                    <a:pt x="6015" y="17196"/>
                    <a:pt x="6289" y="17859"/>
                    <a:pt x="5742" y="18503"/>
                  </a:cubicBezTo>
                  <a:cubicBezTo>
                    <a:pt x="5195" y="19146"/>
                    <a:pt x="3828" y="19770"/>
                    <a:pt x="3008" y="20192"/>
                  </a:cubicBezTo>
                  <a:cubicBezTo>
                    <a:pt x="2187" y="20615"/>
                    <a:pt x="1914" y="20836"/>
                    <a:pt x="2461" y="21037"/>
                  </a:cubicBezTo>
                  <a:cubicBezTo>
                    <a:pt x="3008" y="21238"/>
                    <a:pt x="4375" y="21419"/>
                    <a:pt x="57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6535890" y="3456"/>
              <a:ext cx="58864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11"/>
                  </a:moveTo>
                  <a:cubicBezTo>
                    <a:pt x="0" y="2627"/>
                    <a:pt x="0" y="2043"/>
                    <a:pt x="19" y="1654"/>
                  </a:cubicBezTo>
                  <a:cubicBezTo>
                    <a:pt x="39" y="1265"/>
                    <a:pt x="78" y="1070"/>
                    <a:pt x="233" y="973"/>
                  </a:cubicBezTo>
                  <a:cubicBezTo>
                    <a:pt x="388" y="876"/>
                    <a:pt x="660" y="876"/>
                    <a:pt x="936" y="827"/>
                  </a:cubicBezTo>
                  <a:cubicBezTo>
                    <a:pt x="1212" y="778"/>
                    <a:pt x="1491" y="681"/>
                    <a:pt x="1771" y="584"/>
                  </a:cubicBezTo>
                  <a:cubicBezTo>
                    <a:pt x="2050" y="486"/>
                    <a:pt x="2330" y="389"/>
                    <a:pt x="2633" y="341"/>
                  </a:cubicBezTo>
                  <a:cubicBezTo>
                    <a:pt x="2936" y="292"/>
                    <a:pt x="3262" y="292"/>
                    <a:pt x="3573" y="243"/>
                  </a:cubicBezTo>
                  <a:cubicBezTo>
                    <a:pt x="3883" y="195"/>
                    <a:pt x="4179" y="97"/>
                    <a:pt x="4493" y="49"/>
                  </a:cubicBezTo>
                  <a:cubicBezTo>
                    <a:pt x="4808" y="0"/>
                    <a:pt x="5142" y="0"/>
                    <a:pt x="5449" y="0"/>
                  </a:cubicBezTo>
                  <a:cubicBezTo>
                    <a:pt x="5755" y="0"/>
                    <a:pt x="6035" y="0"/>
                    <a:pt x="6311" y="0"/>
                  </a:cubicBezTo>
                  <a:cubicBezTo>
                    <a:pt x="6586" y="0"/>
                    <a:pt x="6858" y="0"/>
                    <a:pt x="7134" y="0"/>
                  </a:cubicBezTo>
                  <a:cubicBezTo>
                    <a:pt x="7410" y="0"/>
                    <a:pt x="7689" y="0"/>
                    <a:pt x="7957" y="49"/>
                  </a:cubicBezTo>
                  <a:cubicBezTo>
                    <a:pt x="8225" y="97"/>
                    <a:pt x="8482" y="195"/>
                    <a:pt x="8742" y="341"/>
                  </a:cubicBezTo>
                  <a:cubicBezTo>
                    <a:pt x="9002" y="486"/>
                    <a:pt x="9266" y="681"/>
                    <a:pt x="9526" y="876"/>
                  </a:cubicBezTo>
                  <a:cubicBezTo>
                    <a:pt x="9786" y="1070"/>
                    <a:pt x="10043" y="1265"/>
                    <a:pt x="10311" y="1459"/>
                  </a:cubicBezTo>
                  <a:cubicBezTo>
                    <a:pt x="10579" y="1654"/>
                    <a:pt x="10858" y="1849"/>
                    <a:pt x="11146" y="2043"/>
                  </a:cubicBezTo>
                  <a:cubicBezTo>
                    <a:pt x="11433" y="2238"/>
                    <a:pt x="11728" y="2432"/>
                    <a:pt x="12023" y="2676"/>
                  </a:cubicBezTo>
                  <a:cubicBezTo>
                    <a:pt x="12318" y="2919"/>
                    <a:pt x="12614" y="3211"/>
                    <a:pt x="12901" y="3503"/>
                  </a:cubicBezTo>
                  <a:cubicBezTo>
                    <a:pt x="13188" y="3795"/>
                    <a:pt x="13468" y="4086"/>
                    <a:pt x="13779" y="4427"/>
                  </a:cubicBezTo>
                  <a:cubicBezTo>
                    <a:pt x="14089" y="4768"/>
                    <a:pt x="14431" y="5157"/>
                    <a:pt x="14761" y="5546"/>
                  </a:cubicBezTo>
                  <a:cubicBezTo>
                    <a:pt x="15091" y="5935"/>
                    <a:pt x="15410" y="6324"/>
                    <a:pt x="15713" y="6762"/>
                  </a:cubicBezTo>
                  <a:cubicBezTo>
                    <a:pt x="16016" y="7200"/>
                    <a:pt x="16303" y="7686"/>
                    <a:pt x="16602" y="8222"/>
                  </a:cubicBezTo>
                  <a:cubicBezTo>
                    <a:pt x="16901" y="8757"/>
                    <a:pt x="17212" y="9341"/>
                    <a:pt x="17503" y="9973"/>
                  </a:cubicBezTo>
                  <a:cubicBezTo>
                    <a:pt x="17794" y="10605"/>
                    <a:pt x="18066" y="11286"/>
                    <a:pt x="18353" y="12016"/>
                  </a:cubicBezTo>
                  <a:cubicBezTo>
                    <a:pt x="18641" y="12746"/>
                    <a:pt x="18944" y="13524"/>
                    <a:pt x="19247" y="14351"/>
                  </a:cubicBezTo>
                  <a:cubicBezTo>
                    <a:pt x="19550" y="15178"/>
                    <a:pt x="19852" y="16054"/>
                    <a:pt x="20105" y="16784"/>
                  </a:cubicBezTo>
                  <a:cubicBezTo>
                    <a:pt x="20357" y="17514"/>
                    <a:pt x="20559" y="18097"/>
                    <a:pt x="20730" y="18486"/>
                  </a:cubicBezTo>
                  <a:cubicBezTo>
                    <a:pt x="20901" y="18876"/>
                    <a:pt x="21041" y="19070"/>
                    <a:pt x="21181" y="19557"/>
                  </a:cubicBezTo>
                  <a:cubicBezTo>
                    <a:pt x="21320" y="20043"/>
                    <a:pt x="21460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0853890" y="2613306"/>
              <a:ext cx="1574801" cy="23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0"/>
                  </a:moveTo>
                  <a:cubicBezTo>
                    <a:pt x="21019" y="5735"/>
                    <a:pt x="20439" y="11469"/>
                    <a:pt x="20032" y="15005"/>
                  </a:cubicBezTo>
                  <a:cubicBezTo>
                    <a:pt x="19626" y="18542"/>
                    <a:pt x="19394" y="19880"/>
                    <a:pt x="19016" y="20644"/>
                  </a:cubicBezTo>
                  <a:cubicBezTo>
                    <a:pt x="18639" y="21409"/>
                    <a:pt x="18116" y="21600"/>
                    <a:pt x="17376" y="21122"/>
                  </a:cubicBezTo>
                  <a:cubicBezTo>
                    <a:pt x="16635" y="20644"/>
                    <a:pt x="15677" y="19497"/>
                    <a:pt x="14705" y="18637"/>
                  </a:cubicBezTo>
                  <a:cubicBezTo>
                    <a:pt x="13732" y="17777"/>
                    <a:pt x="12745" y="17204"/>
                    <a:pt x="11584" y="16726"/>
                  </a:cubicBezTo>
                  <a:cubicBezTo>
                    <a:pt x="10423" y="16248"/>
                    <a:pt x="9087" y="15865"/>
                    <a:pt x="7824" y="15579"/>
                  </a:cubicBezTo>
                  <a:cubicBezTo>
                    <a:pt x="6561" y="15292"/>
                    <a:pt x="5371" y="15101"/>
                    <a:pt x="4079" y="15005"/>
                  </a:cubicBezTo>
                  <a:cubicBezTo>
                    <a:pt x="2787" y="14910"/>
                    <a:pt x="1394" y="14910"/>
                    <a:pt x="0" y="14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7726255" y="51812"/>
              <a:ext cx="35186" cy="697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515" fill="norm" stroke="1" extrusionOk="0">
                  <a:moveTo>
                    <a:pt x="21121" y="76"/>
                  </a:moveTo>
                  <a:cubicBezTo>
                    <a:pt x="14768" y="10"/>
                    <a:pt x="8415" y="-55"/>
                    <a:pt x="4603" y="76"/>
                  </a:cubicBezTo>
                  <a:cubicBezTo>
                    <a:pt x="792" y="206"/>
                    <a:pt x="-479" y="532"/>
                    <a:pt x="156" y="1837"/>
                  </a:cubicBezTo>
                  <a:cubicBezTo>
                    <a:pt x="792" y="3143"/>
                    <a:pt x="3333" y="5427"/>
                    <a:pt x="6509" y="7645"/>
                  </a:cubicBezTo>
                  <a:cubicBezTo>
                    <a:pt x="9686" y="9864"/>
                    <a:pt x="13497" y="12018"/>
                    <a:pt x="16039" y="13975"/>
                  </a:cubicBezTo>
                  <a:cubicBezTo>
                    <a:pt x="18580" y="15933"/>
                    <a:pt x="19850" y="17695"/>
                    <a:pt x="20486" y="18804"/>
                  </a:cubicBezTo>
                  <a:cubicBezTo>
                    <a:pt x="21121" y="19914"/>
                    <a:pt x="21121" y="20370"/>
                    <a:pt x="19850" y="20762"/>
                  </a:cubicBezTo>
                  <a:cubicBezTo>
                    <a:pt x="18580" y="21153"/>
                    <a:pt x="16039" y="21480"/>
                    <a:pt x="12862" y="21512"/>
                  </a:cubicBezTo>
                  <a:cubicBezTo>
                    <a:pt x="9686" y="21545"/>
                    <a:pt x="5874" y="21284"/>
                    <a:pt x="2062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7644696" y="0"/>
              <a:ext cx="1406287" cy="80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72" fill="norm" stroke="1" extrusionOk="0">
                  <a:moveTo>
                    <a:pt x="38" y="4660"/>
                  </a:moveTo>
                  <a:cubicBezTo>
                    <a:pt x="5" y="4322"/>
                    <a:pt x="-27" y="3983"/>
                    <a:pt x="38" y="3729"/>
                  </a:cubicBezTo>
                  <a:cubicBezTo>
                    <a:pt x="103" y="3476"/>
                    <a:pt x="265" y="3306"/>
                    <a:pt x="865" y="3024"/>
                  </a:cubicBezTo>
                  <a:cubicBezTo>
                    <a:pt x="1465" y="2742"/>
                    <a:pt x="2503" y="2348"/>
                    <a:pt x="3605" y="2037"/>
                  </a:cubicBezTo>
                  <a:cubicBezTo>
                    <a:pt x="4708" y="1727"/>
                    <a:pt x="5876" y="1502"/>
                    <a:pt x="7043" y="1304"/>
                  </a:cubicBezTo>
                  <a:cubicBezTo>
                    <a:pt x="8211" y="1107"/>
                    <a:pt x="9378" y="938"/>
                    <a:pt x="10546" y="769"/>
                  </a:cubicBezTo>
                  <a:cubicBezTo>
                    <a:pt x="11714" y="599"/>
                    <a:pt x="12881" y="430"/>
                    <a:pt x="14065" y="289"/>
                  </a:cubicBezTo>
                  <a:cubicBezTo>
                    <a:pt x="15249" y="148"/>
                    <a:pt x="16449" y="35"/>
                    <a:pt x="17519" y="7"/>
                  </a:cubicBezTo>
                  <a:cubicBezTo>
                    <a:pt x="18589" y="-21"/>
                    <a:pt x="19530" y="35"/>
                    <a:pt x="20097" y="92"/>
                  </a:cubicBezTo>
                  <a:cubicBezTo>
                    <a:pt x="20665" y="148"/>
                    <a:pt x="20859" y="205"/>
                    <a:pt x="21005" y="374"/>
                  </a:cubicBezTo>
                  <a:cubicBezTo>
                    <a:pt x="21151" y="543"/>
                    <a:pt x="21249" y="825"/>
                    <a:pt x="21265" y="1558"/>
                  </a:cubicBezTo>
                  <a:cubicBezTo>
                    <a:pt x="21281" y="2291"/>
                    <a:pt x="21216" y="3476"/>
                    <a:pt x="21200" y="4970"/>
                  </a:cubicBezTo>
                  <a:cubicBezTo>
                    <a:pt x="21184" y="6465"/>
                    <a:pt x="21216" y="8269"/>
                    <a:pt x="21297" y="10243"/>
                  </a:cubicBezTo>
                  <a:cubicBezTo>
                    <a:pt x="21378" y="12217"/>
                    <a:pt x="21508" y="14360"/>
                    <a:pt x="21541" y="15911"/>
                  </a:cubicBezTo>
                  <a:cubicBezTo>
                    <a:pt x="21573" y="17462"/>
                    <a:pt x="21508" y="18421"/>
                    <a:pt x="21200" y="19239"/>
                  </a:cubicBezTo>
                  <a:cubicBezTo>
                    <a:pt x="20892" y="20056"/>
                    <a:pt x="20341" y="20733"/>
                    <a:pt x="19400" y="21100"/>
                  </a:cubicBezTo>
                  <a:cubicBezTo>
                    <a:pt x="18459" y="21466"/>
                    <a:pt x="17130" y="21523"/>
                    <a:pt x="15849" y="21551"/>
                  </a:cubicBezTo>
                  <a:cubicBezTo>
                    <a:pt x="14568" y="21579"/>
                    <a:pt x="13335" y="21579"/>
                    <a:pt x="11973" y="21551"/>
                  </a:cubicBezTo>
                  <a:cubicBezTo>
                    <a:pt x="10611" y="21523"/>
                    <a:pt x="9119" y="21466"/>
                    <a:pt x="7546" y="21269"/>
                  </a:cubicBezTo>
                  <a:cubicBezTo>
                    <a:pt x="5973" y="21071"/>
                    <a:pt x="4319" y="20733"/>
                    <a:pt x="3346" y="20536"/>
                  </a:cubicBezTo>
                  <a:cubicBezTo>
                    <a:pt x="2373" y="20338"/>
                    <a:pt x="2081" y="20282"/>
                    <a:pt x="1789" y="20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7660346" y="74304"/>
              <a:ext cx="132845" cy="772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25" fill="norm" stroke="1" extrusionOk="0">
                  <a:moveTo>
                    <a:pt x="21518" y="857"/>
                  </a:moveTo>
                  <a:cubicBezTo>
                    <a:pt x="19461" y="444"/>
                    <a:pt x="17404" y="31"/>
                    <a:pt x="16375" y="2"/>
                  </a:cubicBezTo>
                  <a:cubicBezTo>
                    <a:pt x="15347" y="-28"/>
                    <a:pt x="15347" y="326"/>
                    <a:pt x="14661" y="1477"/>
                  </a:cubicBezTo>
                  <a:cubicBezTo>
                    <a:pt x="13975" y="2628"/>
                    <a:pt x="12604" y="4575"/>
                    <a:pt x="10889" y="6641"/>
                  </a:cubicBezTo>
                  <a:cubicBezTo>
                    <a:pt x="9175" y="8706"/>
                    <a:pt x="7118" y="10890"/>
                    <a:pt x="5404" y="12985"/>
                  </a:cubicBezTo>
                  <a:cubicBezTo>
                    <a:pt x="3689" y="15080"/>
                    <a:pt x="2318" y="17087"/>
                    <a:pt x="1461" y="18385"/>
                  </a:cubicBezTo>
                  <a:cubicBezTo>
                    <a:pt x="604" y="19683"/>
                    <a:pt x="261" y="20274"/>
                    <a:pt x="89" y="20716"/>
                  </a:cubicBezTo>
                  <a:cubicBezTo>
                    <a:pt x="-82" y="21159"/>
                    <a:pt x="-82" y="21454"/>
                    <a:pt x="775" y="21513"/>
                  </a:cubicBezTo>
                  <a:cubicBezTo>
                    <a:pt x="1632" y="21572"/>
                    <a:pt x="3347" y="21395"/>
                    <a:pt x="5061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7679617" y="18273"/>
              <a:ext cx="1520866" cy="931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170" y="6136"/>
                  </a:moveTo>
                  <a:cubicBezTo>
                    <a:pt x="110" y="5891"/>
                    <a:pt x="50" y="5645"/>
                    <a:pt x="20" y="5400"/>
                  </a:cubicBezTo>
                  <a:cubicBezTo>
                    <a:pt x="-10" y="5155"/>
                    <a:pt x="-10" y="4909"/>
                    <a:pt x="50" y="4713"/>
                  </a:cubicBezTo>
                  <a:cubicBezTo>
                    <a:pt x="110" y="4516"/>
                    <a:pt x="230" y="4369"/>
                    <a:pt x="785" y="4050"/>
                  </a:cubicBezTo>
                  <a:cubicBezTo>
                    <a:pt x="1340" y="3731"/>
                    <a:pt x="2330" y="3240"/>
                    <a:pt x="3380" y="2847"/>
                  </a:cubicBezTo>
                  <a:cubicBezTo>
                    <a:pt x="4430" y="2455"/>
                    <a:pt x="5540" y="2160"/>
                    <a:pt x="6695" y="1939"/>
                  </a:cubicBezTo>
                  <a:cubicBezTo>
                    <a:pt x="7850" y="1718"/>
                    <a:pt x="9050" y="1571"/>
                    <a:pt x="10265" y="1399"/>
                  </a:cubicBezTo>
                  <a:cubicBezTo>
                    <a:pt x="11480" y="1227"/>
                    <a:pt x="12710" y="1031"/>
                    <a:pt x="13760" y="859"/>
                  </a:cubicBezTo>
                  <a:cubicBezTo>
                    <a:pt x="14810" y="687"/>
                    <a:pt x="15680" y="540"/>
                    <a:pt x="16655" y="368"/>
                  </a:cubicBezTo>
                  <a:cubicBezTo>
                    <a:pt x="17630" y="196"/>
                    <a:pt x="18710" y="0"/>
                    <a:pt x="19520" y="0"/>
                  </a:cubicBezTo>
                  <a:cubicBezTo>
                    <a:pt x="20330" y="0"/>
                    <a:pt x="20870" y="196"/>
                    <a:pt x="21185" y="761"/>
                  </a:cubicBezTo>
                  <a:cubicBezTo>
                    <a:pt x="21500" y="1325"/>
                    <a:pt x="21590" y="2258"/>
                    <a:pt x="21545" y="3657"/>
                  </a:cubicBezTo>
                  <a:cubicBezTo>
                    <a:pt x="21500" y="5056"/>
                    <a:pt x="21320" y="6922"/>
                    <a:pt x="21170" y="8738"/>
                  </a:cubicBezTo>
                  <a:cubicBezTo>
                    <a:pt x="21020" y="10555"/>
                    <a:pt x="20900" y="12322"/>
                    <a:pt x="20780" y="13893"/>
                  </a:cubicBezTo>
                  <a:cubicBezTo>
                    <a:pt x="20660" y="15464"/>
                    <a:pt x="20540" y="16838"/>
                    <a:pt x="20300" y="18041"/>
                  </a:cubicBezTo>
                  <a:cubicBezTo>
                    <a:pt x="20060" y="19244"/>
                    <a:pt x="19700" y="20275"/>
                    <a:pt x="19130" y="20864"/>
                  </a:cubicBezTo>
                  <a:cubicBezTo>
                    <a:pt x="18560" y="21453"/>
                    <a:pt x="17780" y="21600"/>
                    <a:pt x="16820" y="21600"/>
                  </a:cubicBezTo>
                  <a:cubicBezTo>
                    <a:pt x="15860" y="21600"/>
                    <a:pt x="14720" y="21453"/>
                    <a:pt x="13610" y="21330"/>
                  </a:cubicBezTo>
                  <a:cubicBezTo>
                    <a:pt x="12500" y="21207"/>
                    <a:pt x="11420" y="21109"/>
                    <a:pt x="10235" y="20986"/>
                  </a:cubicBezTo>
                  <a:cubicBezTo>
                    <a:pt x="9050" y="20864"/>
                    <a:pt x="7760" y="20716"/>
                    <a:pt x="6455" y="20545"/>
                  </a:cubicBezTo>
                  <a:cubicBezTo>
                    <a:pt x="5150" y="20373"/>
                    <a:pt x="3830" y="20176"/>
                    <a:pt x="2900" y="20005"/>
                  </a:cubicBezTo>
                  <a:cubicBezTo>
                    <a:pt x="1970" y="19833"/>
                    <a:pt x="1430" y="19685"/>
                    <a:pt x="890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729360" y="3070234"/>
              <a:ext cx="262981" cy="512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63" fill="norm" stroke="1" extrusionOk="0">
                  <a:moveTo>
                    <a:pt x="728" y="540"/>
                  </a:moveTo>
                  <a:cubicBezTo>
                    <a:pt x="213" y="188"/>
                    <a:pt x="-301" y="-165"/>
                    <a:pt x="213" y="849"/>
                  </a:cubicBezTo>
                  <a:cubicBezTo>
                    <a:pt x="728" y="1863"/>
                    <a:pt x="2270" y="4243"/>
                    <a:pt x="3813" y="7153"/>
                  </a:cubicBezTo>
                  <a:cubicBezTo>
                    <a:pt x="5356" y="10062"/>
                    <a:pt x="6899" y="13500"/>
                    <a:pt x="8099" y="15881"/>
                  </a:cubicBezTo>
                  <a:cubicBezTo>
                    <a:pt x="9299" y="18261"/>
                    <a:pt x="10156" y="19584"/>
                    <a:pt x="11013" y="20377"/>
                  </a:cubicBezTo>
                  <a:cubicBezTo>
                    <a:pt x="11870" y="21171"/>
                    <a:pt x="12728" y="21435"/>
                    <a:pt x="13328" y="21347"/>
                  </a:cubicBezTo>
                  <a:cubicBezTo>
                    <a:pt x="13928" y="21259"/>
                    <a:pt x="14270" y="20818"/>
                    <a:pt x="14785" y="19143"/>
                  </a:cubicBezTo>
                  <a:cubicBezTo>
                    <a:pt x="15299" y="17468"/>
                    <a:pt x="15985" y="14558"/>
                    <a:pt x="16585" y="11605"/>
                  </a:cubicBezTo>
                  <a:cubicBezTo>
                    <a:pt x="17185" y="8651"/>
                    <a:pt x="17699" y="5654"/>
                    <a:pt x="18042" y="3935"/>
                  </a:cubicBezTo>
                  <a:cubicBezTo>
                    <a:pt x="18385" y="2215"/>
                    <a:pt x="18556" y="1775"/>
                    <a:pt x="18642" y="1246"/>
                  </a:cubicBezTo>
                  <a:cubicBezTo>
                    <a:pt x="18728" y="717"/>
                    <a:pt x="18728" y="99"/>
                    <a:pt x="18985" y="11"/>
                  </a:cubicBezTo>
                  <a:cubicBezTo>
                    <a:pt x="19242" y="-77"/>
                    <a:pt x="19756" y="364"/>
                    <a:pt x="20185" y="805"/>
                  </a:cubicBezTo>
                  <a:cubicBezTo>
                    <a:pt x="20613" y="1246"/>
                    <a:pt x="20956" y="1686"/>
                    <a:pt x="21299" y="2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024987" y="3342424"/>
              <a:ext cx="170554" cy="17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887" fill="norm" stroke="1" extrusionOk="0">
                  <a:moveTo>
                    <a:pt x="11742" y="5409"/>
                  </a:moveTo>
                  <a:cubicBezTo>
                    <a:pt x="10952" y="4404"/>
                    <a:pt x="10162" y="3399"/>
                    <a:pt x="9371" y="2269"/>
                  </a:cubicBezTo>
                  <a:cubicBezTo>
                    <a:pt x="8581" y="1139"/>
                    <a:pt x="7791" y="-117"/>
                    <a:pt x="6342" y="9"/>
                  </a:cubicBezTo>
                  <a:cubicBezTo>
                    <a:pt x="4893" y="134"/>
                    <a:pt x="2786" y="1641"/>
                    <a:pt x="1469" y="4781"/>
                  </a:cubicBezTo>
                  <a:cubicBezTo>
                    <a:pt x="152" y="7920"/>
                    <a:pt x="-375" y="12692"/>
                    <a:pt x="284" y="16083"/>
                  </a:cubicBezTo>
                  <a:cubicBezTo>
                    <a:pt x="942" y="19474"/>
                    <a:pt x="2786" y="21483"/>
                    <a:pt x="5025" y="20730"/>
                  </a:cubicBezTo>
                  <a:cubicBezTo>
                    <a:pt x="7264" y="19976"/>
                    <a:pt x="9898" y="16460"/>
                    <a:pt x="11215" y="13823"/>
                  </a:cubicBezTo>
                  <a:cubicBezTo>
                    <a:pt x="12532" y="11185"/>
                    <a:pt x="12532" y="9427"/>
                    <a:pt x="12664" y="9553"/>
                  </a:cubicBezTo>
                  <a:cubicBezTo>
                    <a:pt x="12796" y="9678"/>
                    <a:pt x="13059" y="11688"/>
                    <a:pt x="14508" y="13697"/>
                  </a:cubicBezTo>
                  <a:cubicBezTo>
                    <a:pt x="15957" y="15706"/>
                    <a:pt x="18591" y="17716"/>
                    <a:pt x="21225" y="19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1227290" y="3311806"/>
              <a:ext cx="247651" cy="235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6943"/>
                  </a:moveTo>
                  <a:cubicBezTo>
                    <a:pt x="738" y="6364"/>
                    <a:pt x="1477" y="5786"/>
                    <a:pt x="3508" y="6364"/>
                  </a:cubicBezTo>
                  <a:cubicBezTo>
                    <a:pt x="5538" y="6943"/>
                    <a:pt x="8862" y="8679"/>
                    <a:pt x="10985" y="10607"/>
                  </a:cubicBezTo>
                  <a:cubicBezTo>
                    <a:pt x="13108" y="12536"/>
                    <a:pt x="14031" y="14657"/>
                    <a:pt x="14400" y="16393"/>
                  </a:cubicBezTo>
                  <a:cubicBezTo>
                    <a:pt x="14769" y="18129"/>
                    <a:pt x="14585" y="19479"/>
                    <a:pt x="14031" y="20346"/>
                  </a:cubicBezTo>
                  <a:cubicBezTo>
                    <a:pt x="13477" y="21214"/>
                    <a:pt x="12554" y="21600"/>
                    <a:pt x="11815" y="21407"/>
                  </a:cubicBezTo>
                  <a:cubicBezTo>
                    <a:pt x="11077" y="21214"/>
                    <a:pt x="10523" y="20443"/>
                    <a:pt x="11262" y="17646"/>
                  </a:cubicBezTo>
                  <a:cubicBezTo>
                    <a:pt x="12000" y="14850"/>
                    <a:pt x="14031" y="10029"/>
                    <a:pt x="15969" y="6750"/>
                  </a:cubicBezTo>
                  <a:cubicBezTo>
                    <a:pt x="17908" y="3471"/>
                    <a:pt x="19754" y="1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540330" y="3088189"/>
              <a:ext cx="194961" cy="50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79" fill="norm" stroke="1" extrusionOk="0">
                  <a:moveTo>
                    <a:pt x="21393" y="1396"/>
                  </a:moveTo>
                  <a:cubicBezTo>
                    <a:pt x="20696" y="861"/>
                    <a:pt x="19999" y="325"/>
                    <a:pt x="19070" y="102"/>
                  </a:cubicBezTo>
                  <a:cubicBezTo>
                    <a:pt x="18141" y="-121"/>
                    <a:pt x="16980" y="-32"/>
                    <a:pt x="14193" y="905"/>
                  </a:cubicBezTo>
                  <a:cubicBezTo>
                    <a:pt x="11406" y="1843"/>
                    <a:pt x="6993" y="3628"/>
                    <a:pt x="4090" y="5815"/>
                  </a:cubicBezTo>
                  <a:cubicBezTo>
                    <a:pt x="1187" y="8001"/>
                    <a:pt x="-207" y="10590"/>
                    <a:pt x="25" y="13089"/>
                  </a:cubicBezTo>
                  <a:cubicBezTo>
                    <a:pt x="258" y="15588"/>
                    <a:pt x="2116" y="17998"/>
                    <a:pt x="4787" y="19381"/>
                  </a:cubicBezTo>
                  <a:cubicBezTo>
                    <a:pt x="7458" y="20765"/>
                    <a:pt x="10941" y="21122"/>
                    <a:pt x="14425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798790" y="3254656"/>
              <a:ext cx="1968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3" y="2581"/>
                    <a:pt x="4645" y="5162"/>
                    <a:pt x="7781" y="8423"/>
                  </a:cubicBezTo>
                  <a:cubicBezTo>
                    <a:pt x="10916" y="11683"/>
                    <a:pt x="14865" y="15623"/>
                    <a:pt x="17303" y="17932"/>
                  </a:cubicBezTo>
                  <a:cubicBezTo>
                    <a:pt x="19742" y="20242"/>
                    <a:pt x="20671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833628" y="3280006"/>
              <a:ext cx="174713" cy="36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9" fill="norm" stroke="1" extrusionOk="0">
                  <a:moveTo>
                    <a:pt x="21481" y="373"/>
                  </a:moveTo>
                  <a:cubicBezTo>
                    <a:pt x="19920" y="126"/>
                    <a:pt x="18358" y="-121"/>
                    <a:pt x="17187" y="64"/>
                  </a:cubicBezTo>
                  <a:cubicBezTo>
                    <a:pt x="16016" y="249"/>
                    <a:pt x="15235" y="866"/>
                    <a:pt x="12763" y="2903"/>
                  </a:cubicBezTo>
                  <a:cubicBezTo>
                    <a:pt x="10291" y="4940"/>
                    <a:pt x="6127" y="8396"/>
                    <a:pt x="3524" y="11111"/>
                  </a:cubicBezTo>
                  <a:cubicBezTo>
                    <a:pt x="922" y="13826"/>
                    <a:pt x="-119" y="15801"/>
                    <a:pt x="11" y="17406"/>
                  </a:cubicBezTo>
                  <a:cubicBezTo>
                    <a:pt x="141" y="19010"/>
                    <a:pt x="1442" y="20245"/>
                    <a:pt x="274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2084540" y="3127656"/>
              <a:ext cx="98630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2700" y="0"/>
                  </a:moveTo>
                  <a:cubicBezTo>
                    <a:pt x="6300" y="1260"/>
                    <a:pt x="9900" y="2520"/>
                    <a:pt x="13275" y="4905"/>
                  </a:cubicBezTo>
                  <a:cubicBezTo>
                    <a:pt x="16650" y="7290"/>
                    <a:pt x="19800" y="10800"/>
                    <a:pt x="20700" y="13455"/>
                  </a:cubicBezTo>
                  <a:cubicBezTo>
                    <a:pt x="21600" y="16110"/>
                    <a:pt x="20250" y="17910"/>
                    <a:pt x="16425" y="19125"/>
                  </a:cubicBezTo>
                  <a:cubicBezTo>
                    <a:pt x="12600" y="20340"/>
                    <a:pt x="6300" y="20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2535390" y="3296113"/>
              <a:ext cx="2095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455" y="1118"/>
                    <a:pt x="10909" y="-1582"/>
                    <a:pt x="14509" y="1118"/>
                  </a:cubicBezTo>
                  <a:cubicBezTo>
                    <a:pt x="18109" y="3818"/>
                    <a:pt x="19855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2560790" y="3407056"/>
              <a:ext cx="222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037040" y="2938103"/>
              <a:ext cx="211473" cy="41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50" fill="norm" stroke="1" extrusionOk="0">
                  <a:moveTo>
                    <a:pt x="0" y="8258"/>
                  </a:moveTo>
                  <a:cubicBezTo>
                    <a:pt x="0" y="7039"/>
                    <a:pt x="0" y="5821"/>
                    <a:pt x="1271" y="4602"/>
                  </a:cubicBezTo>
                  <a:cubicBezTo>
                    <a:pt x="2541" y="3384"/>
                    <a:pt x="5082" y="2165"/>
                    <a:pt x="8047" y="1335"/>
                  </a:cubicBezTo>
                  <a:cubicBezTo>
                    <a:pt x="11012" y="504"/>
                    <a:pt x="14400" y="61"/>
                    <a:pt x="16518" y="5"/>
                  </a:cubicBezTo>
                  <a:cubicBezTo>
                    <a:pt x="18635" y="-50"/>
                    <a:pt x="19482" y="282"/>
                    <a:pt x="20224" y="1335"/>
                  </a:cubicBezTo>
                  <a:cubicBezTo>
                    <a:pt x="20965" y="2387"/>
                    <a:pt x="21600" y="4159"/>
                    <a:pt x="20753" y="6319"/>
                  </a:cubicBezTo>
                  <a:cubicBezTo>
                    <a:pt x="19906" y="8479"/>
                    <a:pt x="17576" y="11027"/>
                    <a:pt x="15882" y="13076"/>
                  </a:cubicBezTo>
                  <a:cubicBezTo>
                    <a:pt x="14188" y="15125"/>
                    <a:pt x="13129" y="16676"/>
                    <a:pt x="12918" y="18005"/>
                  </a:cubicBezTo>
                  <a:cubicBezTo>
                    <a:pt x="12706" y="19335"/>
                    <a:pt x="13341" y="20442"/>
                    <a:pt x="13976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087840" y="357215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008125" y="2463995"/>
              <a:ext cx="650966" cy="48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93" fill="norm" stroke="1" extrusionOk="0">
                  <a:moveTo>
                    <a:pt x="529" y="20812"/>
                  </a:moveTo>
                  <a:cubicBezTo>
                    <a:pt x="249" y="21091"/>
                    <a:pt x="-32" y="21371"/>
                    <a:pt x="3" y="21464"/>
                  </a:cubicBezTo>
                  <a:cubicBezTo>
                    <a:pt x="38" y="21557"/>
                    <a:pt x="389" y="21464"/>
                    <a:pt x="1125" y="20579"/>
                  </a:cubicBezTo>
                  <a:cubicBezTo>
                    <a:pt x="1862" y="19695"/>
                    <a:pt x="2984" y="18019"/>
                    <a:pt x="4421" y="15645"/>
                  </a:cubicBezTo>
                  <a:cubicBezTo>
                    <a:pt x="5859" y="13271"/>
                    <a:pt x="7612" y="10198"/>
                    <a:pt x="9085" y="7591"/>
                  </a:cubicBezTo>
                  <a:cubicBezTo>
                    <a:pt x="10558" y="4985"/>
                    <a:pt x="11750" y="2843"/>
                    <a:pt x="12486" y="1586"/>
                  </a:cubicBezTo>
                  <a:cubicBezTo>
                    <a:pt x="13223" y="329"/>
                    <a:pt x="13503" y="-43"/>
                    <a:pt x="13749" y="4"/>
                  </a:cubicBezTo>
                  <a:cubicBezTo>
                    <a:pt x="13994" y="50"/>
                    <a:pt x="14204" y="516"/>
                    <a:pt x="14765" y="2471"/>
                  </a:cubicBezTo>
                  <a:cubicBezTo>
                    <a:pt x="15326" y="4426"/>
                    <a:pt x="16238" y="7871"/>
                    <a:pt x="17150" y="10710"/>
                  </a:cubicBezTo>
                  <a:cubicBezTo>
                    <a:pt x="18062" y="13550"/>
                    <a:pt x="18973" y="15785"/>
                    <a:pt x="19534" y="17135"/>
                  </a:cubicBezTo>
                  <a:cubicBezTo>
                    <a:pt x="20095" y="18485"/>
                    <a:pt x="20306" y="18950"/>
                    <a:pt x="20586" y="19183"/>
                  </a:cubicBezTo>
                  <a:cubicBezTo>
                    <a:pt x="20867" y="19416"/>
                    <a:pt x="21217" y="19416"/>
                    <a:pt x="21568" y="19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678140" y="4651656"/>
              <a:ext cx="209551" cy="486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1309" y="2525"/>
                    <a:pt x="2618" y="5049"/>
                    <a:pt x="3818" y="7668"/>
                  </a:cubicBezTo>
                  <a:cubicBezTo>
                    <a:pt x="5018" y="10286"/>
                    <a:pt x="6109" y="12997"/>
                    <a:pt x="7200" y="15242"/>
                  </a:cubicBezTo>
                  <a:cubicBezTo>
                    <a:pt x="8291" y="17486"/>
                    <a:pt x="9382" y="19262"/>
                    <a:pt x="10364" y="20291"/>
                  </a:cubicBezTo>
                  <a:cubicBezTo>
                    <a:pt x="11345" y="21319"/>
                    <a:pt x="12218" y="21600"/>
                    <a:pt x="12873" y="21460"/>
                  </a:cubicBezTo>
                  <a:cubicBezTo>
                    <a:pt x="13527" y="21319"/>
                    <a:pt x="13964" y="20758"/>
                    <a:pt x="14727" y="18935"/>
                  </a:cubicBezTo>
                  <a:cubicBezTo>
                    <a:pt x="15491" y="17112"/>
                    <a:pt x="16582" y="14026"/>
                    <a:pt x="17564" y="11081"/>
                  </a:cubicBezTo>
                  <a:cubicBezTo>
                    <a:pt x="18545" y="8135"/>
                    <a:pt x="19418" y="5330"/>
                    <a:pt x="19855" y="3460"/>
                  </a:cubicBezTo>
                  <a:cubicBezTo>
                    <a:pt x="20291" y="1590"/>
                    <a:pt x="20291" y="655"/>
                    <a:pt x="20291" y="468"/>
                  </a:cubicBezTo>
                  <a:cubicBezTo>
                    <a:pt x="20291" y="281"/>
                    <a:pt x="20291" y="842"/>
                    <a:pt x="20509" y="1403"/>
                  </a:cubicBezTo>
                  <a:cubicBezTo>
                    <a:pt x="20727" y="1964"/>
                    <a:pt x="21164" y="2525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894618" y="4919818"/>
              <a:ext cx="113723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715" fill="norm" stroke="1" extrusionOk="0">
                  <a:moveTo>
                    <a:pt x="15491" y="817"/>
                  </a:moveTo>
                  <a:cubicBezTo>
                    <a:pt x="13491" y="109"/>
                    <a:pt x="11491" y="-599"/>
                    <a:pt x="8891" y="817"/>
                  </a:cubicBezTo>
                  <a:cubicBezTo>
                    <a:pt x="6291" y="2234"/>
                    <a:pt x="3091" y="5775"/>
                    <a:pt x="1491" y="8785"/>
                  </a:cubicBezTo>
                  <a:cubicBezTo>
                    <a:pt x="-109" y="11794"/>
                    <a:pt x="-109" y="14273"/>
                    <a:pt x="91" y="16398"/>
                  </a:cubicBezTo>
                  <a:cubicBezTo>
                    <a:pt x="291" y="18522"/>
                    <a:pt x="691" y="20293"/>
                    <a:pt x="1891" y="20647"/>
                  </a:cubicBezTo>
                  <a:cubicBezTo>
                    <a:pt x="3091" y="21001"/>
                    <a:pt x="5091" y="19939"/>
                    <a:pt x="7291" y="18345"/>
                  </a:cubicBezTo>
                  <a:cubicBezTo>
                    <a:pt x="9491" y="16752"/>
                    <a:pt x="11891" y="14627"/>
                    <a:pt x="13291" y="14450"/>
                  </a:cubicBezTo>
                  <a:cubicBezTo>
                    <a:pt x="14691" y="14273"/>
                    <a:pt x="15091" y="16044"/>
                    <a:pt x="16291" y="17283"/>
                  </a:cubicBezTo>
                  <a:cubicBezTo>
                    <a:pt x="17491" y="18522"/>
                    <a:pt x="19491" y="19231"/>
                    <a:pt x="21491" y="1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2040090" y="4854856"/>
              <a:ext cx="171451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8179"/>
                  </a:moveTo>
                  <a:cubicBezTo>
                    <a:pt x="1333" y="8388"/>
                    <a:pt x="2667" y="8598"/>
                    <a:pt x="4267" y="10485"/>
                  </a:cubicBezTo>
                  <a:cubicBezTo>
                    <a:pt x="5867" y="12373"/>
                    <a:pt x="7733" y="15938"/>
                    <a:pt x="8533" y="18245"/>
                  </a:cubicBezTo>
                  <a:cubicBezTo>
                    <a:pt x="9333" y="20551"/>
                    <a:pt x="9067" y="21600"/>
                    <a:pt x="8800" y="21495"/>
                  </a:cubicBezTo>
                  <a:cubicBezTo>
                    <a:pt x="8533" y="21390"/>
                    <a:pt x="8267" y="20132"/>
                    <a:pt x="9067" y="17091"/>
                  </a:cubicBezTo>
                  <a:cubicBezTo>
                    <a:pt x="9867" y="14050"/>
                    <a:pt x="11733" y="9227"/>
                    <a:pt x="14000" y="6082"/>
                  </a:cubicBezTo>
                  <a:cubicBezTo>
                    <a:pt x="16267" y="2936"/>
                    <a:pt x="18933" y="14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2223154" y="4773907"/>
              <a:ext cx="140787" cy="33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23" fill="norm" stroke="1" extrusionOk="0">
                  <a:moveTo>
                    <a:pt x="21128" y="1127"/>
                  </a:moveTo>
                  <a:cubicBezTo>
                    <a:pt x="19857" y="717"/>
                    <a:pt x="18587" y="307"/>
                    <a:pt x="16840" y="102"/>
                  </a:cubicBezTo>
                  <a:cubicBezTo>
                    <a:pt x="15093" y="-103"/>
                    <a:pt x="12869" y="-103"/>
                    <a:pt x="10010" y="1127"/>
                  </a:cubicBezTo>
                  <a:cubicBezTo>
                    <a:pt x="7152" y="2358"/>
                    <a:pt x="3657" y="4819"/>
                    <a:pt x="1752" y="7484"/>
                  </a:cubicBezTo>
                  <a:cubicBezTo>
                    <a:pt x="-154" y="10150"/>
                    <a:pt x="-472" y="13021"/>
                    <a:pt x="640" y="15413"/>
                  </a:cubicBezTo>
                  <a:cubicBezTo>
                    <a:pt x="1752" y="17806"/>
                    <a:pt x="4293" y="19720"/>
                    <a:pt x="6675" y="20608"/>
                  </a:cubicBezTo>
                  <a:cubicBezTo>
                    <a:pt x="9057" y="21497"/>
                    <a:pt x="11281" y="21360"/>
                    <a:pt x="13504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2382990" y="4842156"/>
              <a:ext cx="1079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227"/>
                    <a:pt x="11859" y="12454"/>
                    <a:pt x="15459" y="16054"/>
                  </a:cubicBezTo>
                  <a:cubicBezTo>
                    <a:pt x="19059" y="19654"/>
                    <a:pt x="20329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2403036" y="4853196"/>
              <a:ext cx="132355" cy="27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400" fill="norm" stroke="1" extrusionOk="0">
                  <a:moveTo>
                    <a:pt x="21104" y="130"/>
                  </a:moveTo>
                  <a:cubicBezTo>
                    <a:pt x="19417" y="-35"/>
                    <a:pt x="17729" y="-200"/>
                    <a:pt x="15367" y="707"/>
                  </a:cubicBezTo>
                  <a:cubicBezTo>
                    <a:pt x="13004" y="1614"/>
                    <a:pt x="9967" y="3592"/>
                    <a:pt x="7098" y="6643"/>
                  </a:cubicBezTo>
                  <a:cubicBezTo>
                    <a:pt x="4229" y="9693"/>
                    <a:pt x="1529" y="13815"/>
                    <a:pt x="516" y="16453"/>
                  </a:cubicBezTo>
                  <a:cubicBezTo>
                    <a:pt x="-496" y="19092"/>
                    <a:pt x="179" y="20246"/>
                    <a:pt x="854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2567140" y="4740556"/>
              <a:ext cx="7533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3411" y="0"/>
                  </a:moveTo>
                  <a:cubicBezTo>
                    <a:pt x="10232" y="2855"/>
                    <a:pt x="17053" y="5710"/>
                    <a:pt x="19326" y="8690"/>
                  </a:cubicBezTo>
                  <a:cubicBezTo>
                    <a:pt x="21600" y="11669"/>
                    <a:pt x="19326" y="14772"/>
                    <a:pt x="15347" y="16945"/>
                  </a:cubicBezTo>
                  <a:cubicBezTo>
                    <a:pt x="11368" y="19117"/>
                    <a:pt x="5684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132075" y="4489641"/>
              <a:ext cx="219166" cy="17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81" fill="norm" stroke="1" extrusionOk="0">
                  <a:moveTo>
                    <a:pt x="1567" y="15235"/>
                  </a:moveTo>
                  <a:cubicBezTo>
                    <a:pt x="736" y="16276"/>
                    <a:pt x="-95" y="17317"/>
                    <a:pt x="9" y="17708"/>
                  </a:cubicBezTo>
                  <a:cubicBezTo>
                    <a:pt x="113" y="18098"/>
                    <a:pt x="1151" y="17838"/>
                    <a:pt x="2501" y="15626"/>
                  </a:cubicBezTo>
                  <a:cubicBezTo>
                    <a:pt x="3851" y="13414"/>
                    <a:pt x="5513" y="9250"/>
                    <a:pt x="6655" y="6647"/>
                  </a:cubicBezTo>
                  <a:cubicBezTo>
                    <a:pt x="7797" y="4045"/>
                    <a:pt x="8420" y="3004"/>
                    <a:pt x="9251" y="1963"/>
                  </a:cubicBezTo>
                  <a:cubicBezTo>
                    <a:pt x="10082" y="922"/>
                    <a:pt x="11120" y="-119"/>
                    <a:pt x="12055" y="11"/>
                  </a:cubicBezTo>
                  <a:cubicBezTo>
                    <a:pt x="12990" y="141"/>
                    <a:pt x="13820" y="1442"/>
                    <a:pt x="15378" y="5216"/>
                  </a:cubicBezTo>
                  <a:cubicBezTo>
                    <a:pt x="16936" y="8989"/>
                    <a:pt x="19220" y="15235"/>
                    <a:pt x="21505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3056090" y="4956456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3094190" y="5083456"/>
              <a:ext cx="2032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10800"/>
                    <a:pt x="11700" y="21600"/>
                    <a:pt x="15300" y="21600"/>
                  </a:cubicBezTo>
                  <a:cubicBezTo>
                    <a:pt x="18900" y="21600"/>
                    <a:pt x="2025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3849840" y="4689756"/>
              <a:ext cx="980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518"/>
                    <a:pt x="21600" y="9035"/>
                    <a:pt x="19440" y="12635"/>
                  </a:cubicBezTo>
                  <a:cubicBezTo>
                    <a:pt x="17280" y="16235"/>
                    <a:pt x="8640" y="189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3754590" y="5093163"/>
              <a:ext cx="2413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358" y="11918"/>
                    <a:pt x="8716" y="3818"/>
                    <a:pt x="12316" y="1118"/>
                  </a:cubicBezTo>
                  <a:cubicBezTo>
                    <a:pt x="15916" y="-1582"/>
                    <a:pt x="1875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3799939" y="5239872"/>
              <a:ext cx="187272" cy="19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067" fill="norm" stroke="1" extrusionOk="0">
                  <a:moveTo>
                    <a:pt x="4218" y="6998"/>
                  </a:moveTo>
                  <a:cubicBezTo>
                    <a:pt x="3258" y="10598"/>
                    <a:pt x="2298" y="14198"/>
                    <a:pt x="1578" y="16786"/>
                  </a:cubicBezTo>
                  <a:cubicBezTo>
                    <a:pt x="858" y="19373"/>
                    <a:pt x="378" y="20948"/>
                    <a:pt x="138" y="21060"/>
                  </a:cubicBezTo>
                  <a:cubicBezTo>
                    <a:pt x="-102" y="21173"/>
                    <a:pt x="-102" y="19823"/>
                    <a:pt x="738" y="16898"/>
                  </a:cubicBezTo>
                  <a:cubicBezTo>
                    <a:pt x="1578" y="13973"/>
                    <a:pt x="3258" y="9473"/>
                    <a:pt x="4938" y="6210"/>
                  </a:cubicBezTo>
                  <a:cubicBezTo>
                    <a:pt x="6618" y="2948"/>
                    <a:pt x="8298" y="923"/>
                    <a:pt x="10458" y="248"/>
                  </a:cubicBezTo>
                  <a:cubicBezTo>
                    <a:pt x="12618" y="-427"/>
                    <a:pt x="15258" y="248"/>
                    <a:pt x="17298" y="2610"/>
                  </a:cubicBezTo>
                  <a:cubicBezTo>
                    <a:pt x="19338" y="4973"/>
                    <a:pt x="20778" y="9023"/>
                    <a:pt x="21138" y="12173"/>
                  </a:cubicBezTo>
                  <a:cubicBezTo>
                    <a:pt x="21498" y="15323"/>
                    <a:pt x="20778" y="17573"/>
                    <a:pt x="20058" y="19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4404694" y="4753256"/>
              <a:ext cx="442097" cy="39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86" fill="norm" stroke="1" extrusionOk="0">
                  <a:moveTo>
                    <a:pt x="19940" y="0"/>
                  </a:moveTo>
                  <a:cubicBezTo>
                    <a:pt x="16752" y="1486"/>
                    <a:pt x="13563" y="2971"/>
                    <a:pt x="11094" y="4229"/>
                  </a:cubicBezTo>
                  <a:cubicBezTo>
                    <a:pt x="8626" y="5486"/>
                    <a:pt x="6877" y="6514"/>
                    <a:pt x="5643" y="7486"/>
                  </a:cubicBezTo>
                  <a:cubicBezTo>
                    <a:pt x="4409" y="8457"/>
                    <a:pt x="3689" y="9371"/>
                    <a:pt x="3689" y="9886"/>
                  </a:cubicBezTo>
                  <a:cubicBezTo>
                    <a:pt x="3689" y="10400"/>
                    <a:pt x="4409" y="10514"/>
                    <a:pt x="6106" y="10514"/>
                  </a:cubicBezTo>
                  <a:cubicBezTo>
                    <a:pt x="7803" y="10514"/>
                    <a:pt x="10477" y="10400"/>
                    <a:pt x="12072" y="10343"/>
                  </a:cubicBezTo>
                  <a:cubicBezTo>
                    <a:pt x="13666" y="10286"/>
                    <a:pt x="14180" y="10286"/>
                    <a:pt x="14643" y="10457"/>
                  </a:cubicBezTo>
                  <a:cubicBezTo>
                    <a:pt x="15106" y="10629"/>
                    <a:pt x="15517" y="10971"/>
                    <a:pt x="15466" y="11371"/>
                  </a:cubicBezTo>
                  <a:cubicBezTo>
                    <a:pt x="15414" y="11771"/>
                    <a:pt x="14900" y="12229"/>
                    <a:pt x="13203" y="13086"/>
                  </a:cubicBezTo>
                  <a:cubicBezTo>
                    <a:pt x="11506" y="13943"/>
                    <a:pt x="8626" y="15200"/>
                    <a:pt x="6312" y="16343"/>
                  </a:cubicBezTo>
                  <a:cubicBezTo>
                    <a:pt x="3997" y="17486"/>
                    <a:pt x="2249" y="18514"/>
                    <a:pt x="1220" y="19314"/>
                  </a:cubicBezTo>
                  <a:cubicBezTo>
                    <a:pt x="192" y="20114"/>
                    <a:pt x="-117" y="20686"/>
                    <a:pt x="37" y="21029"/>
                  </a:cubicBezTo>
                  <a:cubicBezTo>
                    <a:pt x="192" y="21371"/>
                    <a:pt x="809" y="21486"/>
                    <a:pt x="2814" y="21543"/>
                  </a:cubicBezTo>
                  <a:cubicBezTo>
                    <a:pt x="4820" y="21600"/>
                    <a:pt x="8214" y="21600"/>
                    <a:pt x="11557" y="21543"/>
                  </a:cubicBezTo>
                  <a:cubicBezTo>
                    <a:pt x="14900" y="21486"/>
                    <a:pt x="18192" y="21371"/>
                    <a:pt x="21483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5021328" y="4741508"/>
              <a:ext cx="181063" cy="42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95" fill="norm" stroke="1" extrusionOk="0">
                  <a:moveTo>
                    <a:pt x="21485" y="905"/>
                  </a:moveTo>
                  <a:cubicBezTo>
                    <a:pt x="20732" y="481"/>
                    <a:pt x="19978" y="58"/>
                    <a:pt x="19099" y="5"/>
                  </a:cubicBezTo>
                  <a:cubicBezTo>
                    <a:pt x="18220" y="-48"/>
                    <a:pt x="17215" y="270"/>
                    <a:pt x="14452" y="2017"/>
                  </a:cubicBezTo>
                  <a:cubicBezTo>
                    <a:pt x="11690" y="3764"/>
                    <a:pt x="7169" y="6940"/>
                    <a:pt x="4280" y="9746"/>
                  </a:cubicBezTo>
                  <a:cubicBezTo>
                    <a:pt x="1392" y="12552"/>
                    <a:pt x="136" y="14987"/>
                    <a:pt x="11" y="16946"/>
                  </a:cubicBezTo>
                  <a:cubicBezTo>
                    <a:pt x="-115" y="18905"/>
                    <a:pt x="890" y="20387"/>
                    <a:pt x="3652" y="20970"/>
                  </a:cubicBezTo>
                  <a:cubicBezTo>
                    <a:pt x="6415" y="21552"/>
                    <a:pt x="10936" y="21234"/>
                    <a:pt x="15457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5323040" y="4848506"/>
              <a:ext cx="1206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3380"/>
                    <a:pt x="6063" y="6759"/>
                    <a:pt x="9663" y="10359"/>
                  </a:cubicBezTo>
                  <a:cubicBezTo>
                    <a:pt x="13263" y="13959"/>
                    <a:pt x="17432" y="177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5325141" y="4810406"/>
              <a:ext cx="163000" cy="38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46" fill="norm" stroke="1" extrusionOk="0">
                  <a:moveTo>
                    <a:pt x="21325" y="0"/>
                  </a:moveTo>
                  <a:cubicBezTo>
                    <a:pt x="17171" y="3442"/>
                    <a:pt x="13017" y="6884"/>
                    <a:pt x="9417" y="10266"/>
                  </a:cubicBezTo>
                  <a:cubicBezTo>
                    <a:pt x="5817" y="13648"/>
                    <a:pt x="2771" y="16971"/>
                    <a:pt x="1248" y="18930"/>
                  </a:cubicBezTo>
                  <a:cubicBezTo>
                    <a:pt x="-275" y="20888"/>
                    <a:pt x="-275" y="21481"/>
                    <a:pt x="556" y="21541"/>
                  </a:cubicBezTo>
                  <a:cubicBezTo>
                    <a:pt x="1387" y="21600"/>
                    <a:pt x="3048" y="21125"/>
                    <a:pt x="4710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5513540" y="5121556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5513540" y="5000906"/>
              <a:ext cx="63066" cy="5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081" fill="norm" stroke="1" extrusionOk="0">
                  <a:moveTo>
                    <a:pt x="14632" y="0"/>
                  </a:moveTo>
                  <a:cubicBezTo>
                    <a:pt x="11148" y="831"/>
                    <a:pt x="7665" y="1662"/>
                    <a:pt x="5226" y="4154"/>
                  </a:cubicBezTo>
                  <a:cubicBezTo>
                    <a:pt x="2787" y="6646"/>
                    <a:pt x="1394" y="10800"/>
                    <a:pt x="2090" y="14123"/>
                  </a:cubicBezTo>
                  <a:cubicBezTo>
                    <a:pt x="2787" y="17446"/>
                    <a:pt x="5574" y="19938"/>
                    <a:pt x="8710" y="20769"/>
                  </a:cubicBezTo>
                  <a:cubicBezTo>
                    <a:pt x="11845" y="21600"/>
                    <a:pt x="15329" y="20769"/>
                    <a:pt x="17768" y="18277"/>
                  </a:cubicBezTo>
                  <a:cubicBezTo>
                    <a:pt x="20206" y="15785"/>
                    <a:pt x="21600" y="11631"/>
                    <a:pt x="20206" y="9138"/>
                  </a:cubicBezTo>
                  <a:cubicBezTo>
                    <a:pt x="18813" y="6646"/>
                    <a:pt x="14632" y="5815"/>
                    <a:pt x="10800" y="5400"/>
                  </a:cubicBezTo>
                  <a:cubicBezTo>
                    <a:pt x="6968" y="4985"/>
                    <a:pt x="3484" y="4985"/>
                    <a:pt x="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5831040" y="5051706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3600"/>
                    <a:pt x="6994" y="7200"/>
                    <a:pt x="10491" y="10800"/>
                  </a:cubicBezTo>
                  <a:cubicBezTo>
                    <a:pt x="13989" y="14400"/>
                    <a:pt x="17486" y="18000"/>
                    <a:pt x="19337" y="19800"/>
                  </a:cubicBezTo>
                  <a:cubicBezTo>
                    <a:pt x="21189" y="21600"/>
                    <a:pt x="2139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6237440" y="4899306"/>
              <a:ext cx="146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3671"/>
                    <a:pt x="8765" y="7341"/>
                    <a:pt x="12365" y="10941"/>
                  </a:cubicBezTo>
                  <a:cubicBezTo>
                    <a:pt x="15965" y="14541"/>
                    <a:pt x="18783" y="180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6266746" y="4950106"/>
              <a:ext cx="161195" cy="2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96" fill="norm" stroke="1" extrusionOk="0">
                  <a:moveTo>
                    <a:pt x="21363" y="0"/>
                  </a:moveTo>
                  <a:cubicBezTo>
                    <a:pt x="17436" y="3018"/>
                    <a:pt x="13508" y="6035"/>
                    <a:pt x="10563" y="8735"/>
                  </a:cubicBezTo>
                  <a:cubicBezTo>
                    <a:pt x="7618" y="11435"/>
                    <a:pt x="5654" y="13818"/>
                    <a:pt x="3971" y="16041"/>
                  </a:cubicBezTo>
                  <a:cubicBezTo>
                    <a:pt x="2288" y="18265"/>
                    <a:pt x="885" y="20329"/>
                    <a:pt x="324" y="20965"/>
                  </a:cubicBezTo>
                  <a:cubicBezTo>
                    <a:pt x="-237" y="21600"/>
                    <a:pt x="44" y="20806"/>
                    <a:pt x="324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6173940" y="4804056"/>
              <a:ext cx="273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7" y="15429"/>
                    <a:pt x="4353" y="9257"/>
                    <a:pt x="7953" y="5657"/>
                  </a:cubicBezTo>
                  <a:cubicBezTo>
                    <a:pt x="11553" y="2057"/>
                    <a:pt x="1657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6523190" y="4880256"/>
              <a:ext cx="102209" cy="399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455" fill="norm" stroke="1" extrusionOk="0">
                  <a:moveTo>
                    <a:pt x="9072" y="0"/>
                  </a:moveTo>
                  <a:cubicBezTo>
                    <a:pt x="12960" y="2387"/>
                    <a:pt x="16848" y="4775"/>
                    <a:pt x="19008" y="7503"/>
                  </a:cubicBezTo>
                  <a:cubicBezTo>
                    <a:pt x="21168" y="10232"/>
                    <a:pt x="21600" y="13301"/>
                    <a:pt x="19440" y="15632"/>
                  </a:cubicBezTo>
                  <a:cubicBezTo>
                    <a:pt x="17280" y="17962"/>
                    <a:pt x="12528" y="19554"/>
                    <a:pt x="8856" y="20463"/>
                  </a:cubicBezTo>
                  <a:cubicBezTo>
                    <a:pt x="5184" y="21373"/>
                    <a:pt x="2592" y="21600"/>
                    <a:pt x="1296" y="21373"/>
                  </a:cubicBezTo>
                  <a:cubicBezTo>
                    <a:pt x="0" y="21145"/>
                    <a:pt x="0" y="20463"/>
                    <a:pt x="0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6720040" y="4640545"/>
              <a:ext cx="165101" cy="157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3240"/>
                  </a:moveTo>
                  <a:cubicBezTo>
                    <a:pt x="1662" y="2088"/>
                    <a:pt x="3323" y="936"/>
                    <a:pt x="4846" y="360"/>
                  </a:cubicBezTo>
                  <a:cubicBezTo>
                    <a:pt x="6369" y="-216"/>
                    <a:pt x="7754" y="-216"/>
                    <a:pt x="8585" y="1224"/>
                  </a:cubicBezTo>
                  <a:cubicBezTo>
                    <a:pt x="9415" y="2664"/>
                    <a:pt x="9692" y="5544"/>
                    <a:pt x="9000" y="7848"/>
                  </a:cubicBezTo>
                  <a:cubicBezTo>
                    <a:pt x="8308" y="10152"/>
                    <a:pt x="6646" y="11880"/>
                    <a:pt x="5400" y="13464"/>
                  </a:cubicBezTo>
                  <a:cubicBezTo>
                    <a:pt x="4154" y="15048"/>
                    <a:pt x="3323" y="16488"/>
                    <a:pt x="3462" y="17640"/>
                  </a:cubicBezTo>
                  <a:cubicBezTo>
                    <a:pt x="3600" y="18792"/>
                    <a:pt x="4708" y="19656"/>
                    <a:pt x="7892" y="20232"/>
                  </a:cubicBezTo>
                  <a:cubicBezTo>
                    <a:pt x="11077" y="20808"/>
                    <a:pt x="16338" y="21096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4497540" y="5331106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4510240" y="5246439"/>
              <a:ext cx="508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900" y="12960"/>
                    <a:pt x="1800" y="5400"/>
                    <a:pt x="5400" y="2160"/>
                  </a:cubicBezTo>
                  <a:cubicBezTo>
                    <a:pt x="9000" y="-1080"/>
                    <a:pt x="153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4580090" y="5324756"/>
              <a:ext cx="57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0"/>
                    <a:pt x="8000" y="0"/>
                    <a:pt x="11600" y="3600"/>
                  </a:cubicBezTo>
                  <a:cubicBezTo>
                    <a:pt x="15200" y="7200"/>
                    <a:pt x="18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4579507" y="5388256"/>
              <a:ext cx="83134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0873" fill="norm" stroke="1" extrusionOk="0">
                  <a:moveTo>
                    <a:pt x="3307" y="0"/>
                  </a:moveTo>
                  <a:cubicBezTo>
                    <a:pt x="1199" y="7200"/>
                    <a:pt x="-908" y="14400"/>
                    <a:pt x="409" y="18000"/>
                  </a:cubicBezTo>
                  <a:cubicBezTo>
                    <a:pt x="1726" y="21600"/>
                    <a:pt x="6468" y="21600"/>
                    <a:pt x="10419" y="19200"/>
                  </a:cubicBezTo>
                  <a:cubicBezTo>
                    <a:pt x="14370" y="16800"/>
                    <a:pt x="17531" y="12000"/>
                    <a:pt x="20692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4757890" y="5324756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586440" y="4588156"/>
              <a:ext cx="14804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78" fill="norm" stroke="1" extrusionOk="0">
                  <a:moveTo>
                    <a:pt x="0" y="0"/>
                  </a:moveTo>
                  <a:cubicBezTo>
                    <a:pt x="0" y="3224"/>
                    <a:pt x="0" y="6448"/>
                    <a:pt x="152" y="9027"/>
                  </a:cubicBezTo>
                  <a:cubicBezTo>
                    <a:pt x="304" y="11606"/>
                    <a:pt x="608" y="13541"/>
                    <a:pt x="913" y="13379"/>
                  </a:cubicBezTo>
                  <a:cubicBezTo>
                    <a:pt x="1217" y="13218"/>
                    <a:pt x="1521" y="10962"/>
                    <a:pt x="2738" y="8544"/>
                  </a:cubicBezTo>
                  <a:cubicBezTo>
                    <a:pt x="3955" y="6126"/>
                    <a:pt x="6085" y="3547"/>
                    <a:pt x="8214" y="1935"/>
                  </a:cubicBezTo>
                  <a:cubicBezTo>
                    <a:pt x="10344" y="323"/>
                    <a:pt x="12473" y="-322"/>
                    <a:pt x="14755" y="2096"/>
                  </a:cubicBezTo>
                  <a:cubicBezTo>
                    <a:pt x="17037" y="4514"/>
                    <a:pt x="19470" y="9994"/>
                    <a:pt x="20535" y="13702"/>
                  </a:cubicBezTo>
                  <a:cubicBezTo>
                    <a:pt x="21600" y="17409"/>
                    <a:pt x="21296" y="19344"/>
                    <a:pt x="20992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-1" y="5755336"/>
              <a:ext cx="11457142" cy="33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43" fill="norm" stroke="1" extrusionOk="0">
                  <a:moveTo>
                    <a:pt x="27" y="888"/>
                  </a:moveTo>
                  <a:cubicBezTo>
                    <a:pt x="11" y="483"/>
                    <a:pt x="-5" y="78"/>
                    <a:pt x="1" y="11"/>
                  </a:cubicBezTo>
                  <a:cubicBezTo>
                    <a:pt x="7" y="-57"/>
                    <a:pt x="35" y="213"/>
                    <a:pt x="113" y="618"/>
                  </a:cubicBezTo>
                  <a:cubicBezTo>
                    <a:pt x="190" y="1023"/>
                    <a:pt x="318" y="1563"/>
                    <a:pt x="456" y="1833"/>
                  </a:cubicBezTo>
                  <a:cubicBezTo>
                    <a:pt x="593" y="2103"/>
                    <a:pt x="741" y="2103"/>
                    <a:pt x="891" y="2171"/>
                  </a:cubicBezTo>
                  <a:cubicBezTo>
                    <a:pt x="1040" y="2238"/>
                    <a:pt x="1192" y="2373"/>
                    <a:pt x="1349" y="2576"/>
                  </a:cubicBezTo>
                  <a:cubicBezTo>
                    <a:pt x="1507" y="2778"/>
                    <a:pt x="1671" y="3048"/>
                    <a:pt x="1824" y="3251"/>
                  </a:cubicBezTo>
                  <a:cubicBezTo>
                    <a:pt x="1978" y="3453"/>
                    <a:pt x="2121" y="3588"/>
                    <a:pt x="2271" y="3656"/>
                  </a:cubicBezTo>
                  <a:cubicBezTo>
                    <a:pt x="2421" y="3723"/>
                    <a:pt x="2576" y="3723"/>
                    <a:pt x="2714" y="3723"/>
                  </a:cubicBezTo>
                  <a:cubicBezTo>
                    <a:pt x="2852" y="3723"/>
                    <a:pt x="2971" y="3723"/>
                    <a:pt x="3129" y="3791"/>
                  </a:cubicBezTo>
                  <a:cubicBezTo>
                    <a:pt x="3286" y="3858"/>
                    <a:pt x="3482" y="3993"/>
                    <a:pt x="3654" y="4061"/>
                  </a:cubicBezTo>
                  <a:cubicBezTo>
                    <a:pt x="3825" y="4128"/>
                    <a:pt x="3973" y="4128"/>
                    <a:pt x="4118" y="4128"/>
                  </a:cubicBezTo>
                  <a:cubicBezTo>
                    <a:pt x="4264" y="4128"/>
                    <a:pt x="4408" y="4128"/>
                    <a:pt x="4551" y="4196"/>
                  </a:cubicBezTo>
                  <a:cubicBezTo>
                    <a:pt x="4695" y="4263"/>
                    <a:pt x="4838" y="4398"/>
                    <a:pt x="4994" y="4533"/>
                  </a:cubicBezTo>
                  <a:cubicBezTo>
                    <a:pt x="5150" y="4668"/>
                    <a:pt x="5317" y="4803"/>
                    <a:pt x="5483" y="4871"/>
                  </a:cubicBezTo>
                  <a:cubicBezTo>
                    <a:pt x="5648" y="4938"/>
                    <a:pt x="5812" y="4938"/>
                    <a:pt x="5977" y="4938"/>
                  </a:cubicBezTo>
                  <a:cubicBezTo>
                    <a:pt x="6143" y="4938"/>
                    <a:pt x="6311" y="4938"/>
                    <a:pt x="6484" y="4938"/>
                  </a:cubicBezTo>
                  <a:cubicBezTo>
                    <a:pt x="6658" y="4938"/>
                    <a:pt x="6837" y="4938"/>
                    <a:pt x="6969" y="4938"/>
                  </a:cubicBezTo>
                  <a:cubicBezTo>
                    <a:pt x="7101" y="4938"/>
                    <a:pt x="7184" y="4938"/>
                    <a:pt x="7280" y="4938"/>
                  </a:cubicBezTo>
                  <a:cubicBezTo>
                    <a:pt x="7376" y="4938"/>
                    <a:pt x="7484" y="4938"/>
                    <a:pt x="7579" y="4938"/>
                  </a:cubicBezTo>
                  <a:cubicBezTo>
                    <a:pt x="7675" y="4938"/>
                    <a:pt x="7759" y="4938"/>
                    <a:pt x="7851" y="4938"/>
                  </a:cubicBezTo>
                  <a:cubicBezTo>
                    <a:pt x="7942" y="4938"/>
                    <a:pt x="8042" y="4938"/>
                    <a:pt x="8142" y="4938"/>
                  </a:cubicBezTo>
                  <a:cubicBezTo>
                    <a:pt x="8242" y="4938"/>
                    <a:pt x="8341" y="4938"/>
                    <a:pt x="8441" y="4938"/>
                  </a:cubicBezTo>
                  <a:cubicBezTo>
                    <a:pt x="8541" y="4938"/>
                    <a:pt x="8641" y="4938"/>
                    <a:pt x="8740" y="4938"/>
                  </a:cubicBezTo>
                  <a:cubicBezTo>
                    <a:pt x="8840" y="4938"/>
                    <a:pt x="8940" y="4938"/>
                    <a:pt x="9050" y="4871"/>
                  </a:cubicBezTo>
                  <a:cubicBezTo>
                    <a:pt x="9159" y="4803"/>
                    <a:pt x="9279" y="4668"/>
                    <a:pt x="9383" y="4601"/>
                  </a:cubicBezTo>
                  <a:cubicBezTo>
                    <a:pt x="9486" y="4533"/>
                    <a:pt x="9574" y="4533"/>
                    <a:pt x="9674" y="4533"/>
                  </a:cubicBezTo>
                  <a:cubicBezTo>
                    <a:pt x="9774" y="4533"/>
                    <a:pt x="9885" y="4533"/>
                    <a:pt x="10001" y="4466"/>
                  </a:cubicBezTo>
                  <a:cubicBezTo>
                    <a:pt x="10117" y="4398"/>
                    <a:pt x="10236" y="4263"/>
                    <a:pt x="10352" y="4196"/>
                  </a:cubicBezTo>
                  <a:cubicBezTo>
                    <a:pt x="10468" y="4128"/>
                    <a:pt x="10580" y="4128"/>
                    <a:pt x="10747" y="4128"/>
                  </a:cubicBezTo>
                  <a:cubicBezTo>
                    <a:pt x="10915" y="4128"/>
                    <a:pt x="11138" y="4128"/>
                    <a:pt x="11306" y="4128"/>
                  </a:cubicBezTo>
                  <a:cubicBezTo>
                    <a:pt x="11473" y="4128"/>
                    <a:pt x="11585" y="4128"/>
                    <a:pt x="11751" y="4128"/>
                  </a:cubicBezTo>
                  <a:cubicBezTo>
                    <a:pt x="11916" y="4128"/>
                    <a:pt x="12136" y="4128"/>
                    <a:pt x="12299" y="4128"/>
                  </a:cubicBezTo>
                  <a:cubicBezTo>
                    <a:pt x="12463" y="4128"/>
                    <a:pt x="12570" y="4128"/>
                    <a:pt x="12744" y="4128"/>
                  </a:cubicBezTo>
                  <a:cubicBezTo>
                    <a:pt x="12917" y="4128"/>
                    <a:pt x="13157" y="4128"/>
                    <a:pt x="13328" y="4128"/>
                  </a:cubicBezTo>
                  <a:cubicBezTo>
                    <a:pt x="13500" y="4128"/>
                    <a:pt x="13604" y="4128"/>
                    <a:pt x="13717" y="4128"/>
                  </a:cubicBezTo>
                  <a:cubicBezTo>
                    <a:pt x="13831" y="4128"/>
                    <a:pt x="13955" y="4128"/>
                    <a:pt x="14132" y="4196"/>
                  </a:cubicBezTo>
                  <a:cubicBezTo>
                    <a:pt x="14310" y="4263"/>
                    <a:pt x="14541" y="4398"/>
                    <a:pt x="14709" y="4533"/>
                  </a:cubicBezTo>
                  <a:cubicBezTo>
                    <a:pt x="14876" y="4668"/>
                    <a:pt x="14980" y="4803"/>
                    <a:pt x="15094" y="4938"/>
                  </a:cubicBezTo>
                  <a:cubicBezTo>
                    <a:pt x="15208" y="5073"/>
                    <a:pt x="15331" y="5208"/>
                    <a:pt x="15503" y="5343"/>
                  </a:cubicBezTo>
                  <a:cubicBezTo>
                    <a:pt x="15674" y="5478"/>
                    <a:pt x="15894" y="5613"/>
                    <a:pt x="16063" y="5816"/>
                  </a:cubicBezTo>
                  <a:cubicBezTo>
                    <a:pt x="16233" y="6018"/>
                    <a:pt x="16353" y="6288"/>
                    <a:pt x="16472" y="6491"/>
                  </a:cubicBezTo>
                  <a:cubicBezTo>
                    <a:pt x="16592" y="6693"/>
                    <a:pt x="16712" y="6828"/>
                    <a:pt x="16885" y="7098"/>
                  </a:cubicBezTo>
                  <a:cubicBezTo>
                    <a:pt x="17059" y="7368"/>
                    <a:pt x="17286" y="7773"/>
                    <a:pt x="17452" y="8043"/>
                  </a:cubicBezTo>
                  <a:cubicBezTo>
                    <a:pt x="17617" y="8313"/>
                    <a:pt x="17721" y="8448"/>
                    <a:pt x="17827" y="8651"/>
                  </a:cubicBezTo>
                  <a:cubicBezTo>
                    <a:pt x="17932" y="8853"/>
                    <a:pt x="18040" y="9123"/>
                    <a:pt x="18210" y="9528"/>
                  </a:cubicBezTo>
                  <a:cubicBezTo>
                    <a:pt x="18379" y="9933"/>
                    <a:pt x="18611" y="10473"/>
                    <a:pt x="18830" y="11013"/>
                  </a:cubicBezTo>
                  <a:cubicBezTo>
                    <a:pt x="19050" y="11553"/>
                    <a:pt x="19257" y="12093"/>
                    <a:pt x="19407" y="12498"/>
                  </a:cubicBezTo>
                  <a:cubicBezTo>
                    <a:pt x="19556" y="12903"/>
                    <a:pt x="19648" y="13173"/>
                    <a:pt x="19794" y="13646"/>
                  </a:cubicBezTo>
                  <a:cubicBezTo>
                    <a:pt x="19939" y="14118"/>
                    <a:pt x="20139" y="14793"/>
                    <a:pt x="20370" y="15738"/>
                  </a:cubicBezTo>
                  <a:cubicBezTo>
                    <a:pt x="20602" y="16683"/>
                    <a:pt x="20865" y="17898"/>
                    <a:pt x="21074" y="18910"/>
                  </a:cubicBezTo>
                  <a:cubicBezTo>
                    <a:pt x="21284" y="19923"/>
                    <a:pt x="21439" y="20733"/>
                    <a:pt x="21595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6658657" y="11701"/>
              <a:ext cx="99220" cy="184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78" fill="norm" stroke="1" extrusionOk="0">
                  <a:moveTo>
                    <a:pt x="5055" y="869"/>
                  </a:moveTo>
                  <a:cubicBezTo>
                    <a:pt x="5055" y="720"/>
                    <a:pt x="5055" y="572"/>
                    <a:pt x="4826" y="399"/>
                  </a:cubicBezTo>
                  <a:cubicBezTo>
                    <a:pt x="4596" y="225"/>
                    <a:pt x="4136" y="27"/>
                    <a:pt x="3447" y="3"/>
                  </a:cubicBezTo>
                  <a:cubicBezTo>
                    <a:pt x="2757" y="-22"/>
                    <a:pt x="1838" y="126"/>
                    <a:pt x="1609" y="634"/>
                  </a:cubicBezTo>
                  <a:cubicBezTo>
                    <a:pt x="1379" y="1141"/>
                    <a:pt x="1838" y="2007"/>
                    <a:pt x="1838" y="2910"/>
                  </a:cubicBezTo>
                  <a:cubicBezTo>
                    <a:pt x="1838" y="3813"/>
                    <a:pt x="1379" y="4753"/>
                    <a:pt x="919" y="5706"/>
                  </a:cubicBezTo>
                  <a:cubicBezTo>
                    <a:pt x="460" y="6658"/>
                    <a:pt x="0" y="7623"/>
                    <a:pt x="0" y="8576"/>
                  </a:cubicBezTo>
                  <a:cubicBezTo>
                    <a:pt x="0" y="9529"/>
                    <a:pt x="460" y="10469"/>
                    <a:pt x="1149" y="11421"/>
                  </a:cubicBezTo>
                  <a:cubicBezTo>
                    <a:pt x="1838" y="12374"/>
                    <a:pt x="2757" y="13339"/>
                    <a:pt x="3677" y="14291"/>
                  </a:cubicBezTo>
                  <a:cubicBezTo>
                    <a:pt x="4596" y="15244"/>
                    <a:pt x="5515" y="16184"/>
                    <a:pt x="6204" y="17038"/>
                  </a:cubicBezTo>
                  <a:cubicBezTo>
                    <a:pt x="6894" y="17891"/>
                    <a:pt x="7353" y="18658"/>
                    <a:pt x="7583" y="19116"/>
                  </a:cubicBezTo>
                  <a:cubicBezTo>
                    <a:pt x="7813" y="19574"/>
                    <a:pt x="7813" y="19722"/>
                    <a:pt x="8043" y="19858"/>
                  </a:cubicBezTo>
                  <a:cubicBezTo>
                    <a:pt x="8272" y="19994"/>
                    <a:pt x="8732" y="20118"/>
                    <a:pt x="9421" y="20032"/>
                  </a:cubicBezTo>
                  <a:cubicBezTo>
                    <a:pt x="10111" y="19945"/>
                    <a:pt x="11030" y="19648"/>
                    <a:pt x="11949" y="19079"/>
                  </a:cubicBezTo>
                  <a:cubicBezTo>
                    <a:pt x="12868" y="18510"/>
                    <a:pt x="13787" y="17669"/>
                    <a:pt x="14706" y="16778"/>
                  </a:cubicBezTo>
                  <a:cubicBezTo>
                    <a:pt x="15626" y="15887"/>
                    <a:pt x="16545" y="14947"/>
                    <a:pt x="17464" y="14044"/>
                  </a:cubicBezTo>
                  <a:cubicBezTo>
                    <a:pt x="18383" y="13141"/>
                    <a:pt x="19302" y="12275"/>
                    <a:pt x="19991" y="11384"/>
                  </a:cubicBezTo>
                  <a:cubicBezTo>
                    <a:pt x="20681" y="10493"/>
                    <a:pt x="21140" y="9578"/>
                    <a:pt x="21370" y="8613"/>
                  </a:cubicBezTo>
                  <a:cubicBezTo>
                    <a:pt x="21600" y="7648"/>
                    <a:pt x="21600" y="6634"/>
                    <a:pt x="21370" y="5656"/>
                  </a:cubicBezTo>
                  <a:cubicBezTo>
                    <a:pt x="21140" y="4679"/>
                    <a:pt x="20681" y="3739"/>
                    <a:pt x="20221" y="3244"/>
                  </a:cubicBezTo>
                  <a:cubicBezTo>
                    <a:pt x="19762" y="2749"/>
                    <a:pt x="19302" y="2700"/>
                    <a:pt x="18843" y="3096"/>
                  </a:cubicBezTo>
                  <a:cubicBezTo>
                    <a:pt x="18383" y="3491"/>
                    <a:pt x="17923" y="4333"/>
                    <a:pt x="17464" y="5260"/>
                  </a:cubicBezTo>
                  <a:cubicBezTo>
                    <a:pt x="17004" y="6188"/>
                    <a:pt x="16545" y="7203"/>
                    <a:pt x="16315" y="8242"/>
                  </a:cubicBezTo>
                  <a:cubicBezTo>
                    <a:pt x="16085" y="9281"/>
                    <a:pt x="16085" y="10345"/>
                    <a:pt x="16774" y="11359"/>
                  </a:cubicBezTo>
                  <a:cubicBezTo>
                    <a:pt x="17464" y="12374"/>
                    <a:pt x="18843" y="13339"/>
                    <a:pt x="19532" y="14316"/>
                  </a:cubicBezTo>
                  <a:cubicBezTo>
                    <a:pt x="20221" y="15293"/>
                    <a:pt x="20221" y="16283"/>
                    <a:pt x="19302" y="17162"/>
                  </a:cubicBezTo>
                  <a:cubicBezTo>
                    <a:pt x="18383" y="18040"/>
                    <a:pt x="16545" y="18807"/>
                    <a:pt x="16085" y="19524"/>
                  </a:cubicBezTo>
                  <a:cubicBezTo>
                    <a:pt x="15626" y="20242"/>
                    <a:pt x="16545" y="20910"/>
                    <a:pt x="17464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2486287" y="2314856"/>
              <a:ext cx="6059132" cy="411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20855" y="0"/>
                  </a:moveTo>
                  <a:cubicBezTo>
                    <a:pt x="20915" y="200"/>
                    <a:pt x="20976" y="400"/>
                    <a:pt x="21047" y="678"/>
                  </a:cubicBezTo>
                  <a:cubicBezTo>
                    <a:pt x="21119" y="956"/>
                    <a:pt x="21202" y="1311"/>
                    <a:pt x="21262" y="1706"/>
                  </a:cubicBezTo>
                  <a:cubicBezTo>
                    <a:pt x="21322" y="2100"/>
                    <a:pt x="21360" y="2533"/>
                    <a:pt x="21394" y="2972"/>
                  </a:cubicBezTo>
                  <a:cubicBezTo>
                    <a:pt x="21428" y="3411"/>
                    <a:pt x="21458" y="3856"/>
                    <a:pt x="21488" y="4300"/>
                  </a:cubicBezTo>
                  <a:cubicBezTo>
                    <a:pt x="21519" y="4744"/>
                    <a:pt x="21549" y="5189"/>
                    <a:pt x="21568" y="5617"/>
                  </a:cubicBezTo>
                  <a:cubicBezTo>
                    <a:pt x="21586" y="6044"/>
                    <a:pt x="21594" y="6456"/>
                    <a:pt x="21586" y="6878"/>
                  </a:cubicBezTo>
                  <a:cubicBezTo>
                    <a:pt x="21579" y="7300"/>
                    <a:pt x="21556" y="7733"/>
                    <a:pt x="21511" y="8172"/>
                  </a:cubicBezTo>
                  <a:cubicBezTo>
                    <a:pt x="21466" y="8611"/>
                    <a:pt x="21398" y="9056"/>
                    <a:pt x="21322" y="9444"/>
                  </a:cubicBezTo>
                  <a:cubicBezTo>
                    <a:pt x="21247" y="9833"/>
                    <a:pt x="21164" y="10167"/>
                    <a:pt x="21074" y="10494"/>
                  </a:cubicBezTo>
                  <a:cubicBezTo>
                    <a:pt x="20983" y="10822"/>
                    <a:pt x="20885" y="11144"/>
                    <a:pt x="20749" y="11506"/>
                  </a:cubicBezTo>
                  <a:cubicBezTo>
                    <a:pt x="20614" y="11867"/>
                    <a:pt x="20440" y="12267"/>
                    <a:pt x="20252" y="12650"/>
                  </a:cubicBezTo>
                  <a:cubicBezTo>
                    <a:pt x="20063" y="13033"/>
                    <a:pt x="19859" y="13400"/>
                    <a:pt x="19671" y="13717"/>
                  </a:cubicBezTo>
                  <a:cubicBezTo>
                    <a:pt x="19482" y="14033"/>
                    <a:pt x="19309" y="14300"/>
                    <a:pt x="19128" y="14556"/>
                  </a:cubicBezTo>
                  <a:cubicBezTo>
                    <a:pt x="18947" y="14811"/>
                    <a:pt x="18758" y="15056"/>
                    <a:pt x="18555" y="15294"/>
                  </a:cubicBezTo>
                  <a:cubicBezTo>
                    <a:pt x="18351" y="15533"/>
                    <a:pt x="18132" y="15767"/>
                    <a:pt x="17910" y="15989"/>
                  </a:cubicBezTo>
                  <a:cubicBezTo>
                    <a:pt x="17687" y="16211"/>
                    <a:pt x="17461" y="16422"/>
                    <a:pt x="17223" y="16617"/>
                  </a:cubicBezTo>
                  <a:cubicBezTo>
                    <a:pt x="16986" y="16811"/>
                    <a:pt x="16737" y="16989"/>
                    <a:pt x="16484" y="17156"/>
                  </a:cubicBezTo>
                  <a:cubicBezTo>
                    <a:pt x="16232" y="17322"/>
                    <a:pt x="15975" y="17478"/>
                    <a:pt x="15708" y="17628"/>
                  </a:cubicBezTo>
                  <a:cubicBezTo>
                    <a:pt x="15440" y="17778"/>
                    <a:pt x="15161" y="17922"/>
                    <a:pt x="14867" y="18050"/>
                  </a:cubicBezTo>
                  <a:cubicBezTo>
                    <a:pt x="14572" y="18178"/>
                    <a:pt x="14263" y="18289"/>
                    <a:pt x="13996" y="18383"/>
                  </a:cubicBezTo>
                  <a:cubicBezTo>
                    <a:pt x="13728" y="18478"/>
                    <a:pt x="13502" y="18556"/>
                    <a:pt x="13275" y="18628"/>
                  </a:cubicBezTo>
                  <a:cubicBezTo>
                    <a:pt x="13049" y="18700"/>
                    <a:pt x="12823" y="18767"/>
                    <a:pt x="12585" y="18833"/>
                  </a:cubicBezTo>
                  <a:cubicBezTo>
                    <a:pt x="12348" y="18900"/>
                    <a:pt x="12099" y="18967"/>
                    <a:pt x="11835" y="19033"/>
                  </a:cubicBezTo>
                  <a:cubicBezTo>
                    <a:pt x="11571" y="19100"/>
                    <a:pt x="11292" y="19167"/>
                    <a:pt x="11028" y="19222"/>
                  </a:cubicBezTo>
                  <a:cubicBezTo>
                    <a:pt x="10764" y="19278"/>
                    <a:pt x="10515" y="19322"/>
                    <a:pt x="10243" y="19372"/>
                  </a:cubicBezTo>
                  <a:cubicBezTo>
                    <a:pt x="9972" y="19422"/>
                    <a:pt x="9678" y="19478"/>
                    <a:pt x="9399" y="19522"/>
                  </a:cubicBezTo>
                  <a:cubicBezTo>
                    <a:pt x="9120" y="19567"/>
                    <a:pt x="8856" y="19600"/>
                    <a:pt x="8596" y="19628"/>
                  </a:cubicBezTo>
                  <a:cubicBezTo>
                    <a:pt x="8335" y="19656"/>
                    <a:pt x="8079" y="19678"/>
                    <a:pt x="7826" y="19694"/>
                  </a:cubicBezTo>
                  <a:cubicBezTo>
                    <a:pt x="7574" y="19711"/>
                    <a:pt x="7325" y="19722"/>
                    <a:pt x="7068" y="19739"/>
                  </a:cubicBezTo>
                  <a:cubicBezTo>
                    <a:pt x="6812" y="19756"/>
                    <a:pt x="6548" y="19778"/>
                    <a:pt x="6239" y="19806"/>
                  </a:cubicBezTo>
                  <a:cubicBezTo>
                    <a:pt x="5929" y="19833"/>
                    <a:pt x="5575" y="19867"/>
                    <a:pt x="5232" y="19900"/>
                  </a:cubicBezTo>
                  <a:cubicBezTo>
                    <a:pt x="4889" y="19933"/>
                    <a:pt x="4557" y="19967"/>
                    <a:pt x="4229" y="20000"/>
                  </a:cubicBezTo>
                  <a:cubicBezTo>
                    <a:pt x="3901" y="20033"/>
                    <a:pt x="3576" y="20067"/>
                    <a:pt x="3275" y="20089"/>
                  </a:cubicBezTo>
                  <a:cubicBezTo>
                    <a:pt x="2973" y="20111"/>
                    <a:pt x="2694" y="20122"/>
                    <a:pt x="2404" y="20122"/>
                  </a:cubicBezTo>
                  <a:cubicBezTo>
                    <a:pt x="2113" y="20122"/>
                    <a:pt x="1812" y="20111"/>
                    <a:pt x="1536" y="20067"/>
                  </a:cubicBezTo>
                  <a:cubicBezTo>
                    <a:pt x="1261" y="20022"/>
                    <a:pt x="1012" y="19944"/>
                    <a:pt x="793" y="19822"/>
                  </a:cubicBezTo>
                  <a:cubicBezTo>
                    <a:pt x="575" y="19700"/>
                    <a:pt x="386" y="19533"/>
                    <a:pt x="273" y="19433"/>
                  </a:cubicBezTo>
                  <a:cubicBezTo>
                    <a:pt x="160" y="19333"/>
                    <a:pt x="122" y="19300"/>
                    <a:pt x="85" y="19256"/>
                  </a:cubicBezTo>
                  <a:cubicBezTo>
                    <a:pt x="47" y="19211"/>
                    <a:pt x="9" y="19156"/>
                    <a:pt x="2" y="19161"/>
                  </a:cubicBezTo>
                  <a:cubicBezTo>
                    <a:pt x="-6" y="19167"/>
                    <a:pt x="17" y="19233"/>
                    <a:pt x="32" y="19428"/>
                  </a:cubicBezTo>
                  <a:cubicBezTo>
                    <a:pt x="47" y="19622"/>
                    <a:pt x="54" y="19944"/>
                    <a:pt x="47" y="20272"/>
                  </a:cubicBezTo>
                  <a:cubicBezTo>
                    <a:pt x="39" y="20600"/>
                    <a:pt x="17" y="20933"/>
                    <a:pt x="17" y="21156"/>
                  </a:cubicBezTo>
                  <a:cubicBezTo>
                    <a:pt x="17" y="21378"/>
                    <a:pt x="39" y="21489"/>
                    <a:pt x="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2382990" y="6397906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7200"/>
                    <a:pt x="10080" y="14400"/>
                    <a:pt x="13680" y="18000"/>
                  </a:cubicBezTo>
                  <a:cubicBezTo>
                    <a:pt x="17280" y="21600"/>
                    <a:pt x="194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2497290" y="6397906"/>
              <a:ext cx="101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400"/>
                    <a:pt x="12600" y="4800"/>
                    <a:pt x="9000" y="8400"/>
                  </a:cubicBezTo>
                  <a:cubicBezTo>
                    <a:pt x="5400" y="12000"/>
                    <a:pt x="27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2404934" y="7140856"/>
              <a:ext cx="980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56"/>
                    <a:pt x="-1585" y="9712"/>
                    <a:pt x="575" y="13312"/>
                  </a:cubicBezTo>
                  <a:cubicBezTo>
                    <a:pt x="2735" y="16912"/>
                    <a:pt x="11375" y="1925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2275040" y="7464656"/>
              <a:ext cx="2413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874" y="11670"/>
                    <a:pt x="11747" y="3363"/>
                    <a:pt x="15347" y="870"/>
                  </a:cubicBezTo>
                  <a:cubicBezTo>
                    <a:pt x="18947" y="-1622"/>
                    <a:pt x="2027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2363940" y="7580995"/>
              <a:ext cx="158751" cy="15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0" fill="norm" stroke="1" extrusionOk="0">
                  <a:moveTo>
                    <a:pt x="2592" y="5627"/>
                  </a:moveTo>
                  <a:cubicBezTo>
                    <a:pt x="1728" y="6749"/>
                    <a:pt x="864" y="7871"/>
                    <a:pt x="432" y="9274"/>
                  </a:cubicBezTo>
                  <a:cubicBezTo>
                    <a:pt x="0" y="10676"/>
                    <a:pt x="0" y="12359"/>
                    <a:pt x="0" y="14744"/>
                  </a:cubicBezTo>
                  <a:cubicBezTo>
                    <a:pt x="0" y="17128"/>
                    <a:pt x="0" y="20214"/>
                    <a:pt x="432" y="20775"/>
                  </a:cubicBezTo>
                  <a:cubicBezTo>
                    <a:pt x="864" y="21336"/>
                    <a:pt x="1728" y="19372"/>
                    <a:pt x="3168" y="16006"/>
                  </a:cubicBezTo>
                  <a:cubicBezTo>
                    <a:pt x="4608" y="12640"/>
                    <a:pt x="6624" y="7871"/>
                    <a:pt x="8064" y="4926"/>
                  </a:cubicBezTo>
                  <a:cubicBezTo>
                    <a:pt x="9504" y="1980"/>
                    <a:pt x="10368" y="858"/>
                    <a:pt x="11520" y="297"/>
                  </a:cubicBezTo>
                  <a:cubicBezTo>
                    <a:pt x="12672" y="-264"/>
                    <a:pt x="14112" y="-264"/>
                    <a:pt x="15840" y="2401"/>
                  </a:cubicBezTo>
                  <a:cubicBezTo>
                    <a:pt x="17568" y="5066"/>
                    <a:pt x="19584" y="10396"/>
                    <a:pt x="21600" y="15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2676144" y="7248806"/>
              <a:ext cx="189447" cy="23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41" fill="norm" stroke="1" extrusionOk="0">
                  <a:moveTo>
                    <a:pt x="21245" y="0"/>
                  </a:moveTo>
                  <a:cubicBezTo>
                    <a:pt x="16498" y="2356"/>
                    <a:pt x="11750" y="4713"/>
                    <a:pt x="8902" y="6284"/>
                  </a:cubicBezTo>
                  <a:cubicBezTo>
                    <a:pt x="6054" y="7855"/>
                    <a:pt x="5104" y="8640"/>
                    <a:pt x="5104" y="9327"/>
                  </a:cubicBezTo>
                  <a:cubicBezTo>
                    <a:pt x="5104" y="10015"/>
                    <a:pt x="6054" y="10604"/>
                    <a:pt x="7241" y="10898"/>
                  </a:cubicBezTo>
                  <a:cubicBezTo>
                    <a:pt x="8427" y="11193"/>
                    <a:pt x="9852" y="11193"/>
                    <a:pt x="11157" y="11193"/>
                  </a:cubicBezTo>
                  <a:cubicBezTo>
                    <a:pt x="12463" y="11193"/>
                    <a:pt x="13649" y="11193"/>
                    <a:pt x="13649" y="11487"/>
                  </a:cubicBezTo>
                  <a:cubicBezTo>
                    <a:pt x="13649" y="11782"/>
                    <a:pt x="12463" y="12371"/>
                    <a:pt x="10089" y="13549"/>
                  </a:cubicBezTo>
                  <a:cubicBezTo>
                    <a:pt x="7715" y="14727"/>
                    <a:pt x="4155" y="16495"/>
                    <a:pt x="2137" y="17869"/>
                  </a:cubicBezTo>
                  <a:cubicBezTo>
                    <a:pt x="120" y="19244"/>
                    <a:pt x="-355" y="20225"/>
                    <a:pt x="238" y="20815"/>
                  </a:cubicBezTo>
                  <a:cubicBezTo>
                    <a:pt x="832" y="21404"/>
                    <a:pt x="2493" y="21600"/>
                    <a:pt x="5935" y="21305"/>
                  </a:cubicBezTo>
                  <a:cubicBezTo>
                    <a:pt x="9377" y="21011"/>
                    <a:pt x="14599" y="20225"/>
                    <a:pt x="19821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2935440" y="7267856"/>
              <a:ext cx="165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4086"/>
                    <a:pt x="8862" y="8173"/>
                    <a:pt x="12462" y="11773"/>
                  </a:cubicBezTo>
                  <a:cubicBezTo>
                    <a:pt x="16062" y="15373"/>
                    <a:pt x="18831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2940130" y="7242456"/>
              <a:ext cx="18581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21305" y="0"/>
                  </a:moveTo>
                  <a:cubicBezTo>
                    <a:pt x="20092" y="0"/>
                    <a:pt x="18878" y="0"/>
                    <a:pt x="16694" y="1038"/>
                  </a:cubicBezTo>
                  <a:cubicBezTo>
                    <a:pt x="14509" y="2077"/>
                    <a:pt x="11354" y="4154"/>
                    <a:pt x="8321" y="6923"/>
                  </a:cubicBezTo>
                  <a:cubicBezTo>
                    <a:pt x="5287" y="9692"/>
                    <a:pt x="2375" y="13154"/>
                    <a:pt x="1040" y="15715"/>
                  </a:cubicBezTo>
                  <a:cubicBezTo>
                    <a:pt x="-295" y="18277"/>
                    <a:pt x="-52" y="19938"/>
                    <a:pt x="1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3188217" y="7502806"/>
              <a:ext cx="1392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600"/>
                    <a:pt x="1783" y="7200"/>
                    <a:pt x="240" y="10800"/>
                  </a:cubicBezTo>
                  <a:cubicBezTo>
                    <a:pt x="-1303" y="14400"/>
                    <a:pt x="4868" y="18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3208490" y="7347413"/>
              <a:ext cx="51341" cy="47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0007" fill="norm" stroke="1" extrusionOk="0">
                  <a:moveTo>
                    <a:pt x="12960" y="9373"/>
                  </a:moveTo>
                  <a:cubicBezTo>
                    <a:pt x="9504" y="12073"/>
                    <a:pt x="6048" y="14773"/>
                    <a:pt x="6912" y="17023"/>
                  </a:cubicBezTo>
                  <a:cubicBezTo>
                    <a:pt x="7776" y="19273"/>
                    <a:pt x="12960" y="21073"/>
                    <a:pt x="16416" y="19273"/>
                  </a:cubicBezTo>
                  <a:cubicBezTo>
                    <a:pt x="19872" y="17473"/>
                    <a:pt x="21600" y="12073"/>
                    <a:pt x="20736" y="8023"/>
                  </a:cubicBezTo>
                  <a:cubicBezTo>
                    <a:pt x="19872" y="3973"/>
                    <a:pt x="16416" y="1273"/>
                    <a:pt x="12528" y="373"/>
                  </a:cubicBezTo>
                  <a:cubicBezTo>
                    <a:pt x="8640" y="-527"/>
                    <a:pt x="4320" y="373"/>
                    <a:pt x="0" y="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3805390" y="7340600"/>
              <a:ext cx="23495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1946" y="15804"/>
                    <a:pt x="3892" y="10404"/>
                    <a:pt x="7297" y="6624"/>
                  </a:cubicBezTo>
                  <a:cubicBezTo>
                    <a:pt x="10703" y="2844"/>
                    <a:pt x="15568" y="684"/>
                    <a:pt x="18195" y="144"/>
                  </a:cubicBezTo>
                  <a:cubicBezTo>
                    <a:pt x="20822" y="-396"/>
                    <a:pt x="21211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3984132" y="7255156"/>
              <a:ext cx="1810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2031"/>
                    <a:pt x="1332" y="4062"/>
                    <a:pt x="132" y="7662"/>
                  </a:cubicBezTo>
                  <a:cubicBezTo>
                    <a:pt x="-1068" y="11262"/>
                    <a:pt x="6132" y="16431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3805390" y="7585356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95" y="15840"/>
                    <a:pt x="12391" y="10080"/>
                    <a:pt x="15991" y="6480"/>
                  </a:cubicBezTo>
                  <a:cubicBezTo>
                    <a:pt x="19591" y="2880"/>
                    <a:pt x="2059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4580090" y="7308850"/>
              <a:ext cx="336817" cy="33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89" fill="norm" stroke="1" extrusionOk="0">
                  <a:moveTo>
                    <a:pt x="0" y="1864"/>
                  </a:moveTo>
                  <a:cubicBezTo>
                    <a:pt x="4455" y="1454"/>
                    <a:pt x="8910" y="1044"/>
                    <a:pt x="12150" y="770"/>
                  </a:cubicBezTo>
                  <a:cubicBezTo>
                    <a:pt x="15390" y="497"/>
                    <a:pt x="17415" y="360"/>
                    <a:pt x="18900" y="223"/>
                  </a:cubicBezTo>
                  <a:cubicBezTo>
                    <a:pt x="20385" y="87"/>
                    <a:pt x="21330" y="-50"/>
                    <a:pt x="21465" y="18"/>
                  </a:cubicBezTo>
                  <a:cubicBezTo>
                    <a:pt x="21600" y="87"/>
                    <a:pt x="20925" y="360"/>
                    <a:pt x="19575" y="1591"/>
                  </a:cubicBezTo>
                  <a:cubicBezTo>
                    <a:pt x="18225" y="2821"/>
                    <a:pt x="16200" y="5008"/>
                    <a:pt x="13635" y="7469"/>
                  </a:cubicBezTo>
                  <a:cubicBezTo>
                    <a:pt x="11070" y="9930"/>
                    <a:pt x="7965" y="12664"/>
                    <a:pt x="5805" y="14578"/>
                  </a:cubicBezTo>
                  <a:cubicBezTo>
                    <a:pt x="3645" y="16492"/>
                    <a:pt x="2430" y="17585"/>
                    <a:pt x="1553" y="18406"/>
                  </a:cubicBezTo>
                  <a:cubicBezTo>
                    <a:pt x="675" y="19226"/>
                    <a:pt x="135" y="19773"/>
                    <a:pt x="68" y="20320"/>
                  </a:cubicBezTo>
                  <a:cubicBezTo>
                    <a:pt x="0" y="20866"/>
                    <a:pt x="405" y="21413"/>
                    <a:pt x="1553" y="21482"/>
                  </a:cubicBezTo>
                  <a:cubicBezTo>
                    <a:pt x="2700" y="21550"/>
                    <a:pt x="4590" y="21140"/>
                    <a:pt x="7628" y="20456"/>
                  </a:cubicBezTo>
                  <a:cubicBezTo>
                    <a:pt x="10665" y="19773"/>
                    <a:pt x="14850" y="18816"/>
                    <a:pt x="17347" y="18337"/>
                  </a:cubicBezTo>
                  <a:cubicBezTo>
                    <a:pt x="19845" y="17859"/>
                    <a:pt x="20655" y="17859"/>
                    <a:pt x="21465" y="17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4981423" y="7551801"/>
              <a:ext cx="68568" cy="10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0847" fill="norm" stroke="1" extrusionOk="0">
                  <a:moveTo>
                    <a:pt x="21203" y="347"/>
                  </a:moveTo>
                  <a:cubicBezTo>
                    <a:pt x="17930" y="-60"/>
                    <a:pt x="14658" y="-468"/>
                    <a:pt x="11058" y="1366"/>
                  </a:cubicBezTo>
                  <a:cubicBezTo>
                    <a:pt x="7458" y="3200"/>
                    <a:pt x="3530" y="7275"/>
                    <a:pt x="1567" y="10332"/>
                  </a:cubicBezTo>
                  <a:cubicBezTo>
                    <a:pt x="-397" y="13389"/>
                    <a:pt x="-397" y="15426"/>
                    <a:pt x="912" y="17057"/>
                  </a:cubicBezTo>
                  <a:cubicBezTo>
                    <a:pt x="2221" y="18687"/>
                    <a:pt x="4839" y="19909"/>
                    <a:pt x="7785" y="20521"/>
                  </a:cubicBezTo>
                  <a:cubicBezTo>
                    <a:pt x="10730" y="21132"/>
                    <a:pt x="14003" y="21132"/>
                    <a:pt x="16621" y="18279"/>
                  </a:cubicBezTo>
                  <a:cubicBezTo>
                    <a:pt x="19239" y="15426"/>
                    <a:pt x="21203" y="9721"/>
                    <a:pt x="20876" y="6257"/>
                  </a:cubicBezTo>
                  <a:cubicBezTo>
                    <a:pt x="20548" y="2792"/>
                    <a:pt x="17930" y="1570"/>
                    <a:pt x="15312" y="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5138890" y="7623456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5203914" y="7547256"/>
              <a:ext cx="87377" cy="123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23" fill="norm" stroke="1" extrusionOk="0">
                  <a:moveTo>
                    <a:pt x="21230" y="0"/>
                  </a:moveTo>
                  <a:cubicBezTo>
                    <a:pt x="18659" y="0"/>
                    <a:pt x="16087" y="0"/>
                    <a:pt x="12487" y="1980"/>
                  </a:cubicBezTo>
                  <a:cubicBezTo>
                    <a:pt x="8887" y="3960"/>
                    <a:pt x="4259" y="7920"/>
                    <a:pt x="1944" y="11160"/>
                  </a:cubicBezTo>
                  <a:cubicBezTo>
                    <a:pt x="-370" y="14400"/>
                    <a:pt x="-370" y="16920"/>
                    <a:pt x="659" y="18720"/>
                  </a:cubicBezTo>
                  <a:cubicBezTo>
                    <a:pt x="1687" y="20520"/>
                    <a:pt x="3744" y="21600"/>
                    <a:pt x="7087" y="20700"/>
                  </a:cubicBezTo>
                  <a:cubicBezTo>
                    <a:pt x="10430" y="19800"/>
                    <a:pt x="15059" y="16920"/>
                    <a:pt x="16344" y="13860"/>
                  </a:cubicBezTo>
                  <a:cubicBezTo>
                    <a:pt x="17630" y="10800"/>
                    <a:pt x="15573" y="7560"/>
                    <a:pt x="13516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5329121" y="7530323"/>
              <a:ext cx="127270" cy="162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79" fill="norm" stroke="1" extrusionOk="0">
                  <a:moveTo>
                    <a:pt x="2170" y="6452"/>
                  </a:moveTo>
                  <a:cubicBezTo>
                    <a:pt x="2170" y="5049"/>
                    <a:pt x="2170" y="3647"/>
                    <a:pt x="2878" y="2384"/>
                  </a:cubicBezTo>
                  <a:cubicBezTo>
                    <a:pt x="3586" y="1122"/>
                    <a:pt x="5002" y="0"/>
                    <a:pt x="7304" y="0"/>
                  </a:cubicBezTo>
                  <a:cubicBezTo>
                    <a:pt x="9606" y="0"/>
                    <a:pt x="12793" y="1122"/>
                    <a:pt x="13855" y="3086"/>
                  </a:cubicBezTo>
                  <a:cubicBezTo>
                    <a:pt x="14917" y="5049"/>
                    <a:pt x="13855" y="7855"/>
                    <a:pt x="11730" y="10519"/>
                  </a:cubicBezTo>
                  <a:cubicBezTo>
                    <a:pt x="9606" y="13184"/>
                    <a:pt x="6419" y="15709"/>
                    <a:pt x="3940" y="17532"/>
                  </a:cubicBezTo>
                  <a:cubicBezTo>
                    <a:pt x="1461" y="19356"/>
                    <a:pt x="-309" y="20478"/>
                    <a:pt x="45" y="21039"/>
                  </a:cubicBezTo>
                  <a:cubicBezTo>
                    <a:pt x="399" y="21600"/>
                    <a:pt x="2878" y="21600"/>
                    <a:pt x="6773" y="21179"/>
                  </a:cubicBezTo>
                  <a:cubicBezTo>
                    <a:pt x="10668" y="20758"/>
                    <a:pt x="15980" y="19917"/>
                    <a:pt x="21291" y="19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5488140" y="7532304"/>
              <a:ext cx="88901" cy="182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21600" y="3206"/>
                  </a:moveTo>
                  <a:cubicBezTo>
                    <a:pt x="20057" y="2225"/>
                    <a:pt x="18514" y="1243"/>
                    <a:pt x="15686" y="629"/>
                  </a:cubicBezTo>
                  <a:cubicBezTo>
                    <a:pt x="12857" y="15"/>
                    <a:pt x="8743" y="-230"/>
                    <a:pt x="6429" y="261"/>
                  </a:cubicBezTo>
                  <a:cubicBezTo>
                    <a:pt x="4114" y="752"/>
                    <a:pt x="3600" y="1979"/>
                    <a:pt x="5143" y="3575"/>
                  </a:cubicBezTo>
                  <a:cubicBezTo>
                    <a:pt x="6686" y="5170"/>
                    <a:pt x="10286" y="7134"/>
                    <a:pt x="12857" y="8729"/>
                  </a:cubicBezTo>
                  <a:cubicBezTo>
                    <a:pt x="15429" y="10325"/>
                    <a:pt x="16971" y="11552"/>
                    <a:pt x="16971" y="13515"/>
                  </a:cubicBezTo>
                  <a:cubicBezTo>
                    <a:pt x="16971" y="15479"/>
                    <a:pt x="15429" y="18179"/>
                    <a:pt x="13371" y="19652"/>
                  </a:cubicBezTo>
                  <a:cubicBezTo>
                    <a:pt x="11314" y="21125"/>
                    <a:pt x="8743" y="21370"/>
                    <a:pt x="6429" y="21125"/>
                  </a:cubicBezTo>
                  <a:cubicBezTo>
                    <a:pt x="4114" y="20879"/>
                    <a:pt x="2057" y="20143"/>
                    <a:pt x="0" y="19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5513540" y="7521856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5773890" y="7604406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6104090" y="6937921"/>
              <a:ext cx="2432051" cy="1266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0" y="15465"/>
                  </a:moveTo>
                  <a:cubicBezTo>
                    <a:pt x="19" y="16691"/>
                    <a:pt x="38" y="17917"/>
                    <a:pt x="75" y="18872"/>
                  </a:cubicBezTo>
                  <a:cubicBezTo>
                    <a:pt x="113" y="19828"/>
                    <a:pt x="169" y="20513"/>
                    <a:pt x="226" y="20946"/>
                  </a:cubicBezTo>
                  <a:cubicBezTo>
                    <a:pt x="282" y="21379"/>
                    <a:pt x="338" y="21559"/>
                    <a:pt x="395" y="21577"/>
                  </a:cubicBezTo>
                  <a:cubicBezTo>
                    <a:pt x="451" y="21595"/>
                    <a:pt x="508" y="21451"/>
                    <a:pt x="602" y="20874"/>
                  </a:cubicBezTo>
                  <a:cubicBezTo>
                    <a:pt x="696" y="20297"/>
                    <a:pt x="827" y="19287"/>
                    <a:pt x="931" y="18097"/>
                  </a:cubicBezTo>
                  <a:cubicBezTo>
                    <a:pt x="1034" y="16907"/>
                    <a:pt x="1109" y="15537"/>
                    <a:pt x="1175" y="14167"/>
                  </a:cubicBezTo>
                  <a:cubicBezTo>
                    <a:pt x="1241" y="12796"/>
                    <a:pt x="1297" y="11426"/>
                    <a:pt x="1344" y="10092"/>
                  </a:cubicBezTo>
                  <a:cubicBezTo>
                    <a:pt x="1391" y="8758"/>
                    <a:pt x="1429" y="7459"/>
                    <a:pt x="1401" y="6287"/>
                  </a:cubicBezTo>
                  <a:cubicBezTo>
                    <a:pt x="1372" y="5116"/>
                    <a:pt x="1278" y="4070"/>
                    <a:pt x="1213" y="3349"/>
                  </a:cubicBezTo>
                  <a:cubicBezTo>
                    <a:pt x="1147" y="2627"/>
                    <a:pt x="1109" y="2231"/>
                    <a:pt x="1072" y="1906"/>
                  </a:cubicBezTo>
                  <a:cubicBezTo>
                    <a:pt x="1034" y="1582"/>
                    <a:pt x="996" y="1329"/>
                    <a:pt x="1034" y="1167"/>
                  </a:cubicBezTo>
                  <a:cubicBezTo>
                    <a:pt x="1072" y="1005"/>
                    <a:pt x="1184" y="933"/>
                    <a:pt x="1476" y="842"/>
                  </a:cubicBezTo>
                  <a:cubicBezTo>
                    <a:pt x="1767" y="752"/>
                    <a:pt x="2237" y="644"/>
                    <a:pt x="2763" y="536"/>
                  </a:cubicBezTo>
                  <a:cubicBezTo>
                    <a:pt x="3290" y="428"/>
                    <a:pt x="3873" y="320"/>
                    <a:pt x="4559" y="247"/>
                  </a:cubicBezTo>
                  <a:cubicBezTo>
                    <a:pt x="5245" y="175"/>
                    <a:pt x="6034" y="139"/>
                    <a:pt x="6843" y="103"/>
                  </a:cubicBezTo>
                  <a:cubicBezTo>
                    <a:pt x="7651" y="67"/>
                    <a:pt x="8478" y="31"/>
                    <a:pt x="9230" y="13"/>
                  </a:cubicBezTo>
                  <a:cubicBezTo>
                    <a:pt x="9982" y="-5"/>
                    <a:pt x="10659" y="-5"/>
                    <a:pt x="11364" y="13"/>
                  </a:cubicBezTo>
                  <a:cubicBezTo>
                    <a:pt x="12069" y="31"/>
                    <a:pt x="12802" y="67"/>
                    <a:pt x="13545" y="121"/>
                  </a:cubicBezTo>
                  <a:cubicBezTo>
                    <a:pt x="14287" y="175"/>
                    <a:pt x="15039" y="247"/>
                    <a:pt x="15829" y="356"/>
                  </a:cubicBezTo>
                  <a:cubicBezTo>
                    <a:pt x="16618" y="464"/>
                    <a:pt x="17445" y="608"/>
                    <a:pt x="18197" y="734"/>
                  </a:cubicBezTo>
                  <a:cubicBezTo>
                    <a:pt x="18949" y="860"/>
                    <a:pt x="19626" y="969"/>
                    <a:pt x="20124" y="1023"/>
                  </a:cubicBezTo>
                  <a:cubicBezTo>
                    <a:pt x="20622" y="1077"/>
                    <a:pt x="20942" y="1077"/>
                    <a:pt x="21158" y="1077"/>
                  </a:cubicBezTo>
                  <a:cubicBezTo>
                    <a:pt x="21374" y="1077"/>
                    <a:pt x="21487" y="1077"/>
                    <a:pt x="21544" y="1059"/>
                  </a:cubicBezTo>
                  <a:cubicBezTo>
                    <a:pt x="21600" y="1041"/>
                    <a:pt x="21600" y="1005"/>
                    <a:pt x="21600" y="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6650190" y="7077356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6542240" y="7280556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596713" y="7363106"/>
              <a:ext cx="136028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1418" y="0"/>
                  </a:moveTo>
                  <a:cubicBezTo>
                    <a:pt x="1418" y="6125"/>
                    <a:pt x="1418" y="12251"/>
                    <a:pt x="1251" y="16119"/>
                  </a:cubicBezTo>
                  <a:cubicBezTo>
                    <a:pt x="1085" y="19988"/>
                    <a:pt x="753" y="21600"/>
                    <a:pt x="421" y="21600"/>
                  </a:cubicBezTo>
                  <a:cubicBezTo>
                    <a:pt x="88" y="21600"/>
                    <a:pt x="-244" y="19988"/>
                    <a:pt x="254" y="17570"/>
                  </a:cubicBezTo>
                  <a:cubicBezTo>
                    <a:pt x="753" y="15152"/>
                    <a:pt x="2082" y="11928"/>
                    <a:pt x="4076" y="9349"/>
                  </a:cubicBezTo>
                  <a:cubicBezTo>
                    <a:pt x="6070" y="6770"/>
                    <a:pt x="8728" y="4836"/>
                    <a:pt x="11054" y="3869"/>
                  </a:cubicBezTo>
                  <a:cubicBezTo>
                    <a:pt x="13381" y="2901"/>
                    <a:pt x="15374" y="2901"/>
                    <a:pt x="17036" y="5964"/>
                  </a:cubicBezTo>
                  <a:cubicBezTo>
                    <a:pt x="18698" y="9027"/>
                    <a:pt x="20027" y="15152"/>
                    <a:pt x="21356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969412" y="7159906"/>
              <a:ext cx="201479" cy="22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75" fill="norm" stroke="1" extrusionOk="0">
                  <a:moveTo>
                    <a:pt x="19392" y="0"/>
                  </a:moveTo>
                  <a:cubicBezTo>
                    <a:pt x="16242" y="1615"/>
                    <a:pt x="13092" y="3230"/>
                    <a:pt x="10505" y="4542"/>
                  </a:cubicBezTo>
                  <a:cubicBezTo>
                    <a:pt x="7917" y="5854"/>
                    <a:pt x="5892" y="6864"/>
                    <a:pt x="4317" y="7873"/>
                  </a:cubicBezTo>
                  <a:cubicBezTo>
                    <a:pt x="2742" y="8882"/>
                    <a:pt x="1617" y="9892"/>
                    <a:pt x="1842" y="10598"/>
                  </a:cubicBezTo>
                  <a:cubicBezTo>
                    <a:pt x="2067" y="11305"/>
                    <a:pt x="3642" y="11708"/>
                    <a:pt x="4992" y="11910"/>
                  </a:cubicBezTo>
                  <a:cubicBezTo>
                    <a:pt x="6342" y="12112"/>
                    <a:pt x="7467" y="12112"/>
                    <a:pt x="8592" y="12213"/>
                  </a:cubicBezTo>
                  <a:cubicBezTo>
                    <a:pt x="9717" y="12314"/>
                    <a:pt x="10842" y="12516"/>
                    <a:pt x="10955" y="13121"/>
                  </a:cubicBezTo>
                  <a:cubicBezTo>
                    <a:pt x="11067" y="13727"/>
                    <a:pt x="10167" y="14736"/>
                    <a:pt x="8367" y="15746"/>
                  </a:cubicBezTo>
                  <a:cubicBezTo>
                    <a:pt x="6567" y="16755"/>
                    <a:pt x="3867" y="17764"/>
                    <a:pt x="2179" y="18673"/>
                  </a:cubicBezTo>
                  <a:cubicBezTo>
                    <a:pt x="492" y="19581"/>
                    <a:pt x="-183" y="20389"/>
                    <a:pt x="42" y="20893"/>
                  </a:cubicBezTo>
                  <a:cubicBezTo>
                    <a:pt x="267" y="21398"/>
                    <a:pt x="1392" y="21600"/>
                    <a:pt x="5104" y="21398"/>
                  </a:cubicBezTo>
                  <a:cubicBezTo>
                    <a:pt x="8817" y="21196"/>
                    <a:pt x="15117" y="20591"/>
                    <a:pt x="21417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7218719" y="7171403"/>
              <a:ext cx="149022" cy="21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60" fill="norm" stroke="1" extrusionOk="0">
                  <a:moveTo>
                    <a:pt x="21121" y="1351"/>
                  </a:moveTo>
                  <a:cubicBezTo>
                    <a:pt x="19921" y="734"/>
                    <a:pt x="18721" y="117"/>
                    <a:pt x="17371" y="14"/>
                  </a:cubicBezTo>
                  <a:cubicBezTo>
                    <a:pt x="16021" y="-89"/>
                    <a:pt x="14521" y="322"/>
                    <a:pt x="11521" y="2894"/>
                  </a:cubicBezTo>
                  <a:cubicBezTo>
                    <a:pt x="8521" y="5465"/>
                    <a:pt x="4021" y="10197"/>
                    <a:pt x="1771" y="13282"/>
                  </a:cubicBezTo>
                  <a:cubicBezTo>
                    <a:pt x="-479" y="16368"/>
                    <a:pt x="-479" y="17808"/>
                    <a:pt x="1171" y="18940"/>
                  </a:cubicBezTo>
                  <a:cubicBezTo>
                    <a:pt x="2821" y="20071"/>
                    <a:pt x="6121" y="20894"/>
                    <a:pt x="8821" y="21202"/>
                  </a:cubicBezTo>
                  <a:cubicBezTo>
                    <a:pt x="11521" y="21511"/>
                    <a:pt x="13621" y="21305"/>
                    <a:pt x="15721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7412190" y="7198006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4659"/>
                    <a:pt x="11127" y="9318"/>
                    <a:pt x="14727" y="12918"/>
                  </a:cubicBezTo>
                  <a:cubicBezTo>
                    <a:pt x="18327" y="16518"/>
                    <a:pt x="19964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7437590" y="7185306"/>
              <a:ext cx="1143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463"/>
                    <a:pt x="12800" y="4926"/>
                    <a:pt x="9400" y="7579"/>
                  </a:cubicBezTo>
                  <a:cubicBezTo>
                    <a:pt x="6000" y="10232"/>
                    <a:pt x="3600" y="13074"/>
                    <a:pt x="2200" y="15442"/>
                  </a:cubicBezTo>
                  <a:cubicBezTo>
                    <a:pt x="800" y="17811"/>
                    <a:pt x="4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589990" y="7388506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7634440" y="7223406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7786840" y="7331356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7996390" y="7255156"/>
              <a:ext cx="88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6075"/>
                    <a:pt x="12343" y="12150"/>
                    <a:pt x="15943" y="15750"/>
                  </a:cubicBezTo>
                  <a:cubicBezTo>
                    <a:pt x="19543" y="19350"/>
                    <a:pt x="20571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8002740" y="7255156"/>
              <a:ext cx="1270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36"/>
                    <a:pt x="18000" y="873"/>
                    <a:pt x="14940" y="3491"/>
                  </a:cubicBezTo>
                  <a:cubicBezTo>
                    <a:pt x="11880" y="6109"/>
                    <a:pt x="7560" y="10909"/>
                    <a:pt x="4860" y="14291"/>
                  </a:cubicBezTo>
                  <a:cubicBezTo>
                    <a:pt x="2160" y="17673"/>
                    <a:pt x="108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7945590" y="7191656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25" y="0"/>
                    <a:pt x="9450" y="0"/>
                    <a:pt x="13050" y="3600"/>
                  </a:cubicBezTo>
                  <a:cubicBezTo>
                    <a:pt x="16650" y="7200"/>
                    <a:pt x="1912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8205940" y="7236106"/>
              <a:ext cx="3922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220"/>
                    <a:pt x="21600" y="10440"/>
                    <a:pt x="19440" y="14040"/>
                  </a:cubicBezTo>
                  <a:cubicBezTo>
                    <a:pt x="17280" y="17640"/>
                    <a:pt x="8640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8307540" y="7117573"/>
              <a:ext cx="114301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5"/>
                  </a:moveTo>
                  <a:cubicBezTo>
                    <a:pt x="2000" y="408"/>
                    <a:pt x="4000" y="0"/>
                    <a:pt x="6000" y="0"/>
                  </a:cubicBezTo>
                  <a:cubicBezTo>
                    <a:pt x="8000" y="0"/>
                    <a:pt x="10000" y="408"/>
                    <a:pt x="10800" y="2649"/>
                  </a:cubicBezTo>
                  <a:cubicBezTo>
                    <a:pt x="11600" y="4891"/>
                    <a:pt x="11200" y="8966"/>
                    <a:pt x="9600" y="12023"/>
                  </a:cubicBezTo>
                  <a:cubicBezTo>
                    <a:pt x="8000" y="15079"/>
                    <a:pt x="5200" y="17117"/>
                    <a:pt x="5200" y="18136"/>
                  </a:cubicBezTo>
                  <a:cubicBezTo>
                    <a:pt x="5200" y="19155"/>
                    <a:pt x="8000" y="19155"/>
                    <a:pt x="11200" y="19562"/>
                  </a:cubicBezTo>
                  <a:cubicBezTo>
                    <a:pt x="14400" y="19970"/>
                    <a:pt x="18000" y="20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6440640" y="7649219"/>
              <a:ext cx="16129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8393"/>
                  </a:moveTo>
                  <a:cubicBezTo>
                    <a:pt x="1134" y="6953"/>
                    <a:pt x="2268" y="5513"/>
                    <a:pt x="3444" y="4793"/>
                  </a:cubicBezTo>
                  <a:cubicBezTo>
                    <a:pt x="4620" y="4073"/>
                    <a:pt x="5839" y="4073"/>
                    <a:pt x="6931" y="3353"/>
                  </a:cubicBezTo>
                  <a:cubicBezTo>
                    <a:pt x="8022" y="2633"/>
                    <a:pt x="8986" y="1193"/>
                    <a:pt x="9978" y="473"/>
                  </a:cubicBezTo>
                  <a:cubicBezTo>
                    <a:pt x="10970" y="-247"/>
                    <a:pt x="11991" y="-247"/>
                    <a:pt x="13110" y="1193"/>
                  </a:cubicBezTo>
                  <a:cubicBezTo>
                    <a:pt x="14230" y="2633"/>
                    <a:pt x="15449" y="5513"/>
                    <a:pt x="16554" y="9113"/>
                  </a:cubicBezTo>
                  <a:cubicBezTo>
                    <a:pt x="17660" y="12713"/>
                    <a:pt x="18652" y="17033"/>
                    <a:pt x="19474" y="19193"/>
                  </a:cubicBezTo>
                  <a:cubicBezTo>
                    <a:pt x="20296" y="21353"/>
                    <a:pt x="20948" y="21353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7110290" y="7858406"/>
              <a:ext cx="17099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010" y="0"/>
                  </a:moveTo>
                  <a:cubicBezTo>
                    <a:pt x="1483" y="5280"/>
                    <a:pt x="957" y="10560"/>
                    <a:pt x="562" y="14160"/>
                  </a:cubicBezTo>
                  <a:cubicBezTo>
                    <a:pt x="166" y="17760"/>
                    <a:pt x="-97" y="19680"/>
                    <a:pt x="35" y="19800"/>
                  </a:cubicBezTo>
                  <a:cubicBezTo>
                    <a:pt x="166" y="19920"/>
                    <a:pt x="693" y="18240"/>
                    <a:pt x="2010" y="15600"/>
                  </a:cubicBezTo>
                  <a:cubicBezTo>
                    <a:pt x="3327" y="12960"/>
                    <a:pt x="5435" y="9360"/>
                    <a:pt x="7542" y="6720"/>
                  </a:cubicBezTo>
                  <a:cubicBezTo>
                    <a:pt x="9649" y="4080"/>
                    <a:pt x="11757" y="2400"/>
                    <a:pt x="13469" y="1440"/>
                  </a:cubicBezTo>
                  <a:cubicBezTo>
                    <a:pt x="15181" y="480"/>
                    <a:pt x="16498" y="240"/>
                    <a:pt x="17815" y="1800"/>
                  </a:cubicBezTo>
                  <a:cubicBezTo>
                    <a:pt x="19132" y="3360"/>
                    <a:pt x="20449" y="6720"/>
                    <a:pt x="20976" y="10320"/>
                  </a:cubicBezTo>
                  <a:cubicBezTo>
                    <a:pt x="21503" y="13920"/>
                    <a:pt x="21240" y="17760"/>
                    <a:pt x="209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1574848" y="6406373"/>
              <a:ext cx="8002132" cy="2036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10790" y="1123"/>
                  </a:moveTo>
                  <a:cubicBezTo>
                    <a:pt x="10802" y="965"/>
                    <a:pt x="10813" y="808"/>
                    <a:pt x="10802" y="685"/>
                  </a:cubicBezTo>
                  <a:cubicBezTo>
                    <a:pt x="10790" y="561"/>
                    <a:pt x="10756" y="472"/>
                    <a:pt x="10676" y="382"/>
                  </a:cubicBezTo>
                  <a:cubicBezTo>
                    <a:pt x="10596" y="292"/>
                    <a:pt x="10471" y="202"/>
                    <a:pt x="10314" y="168"/>
                  </a:cubicBezTo>
                  <a:cubicBezTo>
                    <a:pt x="10157" y="135"/>
                    <a:pt x="9968" y="157"/>
                    <a:pt x="9769" y="191"/>
                  </a:cubicBezTo>
                  <a:cubicBezTo>
                    <a:pt x="9569" y="225"/>
                    <a:pt x="9358" y="269"/>
                    <a:pt x="9144" y="303"/>
                  </a:cubicBezTo>
                  <a:cubicBezTo>
                    <a:pt x="8930" y="337"/>
                    <a:pt x="8713" y="359"/>
                    <a:pt x="8493" y="404"/>
                  </a:cubicBezTo>
                  <a:cubicBezTo>
                    <a:pt x="8273" y="449"/>
                    <a:pt x="8051" y="516"/>
                    <a:pt x="7823" y="584"/>
                  </a:cubicBezTo>
                  <a:cubicBezTo>
                    <a:pt x="7594" y="651"/>
                    <a:pt x="7360" y="719"/>
                    <a:pt x="7121" y="808"/>
                  </a:cubicBezTo>
                  <a:cubicBezTo>
                    <a:pt x="6881" y="898"/>
                    <a:pt x="6636" y="1010"/>
                    <a:pt x="6410" y="1123"/>
                  </a:cubicBezTo>
                  <a:cubicBezTo>
                    <a:pt x="6185" y="1235"/>
                    <a:pt x="5979" y="1347"/>
                    <a:pt x="5771" y="1459"/>
                  </a:cubicBezTo>
                  <a:cubicBezTo>
                    <a:pt x="5563" y="1572"/>
                    <a:pt x="5352" y="1684"/>
                    <a:pt x="5152" y="1796"/>
                  </a:cubicBezTo>
                  <a:cubicBezTo>
                    <a:pt x="4952" y="1909"/>
                    <a:pt x="4764" y="2021"/>
                    <a:pt x="4550" y="2144"/>
                  </a:cubicBezTo>
                  <a:cubicBezTo>
                    <a:pt x="4336" y="2268"/>
                    <a:pt x="4096" y="2402"/>
                    <a:pt x="3879" y="2526"/>
                  </a:cubicBezTo>
                  <a:cubicBezTo>
                    <a:pt x="3662" y="2649"/>
                    <a:pt x="3468" y="2762"/>
                    <a:pt x="3254" y="2919"/>
                  </a:cubicBezTo>
                  <a:cubicBezTo>
                    <a:pt x="3040" y="3076"/>
                    <a:pt x="2806" y="3278"/>
                    <a:pt x="2587" y="3491"/>
                  </a:cubicBezTo>
                  <a:cubicBezTo>
                    <a:pt x="2367" y="3705"/>
                    <a:pt x="2162" y="3929"/>
                    <a:pt x="1968" y="4188"/>
                  </a:cubicBezTo>
                  <a:cubicBezTo>
                    <a:pt x="1774" y="4446"/>
                    <a:pt x="1591" y="4738"/>
                    <a:pt x="1397" y="5097"/>
                  </a:cubicBezTo>
                  <a:cubicBezTo>
                    <a:pt x="1203" y="5456"/>
                    <a:pt x="997" y="5883"/>
                    <a:pt x="826" y="6343"/>
                  </a:cubicBezTo>
                  <a:cubicBezTo>
                    <a:pt x="655" y="6803"/>
                    <a:pt x="518" y="7297"/>
                    <a:pt x="401" y="7859"/>
                  </a:cubicBezTo>
                  <a:cubicBezTo>
                    <a:pt x="284" y="8420"/>
                    <a:pt x="187" y="9049"/>
                    <a:pt x="119" y="9733"/>
                  </a:cubicBezTo>
                  <a:cubicBezTo>
                    <a:pt x="50" y="10418"/>
                    <a:pt x="10" y="11159"/>
                    <a:pt x="2" y="11822"/>
                  </a:cubicBezTo>
                  <a:cubicBezTo>
                    <a:pt x="-7" y="12484"/>
                    <a:pt x="16" y="13068"/>
                    <a:pt x="87" y="13584"/>
                  </a:cubicBezTo>
                  <a:cubicBezTo>
                    <a:pt x="158" y="14101"/>
                    <a:pt x="278" y="14550"/>
                    <a:pt x="412" y="14943"/>
                  </a:cubicBezTo>
                  <a:cubicBezTo>
                    <a:pt x="547" y="15336"/>
                    <a:pt x="695" y="15672"/>
                    <a:pt x="863" y="15987"/>
                  </a:cubicBezTo>
                  <a:cubicBezTo>
                    <a:pt x="1032" y="16301"/>
                    <a:pt x="1220" y="16593"/>
                    <a:pt x="1425" y="16896"/>
                  </a:cubicBezTo>
                  <a:cubicBezTo>
                    <a:pt x="1631" y="17199"/>
                    <a:pt x="1853" y="17514"/>
                    <a:pt x="2059" y="17760"/>
                  </a:cubicBezTo>
                  <a:cubicBezTo>
                    <a:pt x="2264" y="18007"/>
                    <a:pt x="2453" y="18187"/>
                    <a:pt x="2647" y="18356"/>
                  </a:cubicBezTo>
                  <a:cubicBezTo>
                    <a:pt x="2841" y="18524"/>
                    <a:pt x="3040" y="18681"/>
                    <a:pt x="3254" y="18827"/>
                  </a:cubicBezTo>
                  <a:cubicBezTo>
                    <a:pt x="3468" y="18973"/>
                    <a:pt x="3697" y="19108"/>
                    <a:pt x="3908" y="19209"/>
                  </a:cubicBezTo>
                  <a:cubicBezTo>
                    <a:pt x="4119" y="19310"/>
                    <a:pt x="4313" y="19377"/>
                    <a:pt x="4516" y="19444"/>
                  </a:cubicBezTo>
                  <a:cubicBezTo>
                    <a:pt x="4718" y="19512"/>
                    <a:pt x="4929" y="19579"/>
                    <a:pt x="5143" y="19658"/>
                  </a:cubicBezTo>
                  <a:cubicBezTo>
                    <a:pt x="5357" y="19736"/>
                    <a:pt x="5574" y="19826"/>
                    <a:pt x="5791" y="19927"/>
                  </a:cubicBezTo>
                  <a:cubicBezTo>
                    <a:pt x="6008" y="20028"/>
                    <a:pt x="6225" y="20141"/>
                    <a:pt x="6450" y="20242"/>
                  </a:cubicBezTo>
                  <a:cubicBezTo>
                    <a:pt x="6676" y="20343"/>
                    <a:pt x="6910" y="20432"/>
                    <a:pt x="7149" y="20511"/>
                  </a:cubicBezTo>
                  <a:cubicBezTo>
                    <a:pt x="7389" y="20590"/>
                    <a:pt x="7634" y="20657"/>
                    <a:pt x="7848" y="20713"/>
                  </a:cubicBezTo>
                  <a:cubicBezTo>
                    <a:pt x="8062" y="20769"/>
                    <a:pt x="8245" y="20814"/>
                    <a:pt x="8433" y="20859"/>
                  </a:cubicBezTo>
                  <a:cubicBezTo>
                    <a:pt x="8622" y="20904"/>
                    <a:pt x="8816" y="20949"/>
                    <a:pt x="9015" y="20971"/>
                  </a:cubicBezTo>
                  <a:cubicBezTo>
                    <a:pt x="9215" y="20994"/>
                    <a:pt x="9421" y="20994"/>
                    <a:pt x="9620" y="21005"/>
                  </a:cubicBezTo>
                  <a:cubicBezTo>
                    <a:pt x="9820" y="21016"/>
                    <a:pt x="10014" y="21039"/>
                    <a:pt x="10214" y="21072"/>
                  </a:cubicBezTo>
                  <a:cubicBezTo>
                    <a:pt x="10414" y="21106"/>
                    <a:pt x="10619" y="21151"/>
                    <a:pt x="10819" y="21173"/>
                  </a:cubicBezTo>
                  <a:cubicBezTo>
                    <a:pt x="11018" y="21196"/>
                    <a:pt x="11212" y="21196"/>
                    <a:pt x="11415" y="21207"/>
                  </a:cubicBezTo>
                  <a:cubicBezTo>
                    <a:pt x="11618" y="21218"/>
                    <a:pt x="11829" y="21241"/>
                    <a:pt x="12031" y="21274"/>
                  </a:cubicBezTo>
                  <a:cubicBezTo>
                    <a:pt x="12234" y="21308"/>
                    <a:pt x="12428" y="21353"/>
                    <a:pt x="12625" y="21387"/>
                  </a:cubicBezTo>
                  <a:cubicBezTo>
                    <a:pt x="12822" y="21420"/>
                    <a:pt x="13021" y="21443"/>
                    <a:pt x="13213" y="21465"/>
                  </a:cubicBezTo>
                  <a:cubicBezTo>
                    <a:pt x="13404" y="21488"/>
                    <a:pt x="13586" y="21510"/>
                    <a:pt x="13778" y="21533"/>
                  </a:cubicBezTo>
                  <a:cubicBezTo>
                    <a:pt x="13969" y="21555"/>
                    <a:pt x="14169" y="21578"/>
                    <a:pt x="14388" y="21589"/>
                  </a:cubicBezTo>
                  <a:cubicBezTo>
                    <a:pt x="14608" y="21600"/>
                    <a:pt x="14848" y="21600"/>
                    <a:pt x="15079" y="21600"/>
                  </a:cubicBezTo>
                  <a:cubicBezTo>
                    <a:pt x="15310" y="21600"/>
                    <a:pt x="15532" y="21600"/>
                    <a:pt x="15758" y="21578"/>
                  </a:cubicBezTo>
                  <a:cubicBezTo>
                    <a:pt x="15983" y="21555"/>
                    <a:pt x="16212" y="21510"/>
                    <a:pt x="16428" y="21443"/>
                  </a:cubicBezTo>
                  <a:cubicBezTo>
                    <a:pt x="16645" y="21375"/>
                    <a:pt x="16851" y="21286"/>
                    <a:pt x="17050" y="21196"/>
                  </a:cubicBezTo>
                  <a:cubicBezTo>
                    <a:pt x="17250" y="21106"/>
                    <a:pt x="17444" y="21016"/>
                    <a:pt x="17652" y="20893"/>
                  </a:cubicBezTo>
                  <a:cubicBezTo>
                    <a:pt x="17861" y="20769"/>
                    <a:pt x="18083" y="20612"/>
                    <a:pt x="18303" y="20444"/>
                  </a:cubicBezTo>
                  <a:cubicBezTo>
                    <a:pt x="18523" y="20275"/>
                    <a:pt x="18740" y="20096"/>
                    <a:pt x="18945" y="19905"/>
                  </a:cubicBezTo>
                  <a:cubicBezTo>
                    <a:pt x="19151" y="19714"/>
                    <a:pt x="19345" y="19512"/>
                    <a:pt x="19550" y="19254"/>
                  </a:cubicBezTo>
                  <a:cubicBezTo>
                    <a:pt x="19755" y="18995"/>
                    <a:pt x="19972" y="18681"/>
                    <a:pt x="20169" y="18344"/>
                  </a:cubicBezTo>
                  <a:cubicBezTo>
                    <a:pt x="20366" y="18007"/>
                    <a:pt x="20543" y="17648"/>
                    <a:pt x="20700" y="17244"/>
                  </a:cubicBezTo>
                  <a:cubicBezTo>
                    <a:pt x="20857" y="16840"/>
                    <a:pt x="20994" y="16391"/>
                    <a:pt x="21128" y="15852"/>
                  </a:cubicBezTo>
                  <a:cubicBezTo>
                    <a:pt x="21262" y="15313"/>
                    <a:pt x="21393" y="14684"/>
                    <a:pt x="21476" y="14033"/>
                  </a:cubicBezTo>
                  <a:cubicBezTo>
                    <a:pt x="21559" y="13382"/>
                    <a:pt x="21593" y="12709"/>
                    <a:pt x="21564" y="12035"/>
                  </a:cubicBezTo>
                  <a:cubicBezTo>
                    <a:pt x="21536" y="11361"/>
                    <a:pt x="21445" y="10688"/>
                    <a:pt x="21319" y="10070"/>
                  </a:cubicBezTo>
                  <a:cubicBezTo>
                    <a:pt x="21194" y="9453"/>
                    <a:pt x="21034" y="8891"/>
                    <a:pt x="20877" y="8409"/>
                  </a:cubicBezTo>
                  <a:cubicBezTo>
                    <a:pt x="20720" y="7926"/>
                    <a:pt x="20566" y="7522"/>
                    <a:pt x="20397" y="7129"/>
                  </a:cubicBezTo>
                  <a:cubicBezTo>
                    <a:pt x="20229" y="6736"/>
                    <a:pt x="20046" y="6354"/>
                    <a:pt x="19852" y="5973"/>
                  </a:cubicBezTo>
                  <a:cubicBezTo>
                    <a:pt x="19658" y="5591"/>
                    <a:pt x="19453" y="5209"/>
                    <a:pt x="19236" y="4850"/>
                  </a:cubicBezTo>
                  <a:cubicBezTo>
                    <a:pt x="19019" y="4491"/>
                    <a:pt x="18791" y="4154"/>
                    <a:pt x="18571" y="3851"/>
                  </a:cubicBezTo>
                  <a:cubicBezTo>
                    <a:pt x="18352" y="3548"/>
                    <a:pt x="18140" y="3278"/>
                    <a:pt x="17924" y="3031"/>
                  </a:cubicBezTo>
                  <a:cubicBezTo>
                    <a:pt x="17707" y="2784"/>
                    <a:pt x="17484" y="2560"/>
                    <a:pt x="17256" y="2346"/>
                  </a:cubicBezTo>
                  <a:cubicBezTo>
                    <a:pt x="17028" y="2133"/>
                    <a:pt x="16794" y="1931"/>
                    <a:pt x="16585" y="1751"/>
                  </a:cubicBezTo>
                  <a:cubicBezTo>
                    <a:pt x="16377" y="1572"/>
                    <a:pt x="16194" y="1415"/>
                    <a:pt x="16003" y="1257"/>
                  </a:cubicBezTo>
                  <a:cubicBezTo>
                    <a:pt x="15812" y="1100"/>
                    <a:pt x="15612" y="943"/>
                    <a:pt x="15407" y="808"/>
                  </a:cubicBezTo>
                  <a:cubicBezTo>
                    <a:pt x="15201" y="674"/>
                    <a:pt x="14990" y="561"/>
                    <a:pt x="14771" y="460"/>
                  </a:cubicBezTo>
                  <a:cubicBezTo>
                    <a:pt x="14551" y="359"/>
                    <a:pt x="14323" y="269"/>
                    <a:pt x="14089" y="202"/>
                  </a:cubicBezTo>
                  <a:cubicBezTo>
                    <a:pt x="13855" y="135"/>
                    <a:pt x="13615" y="90"/>
                    <a:pt x="13410" y="56"/>
                  </a:cubicBezTo>
                  <a:cubicBezTo>
                    <a:pt x="13204" y="22"/>
                    <a:pt x="13033" y="0"/>
                    <a:pt x="12807" y="0"/>
                  </a:cubicBezTo>
                  <a:cubicBezTo>
                    <a:pt x="12582" y="0"/>
                    <a:pt x="12302" y="22"/>
                    <a:pt x="12020" y="90"/>
                  </a:cubicBezTo>
                  <a:cubicBezTo>
                    <a:pt x="11737" y="157"/>
                    <a:pt x="11452" y="269"/>
                    <a:pt x="11212" y="359"/>
                  </a:cubicBezTo>
                  <a:cubicBezTo>
                    <a:pt x="10973" y="449"/>
                    <a:pt x="10779" y="516"/>
                    <a:pt x="10533" y="651"/>
                  </a:cubicBezTo>
                  <a:cubicBezTo>
                    <a:pt x="10288" y="786"/>
                    <a:pt x="9991" y="988"/>
                    <a:pt x="9800" y="1123"/>
                  </a:cubicBezTo>
                  <a:cubicBezTo>
                    <a:pt x="9609" y="1257"/>
                    <a:pt x="9523" y="1325"/>
                    <a:pt x="9438" y="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2" name="Drawing"/>
          <p:cNvGrpSpPr/>
          <p:nvPr/>
        </p:nvGrpSpPr>
        <p:grpSpPr>
          <a:xfrm>
            <a:off x="596900" y="1556910"/>
            <a:ext cx="12388850" cy="7231923"/>
            <a:chOff x="0" y="0"/>
            <a:chExt cx="12388850" cy="7231921"/>
          </a:xfrm>
        </p:grpSpPr>
        <p:sp>
          <p:nvSpPr>
            <p:cNvPr id="363" name="Line"/>
            <p:cNvSpPr/>
            <p:nvPr/>
          </p:nvSpPr>
          <p:spPr>
            <a:xfrm>
              <a:off x="1787508" y="5282"/>
              <a:ext cx="265225" cy="45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403" fill="norm" stroke="1" extrusionOk="0">
                  <a:moveTo>
                    <a:pt x="14317" y="4516"/>
                  </a:moveTo>
                  <a:cubicBezTo>
                    <a:pt x="14485" y="3411"/>
                    <a:pt x="14652" y="2306"/>
                    <a:pt x="14736" y="1502"/>
                  </a:cubicBezTo>
                  <a:cubicBezTo>
                    <a:pt x="14820" y="699"/>
                    <a:pt x="14820" y="196"/>
                    <a:pt x="14401" y="46"/>
                  </a:cubicBezTo>
                  <a:cubicBezTo>
                    <a:pt x="13983" y="-105"/>
                    <a:pt x="13145" y="96"/>
                    <a:pt x="11555" y="950"/>
                  </a:cubicBezTo>
                  <a:cubicBezTo>
                    <a:pt x="9964" y="1804"/>
                    <a:pt x="7620" y="3311"/>
                    <a:pt x="5527" y="5772"/>
                  </a:cubicBezTo>
                  <a:cubicBezTo>
                    <a:pt x="3434" y="8234"/>
                    <a:pt x="1592" y="11649"/>
                    <a:pt x="671" y="14061"/>
                  </a:cubicBezTo>
                  <a:cubicBezTo>
                    <a:pt x="-250" y="16472"/>
                    <a:pt x="-250" y="17878"/>
                    <a:pt x="838" y="19084"/>
                  </a:cubicBezTo>
                  <a:cubicBezTo>
                    <a:pt x="1927" y="20289"/>
                    <a:pt x="4103" y="21294"/>
                    <a:pt x="6783" y="21395"/>
                  </a:cubicBezTo>
                  <a:cubicBezTo>
                    <a:pt x="9462" y="21495"/>
                    <a:pt x="12643" y="20691"/>
                    <a:pt x="15238" y="19084"/>
                  </a:cubicBezTo>
                  <a:cubicBezTo>
                    <a:pt x="17834" y="17476"/>
                    <a:pt x="19843" y="15065"/>
                    <a:pt x="20597" y="12152"/>
                  </a:cubicBezTo>
                  <a:cubicBezTo>
                    <a:pt x="21350" y="9238"/>
                    <a:pt x="20848" y="5822"/>
                    <a:pt x="20345" y="3914"/>
                  </a:cubicBezTo>
                  <a:cubicBezTo>
                    <a:pt x="19843" y="2005"/>
                    <a:pt x="19341" y="1603"/>
                    <a:pt x="18755" y="1251"/>
                  </a:cubicBezTo>
                  <a:cubicBezTo>
                    <a:pt x="18169" y="900"/>
                    <a:pt x="17499" y="598"/>
                    <a:pt x="16745" y="548"/>
                  </a:cubicBezTo>
                  <a:cubicBezTo>
                    <a:pt x="15992" y="498"/>
                    <a:pt x="15155" y="699"/>
                    <a:pt x="14569" y="1754"/>
                  </a:cubicBezTo>
                  <a:cubicBezTo>
                    <a:pt x="13983" y="2808"/>
                    <a:pt x="13648" y="4717"/>
                    <a:pt x="13313" y="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924050" y="278239"/>
              <a:ext cx="152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168"/>
                    <a:pt x="9000" y="8337"/>
                    <a:pt x="12600" y="11937"/>
                  </a:cubicBezTo>
                  <a:cubicBezTo>
                    <a:pt x="16200" y="15537"/>
                    <a:pt x="18900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2138727" y="271889"/>
              <a:ext cx="210774" cy="22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91" fill="norm" stroke="1" extrusionOk="0">
                  <a:moveTo>
                    <a:pt x="773" y="0"/>
                  </a:moveTo>
                  <a:cubicBezTo>
                    <a:pt x="341" y="4687"/>
                    <a:pt x="-91" y="9374"/>
                    <a:pt x="17" y="12838"/>
                  </a:cubicBezTo>
                  <a:cubicBezTo>
                    <a:pt x="125" y="16302"/>
                    <a:pt x="773" y="18543"/>
                    <a:pt x="1637" y="19868"/>
                  </a:cubicBezTo>
                  <a:cubicBezTo>
                    <a:pt x="2501" y="21192"/>
                    <a:pt x="3581" y="21600"/>
                    <a:pt x="4553" y="21294"/>
                  </a:cubicBezTo>
                  <a:cubicBezTo>
                    <a:pt x="5525" y="20989"/>
                    <a:pt x="6389" y="19970"/>
                    <a:pt x="7577" y="17219"/>
                  </a:cubicBezTo>
                  <a:cubicBezTo>
                    <a:pt x="8765" y="14468"/>
                    <a:pt x="10277" y="9985"/>
                    <a:pt x="11249" y="7132"/>
                  </a:cubicBezTo>
                  <a:cubicBezTo>
                    <a:pt x="12221" y="4279"/>
                    <a:pt x="12653" y="3057"/>
                    <a:pt x="12977" y="3057"/>
                  </a:cubicBezTo>
                  <a:cubicBezTo>
                    <a:pt x="13301" y="3057"/>
                    <a:pt x="13517" y="4279"/>
                    <a:pt x="13949" y="6521"/>
                  </a:cubicBezTo>
                  <a:cubicBezTo>
                    <a:pt x="14381" y="8762"/>
                    <a:pt x="15029" y="12023"/>
                    <a:pt x="16325" y="14264"/>
                  </a:cubicBezTo>
                  <a:cubicBezTo>
                    <a:pt x="17621" y="16506"/>
                    <a:pt x="19565" y="17728"/>
                    <a:pt x="21509" y="1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357665" y="257742"/>
              <a:ext cx="169635" cy="163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661" fill="norm" stroke="1" extrusionOk="0">
                  <a:moveTo>
                    <a:pt x="16571" y="8182"/>
                  </a:moveTo>
                  <a:cubicBezTo>
                    <a:pt x="16571" y="6849"/>
                    <a:pt x="16571" y="5516"/>
                    <a:pt x="16571" y="4049"/>
                  </a:cubicBezTo>
                  <a:cubicBezTo>
                    <a:pt x="16571" y="2582"/>
                    <a:pt x="16571" y="982"/>
                    <a:pt x="15104" y="316"/>
                  </a:cubicBezTo>
                  <a:cubicBezTo>
                    <a:pt x="13638" y="-351"/>
                    <a:pt x="10704" y="-84"/>
                    <a:pt x="7904" y="2316"/>
                  </a:cubicBezTo>
                  <a:cubicBezTo>
                    <a:pt x="5104" y="4716"/>
                    <a:pt x="2438" y="9249"/>
                    <a:pt x="1104" y="12582"/>
                  </a:cubicBezTo>
                  <a:cubicBezTo>
                    <a:pt x="-229" y="15916"/>
                    <a:pt x="-229" y="18049"/>
                    <a:pt x="438" y="19382"/>
                  </a:cubicBezTo>
                  <a:cubicBezTo>
                    <a:pt x="1104" y="20716"/>
                    <a:pt x="2438" y="21249"/>
                    <a:pt x="4571" y="19782"/>
                  </a:cubicBezTo>
                  <a:cubicBezTo>
                    <a:pt x="6704" y="18316"/>
                    <a:pt x="9638" y="14849"/>
                    <a:pt x="11371" y="12182"/>
                  </a:cubicBezTo>
                  <a:cubicBezTo>
                    <a:pt x="13104" y="9516"/>
                    <a:pt x="13638" y="7649"/>
                    <a:pt x="14038" y="7782"/>
                  </a:cubicBezTo>
                  <a:cubicBezTo>
                    <a:pt x="14438" y="7916"/>
                    <a:pt x="14704" y="10049"/>
                    <a:pt x="15904" y="12182"/>
                  </a:cubicBezTo>
                  <a:cubicBezTo>
                    <a:pt x="17104" y="14316"/>
                    <a:pt x="19238" y="16449"/>
                    <a:pt x="21371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2590800" y="195689"/>
              <a:ext cx="114300" cy="24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5445"/>
                  </a:moveTo>
                  <a:cubicBezTo>
                    <a:pt x="4000" y="9620"/>
                    <a:pt x="8000" y="13795"/>
                    <a:pt x="10000" y="16518"/>
                  </a:cubicBezTo>
                  <a:cubicBezTo>
                    <a:pt x="12000" y="19240"/>
                    <a:pt x="12000" y="20511"/>
                    <a:pt x="11000" y="21055"/>
                  </a:cubicBezTo>
                  <a:cubicBezTo>
                    <a:pt x="10000" y="21600"/>
                    <a:pt x="8000" y="21418"/>
                    <a:pt x="6800" y="19966"/>
                  </a:cubicBezTo>
                  <a:cubicBezTo>
                    <a:pt x="5600" y="18514"/>
                    <a:pt x="5200" y="15792"/>
                    <a:pt x="7800" y="12252"/>
                  </a:cubicBezTo>
                  <a:cubicBezTo>
                    <a:pt x="10400" y="8713"/>
                    <a:pt x="16000" y="43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792779" y="5189"/>
              <a:ext cx="185371" cy="48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8" fill="norm" stroke="1" extrusionOk="0">
                  <a:moveTo>
                    <a:pt x="12660" y="0"/>
                  </a:moveTo>
                  <a:cubicBezTo>
                    <a:pt x="11432" y="189"/>
                    <a:pt x="10205" y="377"/>
                    <a:pt x="9101" y="1509"/>
                  </a:cubicBezTo>
                  <a:cubicBezTo>
                    <a:pt x="7996" y="2641"/>
                    <a:pt x="7014" y="4716"/>
                    <a:pt x="6032" y="7357"/>
                  </a:cubicBezTo>
                  <a:cubicBezTo>
                    <a:pt x="5051" y="9998"/>
                    <a:pt x="4069" y="13205"/>
                    <a:pt x="3578" y="15516"/>
                  </a:cubicBezTo>
                  <a:cubicBezTo>
                    <a:pt x="3087" y="17827"/>
                    <a:pt x="3087" y="19242"/>
                    <a:pt x="3210" y="20185"/>
                  </a:cubicBezTo>
                  <a:cubicBezTo>
                    <a:pt x="3332" y="21128"/>
                    <a:pt x="3578" y="21600"/>
                    <a:pt x="3701" y="21506"/>
                  </a:cubicBezTo>
                  <a:cubicBezTo>
                    <a:pt x="3823" y="21411"/>
                    <a:pt x="3823" y="20751"/>
                    <a:pt x="3332" y="19666"/>
                  </a:cubicBezTo>
                  <a:cubicBezTo>
                    <a:pt x="2841" y="18582"/>
                    <a:pt x="1860" y="17072"/>
                    <a:pt x="1123" y="16082"/>
                  </a:cubicBezTo>
                  <a:cubicBezTo>
                    <a:pt x="387" y="15092"/>
                    <a:pt x="-104" y="14620"/>
                    <a:pt x="19" y="14196"/>
                  </a:cubicBezTo>
                  <a:cubicBezTo>
                    <a:pt x="141" y="13771"/>
                    <a:pt x="878" y="13394"/>
                    <a:pt x="1982" y="13205"/>
                  </a:cubicBezTo>
                  <a:cubicBezTo>
                    <a:pt x="3087" y="13017"/>
                    <a:pt x="4560" y="13017"/>
                    <a:pt x="6769" y="13064"/>
                  </a:cubicBezTo>
                  <a:cubicBezTo>
                    <a:pt x="8978" y="13111"/>
                    <a:pt x="11923" y="13205"/>
                    <a:pt x="14010" y="13394"/>
                  </a:cubicBezTo>
                  <a:cubicBezTo>
                    <a:pt x="16096" y="13583"/>
                    <a:pt x="17323" y="13866"/>
                    <a:pt x="17937" y="14243"/>
                  </a:cubicBezTo>
                  <a:cubicBezTo>
                    <a:pt x="18551" y="14620"/>
                    <a:pt x="18551" y="15092"/>
                    <a:pt x="18182" y="16035"/>
                  </a:cubicBezTo>
                  <a:cubicBezTo>
                    <a:pt x="17814" y="16978"/>
                    <a:pt x="17078" y="18393"/>
                    <a:pt x="16464" y="19478"/>
                  </a:cubicBezTo>
                  <a:cubicBezTo>
                    <a:pt x="15851" y="20562"/>
                    <a:pt x="15360" y="21317"/>
                    <a:pt x="15360" y="21411"/>
                  </a:cubicBezTo>
                  <a:cubicBezTo>
                    <a:pt x="15360" y="21506"/>
                    <a:pt x="15851" y="20940"/>
                    <a:pt x="16955" y="19100"/>
                  </a:cubicBezTo>
                  <a:cubicBezTo>
                    <a:pt x="18060" y="17261"/>
                    <a:pt x="19778" y="14148"/>
                    <a:pt x="21496" y="1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3036479" y="-1"/>
              <a:ext cx="321336" cy="532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68" fill="norm" stroke="1" extrusionOk="0">
                  <a:moveTo>
                    <a:pt x="3685" y="722"/>
                  </a:moveTo>
                  <a:cubicBezTo>
                    <a:pt x="3685" y="295"/>
                    <a:pt x="3685" y="-132"/>
                    <a:pt x="3615" y="39"/>
                  </a:cubicBezTo>
                  <a:cubicBezTo>
                    <a:pt x="3545" y="210"/>
                    <a:pt x="3406" y="978"/>
                    <a:pt x="3057" y="2856"/>
                  </a:cubicBezTo>
                  <a:cubicBezTo>
                    <a:pt x="2709" y="4734"/>
                    <a:pt x="2152" y="7723"/>
                    <a:pt x="1594" y="10369"/>
                  </a:cubicBezTo>
                  <a:cubicBezTo>
                    <a:pt x="1037" y="13016"/>
                    <a:pt x="479" y="15321"/>
                    <a:pt x="201" y="16687"/>
                  </a:cubicBezTo>
                  <a:cubicBezTo>
                    <a:pt x="-78" y="18053"/>
                    <a:pt x="-78" y="18480"/>
                    <a:pt x="270" y="18736"/>
                  </a:cubicBezTo>
                  <a:cubicBezTo>
                    <a:pt x="619" y="18992"/>
                    <a:pt x="1316" y="19077"/>
                    <a:pt x="1943" y="18949"/>
                  </a:cubicBezTo>
                  <a:cubicBezTo>
                    <a:pt x="2570" y="18821"/>
                    <a:pt x="3127" y="18480"/>
                    <a:pt x="4103" y="17541"/>
                  </a:cubicBezTo>
                  <a:cubicBezTo>
                    <a:pt x="5078" y="16602"/>
                    <a:pt x="6472" y="15065"/>
                    <a:pt x="7168" y="13912"/>
                  </a:cubicBezTo>
                  <a:cubicBezTo>
                    <a:pt x="7865" y="12760"/>
                    <a:pt x="7865" y="11991"/>
                    <a:pt x="7517" y="11607"/>
                  </a:cubicBezTo>
                  <a:cubicBezTo>
                    <a:pt x="7168" y="11223"/>
                    <a:pt x="6472" y="11223"/>
                    <a:pt x="5775" y="11650"/>
                  </a:cubicBezTo>
                  <a:cubicBezTo>
                    <a:pt x="5078" y="12077"/>
                    <a:pt x="4381" y="12930"/>
                    <a:pt x="4103" y="14040"/>
                  </a:cubicBezTo>
                  <a:cubicBezTo>
                    <a:pt x="3824" y="15150"/>
                    <a:pt x="3963" y="16516"/>
                    <a:pt x="4939" y="17370"/>
                  </a:cubicBezTo>
                  <a:cubicBezTo>
                    <a:pt x="5914" y="18224"/>
                    <a:pt x="7726" y="18565"/>
                    <a:pt x="9816" y="17925"/>
                  </a:cubicBezTo>
                  <a:cubicBezTo>
                    <a:pt x="11907" y="17285"/>
                    <a:pt x="14276" y="15662"/>
                    <a:pt x="15808" y="14254"/>
                  </a:cubicBezTo>
                  <a:cubicBezTo>
                    <a:pt x="17341" y="12845"/>
                    <a:pt x="18038" y="11650"/>
                    <a:pt x="18387" y="10796"/>
                  </a:cubicBezTo>
                  <a:cubicBezTo>
                    <a:pt x="18735" y="9942"/>
                    <a:pt x="18735" y="9430"/>
                    <a:pt x="18387" y="9174"/>
                  </a:cubicBezTo>
                  <a:cubicBezTo>
                    <a:pt x="18038" y="8918"/>
                    <a:pt x="17341" y="8918"/>
                    <a:pt x="16714" y="9046"/>
                  </a:cubicBezTo>
                  <a:cubicBezTo>
                    <a:pt x="16087" y="9174"/>
                    <a:pt x="15530" y="9430"/>
                    <a:pt x="15251" y="9772"/>
                  </a:cubicBezTo>
                  <a:cubicBezTo>
                    <a:pt x="14972" y="10113"/>
                    <a:pt x="14972" y="10540"/>
                    <a:pt x="15878" y="11479"/>
                  </a:cubicBezTo>
                  <a:cubicBezTo>
                    <a:pt x="16784" y="12418"/>
                    <a:pt x="18596" y="13870"/>
                    <a:pt x="19780" y="15236"/>
                  </a:cubicBezTo>
                  <a:cubicBezTo>
                    <a:pt x="20965" y="16602"/>
                    <a:pt x="21522" y="17882"/>
                    <a:pt x="20895" y="18907"/>
                  </a:cubicBezTo>
                  <a:cubicBezTo>
                    <a:pt x="20268" y="19931"/>
                    <a:pt x="18456" y="20700"/>
                    <a:pt x="16645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879600" y="659239"/>
              <a:ext cx="10922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1465" y="15429"/>
                    <a:pt x="2930" y="21600"/>
                    <a:pt x="4479" y="20057"/>
                  </a:cubicBezTo>
                  <a:cubicBezTo>
                    <a:pt x="6028" y="18514"/>
                    <a:pt x="7660" y="9257"/>
                    <a:pt x="9377" y="4629"/>
                  </a:cubicBezTo>
                  <a:cubicBezTo>
                    <a:pt x="11093" y="0"/>
                    <a:pt x="12893" y="0"/>
                    <a:pt x="14693" y="0"/>
                  </a:cubicBezTo>
                  <a:cubicBezTo>
                    <a:pt x="16493" y="0"/>
                    <a:pt x="18293" y="0"/>
                    <a:pt x="19444" y="1543"/>
                  </a:cubicBezTo>
                  <a:cubicBezTo>
                    <a:pt x="20595" y="3086"/>
                    <a:pt x="21098" y="6171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038350" y="767189"/>
              <a:ext cx="812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8" y="19200"/>
                    <a:pt x="4275" y="16800"/>
                    <a:pt x="6300" y="14800"/>
                  </a:cubicBezTo>
                  <a:cubicBezTo>
                    <a:pt x="8325" y="12800"/>
                    <a:pt x="10238" y="11200"/>
                    <a:pt x="12403" y="9200"/>
                  </a:cubicBezTo>
                  <a:cubicBezTo>
                    <a:pt x="14569" y="7200"/>
                    <a:pt x="16987" y="4800"/>
                    <a:pt x="18562" y="3200"/>
                  </a:cubicBezTo>
                  <a:cubicBezTo>
                    <a:pt x="20138" y="1600"/>
                    <a:pt x="20869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643768" y="290376"/>
              <a:ext cx="26533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015" fill="norm" stroke="1" extrusionOk="0">
                  <a:moveTo>
                    <a:pt x="15842" y="7055"/>
                  </a:moveTo>
                  <a:cubicBezTo>
                    <a:pt x="7535" y="2735"/>
                    <a:pt x="-773" y="-1585"/>
                    <a:pt x="58" y="575"/>
                  </a:cubicBezTo>
                  <a:cubicBezTo>
                    <a:pt x="889" y="2735"/>
                    <a:pt x="10858" y="11375"/>
                    <a:pt x="20827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644900" y="506839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4509635" y="146989"/>
              <a:ext cx="202577" cy="40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88" fill="norm" stroke="1" extrusionOk="0">
                  <a:moveTo>
                    <a:pt x="15090" y="1913"/>
                  </a:moveTo>
                  <a:cubicBezTo>
                    <a:pt x="14649" y="1238"/>
                    <a:pt x="14208" y="563"/>
                    <a:pt x="13437" y="225"/>
                  </a:cubicBezTo>
                  <a:cubicBezTo>
                    <a:pt x="12665" y="-112"/>
                    <a:pt x="11563" y="-112"/>
                    <a:pt x="10020" y="507"/>
                  </a:cubicBezTo>
                  <a:cubicBezTo>
                    <a:pt x="8477" y="1125"/>
                    <a:pt x="6494" y="2363"/>
                    <a:pt x="4620" y="4275"/>
                  </a:cubicBezTo>
                  <a:cubicBezTo>
                    <a:pt x="2747" y="6188"/>
                    <a:pt x="983" y="8775"/>
                    <a:pt x="322" y="11138"/>
                  </a:cubicBezTo>
                  <a:cubicBezTo>
                    <a:pt x="-339" y="13500"/>
                    <a:pt x="102" y="15638"/>
                    <a:pt x="873" y="16988"/>
                  </a:cubicBezTo>
                  <a:cubicBezTo>
                    <a:pt x="1645" y="18338"/>
                    <a:pt x="2747" y="18900"/>
                    <a:pt x="4510" y="19182"/>
                  </a:cubicBezTo>
                  <a:cubicBezTo>
                    <a:pt x="6273" y="19463"/>
                    <a:pt x="8698" y="19463"/>
                    <a:pt x="11232" y="18732"/>
                  </a:cubicBezTo>
                  <a:cubicBezTo>
                    <a:pt x="13767" y="18000"/>
                    <a:pt x="16412" y="16538"/>
                    <a:pt x="18175" y="14794"/>
                  </a:cubicBezTo>
                  <a:cubicBezTo>
                    <a:pt x="19939" y="13051"/>
                    <a:pt x="20820" y="11026"/>
                    <a:pt x="21041" y="9450"/>
                  </a:cubicBezTo>
                  <a:cubicBezTo>
                    <a:pt x="21261" y="7876"/>
                    <a:pt x="20820" y="6750"/>
                    <a:pt x="19277" y="5907"/>
                  </a:cubicBezTo>
                  <a:cubicBezTo>
                    <a:pt x="17734" y="5063"/>
                    <a:pt x="15090" y="4500"/>
                    <a:pt x="13106" y="4219"/>
                  </a:cubicBezTo>
                  <a:cubicBezTo>
                    <a:pt x="11122" y="3938"/>
                    <a:pt x="9800" y="3938"/>
                    <a:pt x="8588" y="4050"/>
                  </a:cubicBezTo>
                  <a:cubicBezTo>
                    <a:pt x="7375" y="4163"/>
                    <a:pt x="6273" y="4388"/>
                    <a:pt x="5612" y="4894"/>
                  </a:cubicBezTo>
                  <a:cubicBezTo>
                    <a:pt x="4951" y="5400"/>
                    <a:pt x="4730" y="6188"/>
                    <a:pt x="5612" y="7819"/>
                  </a:cubicBezTo>
                  <a:cubicBezTo>
                    <a:pt x="6494" y="9450"/>
                    <a:pt x="8477" y="11925"/>
                    <a:pt x="10681" y="14288"/>
                  </a:cubicBezTo>
                  <a:cubicBezTo>
                    <a:pt x="12885" y="16650"/>
                    <a:pt x="15310" y="18900"/>
                    <a:pt x="16632" y="20082"/>
                  </a:cubicBezTo>
                  <a:cubicBezTo>
                    <a:pt x="17955" y="21263"/>
                    <a:pt x="18175" y="21375"/>
                    <a:pt x="1839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4825999" y="487789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889499" y="614789"/>
              <a:ext cx="1079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378450" y="235159"/>
              <a:ext cx="210748" cy="31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98" fill="norm" stroke="1" extrusionOk="0">
                  <a:moveTo>
                    <a:pt x="14756" y="2874"/>
                  </a:moveTo>
                  <a:cubicBezTo>
                    <a:pt x="14115" y="2027"/>
                    <a:pt x="13473" y="1180"/>
                    <a:pt x="12618" y="685"/>
                  </a:cubicBezTo>
                  <a:cubicBezTo>
                    <a:pt x="11762" y="191"/>
                    <a:pt x="10693" y="50"/>
                    <a:pt x="8982" y="685"/>
                  </a:cubicBezTo>
                  <a:cubicBezTo>
                    <a:pt x="7271" y="1321"/>
                    <a:pt x="4919" y="2733"/>
                    <a:pt x="3101" y="5415"/>
                  </a:cubicBezTo>
                  <a:cubicBezTo>
                    <a:pt x="1283" y="8097"/>
                    <a:pt x="0" y="12050"/>
                    <a:pt x="0" y="14944"/>
                  </a:cubicBezTo>
                  <a:cubicBezTo>
                    <a:pt x="0" y="17838"/>
                    <a:pt x="1283" y="19674"/>
                    <a:pt x="2673" y="20591"/>
                  </a:cubicBezTo>
                  <a:cubicBezTo>
                    <a:pt x="4063" y="21509"/>
                    <a:pt x="5560" y="21509"/>
                    <a:pt x="7592" y="20733"/>
                  </a:cubicBezTo>
                  <a:cubicBezTo>
                    <a:pt x="9624" y="19956"/>
                    <a:pt x="12190" y="18403"/>
                    <a:pt x="14650" y="15721"/>
                  </a:cubicBezTo>
                  <a:cubicBezTo>
                    <a:pt x="17109" y="13038"/>
                    <a:pt x="19461" y="9227"/>
                    <a:pt x="20531" y="6615"/>
                  </a:cubicBezTo>
                  <a:cubicBezTo>
                    <a:pt x="21600" y="4003"/>
                    <a:pt x="21386" y="2591"/>
                    <a:pt x="20851" y="1674"/>
                  </a:cubicBezTo>
                  <a:cubicBezTo>
                    <a:pt x="20317" y="756"/>
                    <a:pt x="19461" y="333"/>
                    <a:pt x="18285" y="121"/>
                  </a:cubicBezTo>
                  <a:cubicBezTo>
                    <a:pt x="17109" y="-91"/>
                    <a:pt x="15612" y="-91"/>
                    <a:pt x="13901" y="685"/>
                  </a:cubicBezTo>
                  <a:cubicBezTo>
                    <a:pt x="12190" y="1462"/>
                    <a:pt x="10265" y="3015"/>
                    <a:pt x="9089" y="4991"/>
                  </a:cubicBezTo>
                  <a:cubicBezTo>
                    <a:pt x="7913" y="6968"/>
                    <a:pt x="7485" y="9368"/>
                    <a:pt x="9196" y="11980"/>
                  </a:cubicBezTo>
                  <a:cubicBezTo>
                    <a:pt x="10907" y="14591"/>
                    <a:pt x="14756" y="17415"/>
                    <a:pt x="18606" y="2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5645149" y="499276"/>
              <a:ext cx="152401" cy="13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2151"/>
                  </a:moveTo>
                  <a:cubicBezTo>
                    <a:pt x="1200" y="1169"/>
                    <a:pt x="2400" y="187"/>
                    <a:pt x="4050" y="24"/>
                  </a:cubicBezTo>
                  <a:cubicBezTo>
                    <a:pt x="5700" y="-140"/>
                    <a:pt x="7800" y="515"/>
                    <a:pt x="8550" y="2805"/>
                  </a:cubicBezTo>
                  <a:cubicBezTo>
                    <a:pt x="9300" y="5096"/>
                    <a:pt x="8700" y="9024"/>
                    <a:pt x="7800" y="11642"/>
                  </a:cubicBezTo>
                  <a:cubicBezTo>
                    <a:pt x="6900" y="14260"/>
                    <a:pt x="5700" y="15569"/>
                    <a:pt x="4650" y="16878"/>
                  </a:cubicBezTo>
                  <a:cubicBezTo>
                    <a:pt x="3600" y="18187"/>
                    <a:pt x="2700" y="19496"/>
                    <a:pt x="3000" y="20315"/>
                  </a:cubicBezTo>
                  <a:cubicBezTo>
                    <a:pt x="3300" y="21133"/>
                    <a:pt x="4800" y="21460"/>
                    <a:pt x="8100" y="21133"/>
                  </a:cubicBezTo>
                  <a:cubicBezTo>
                    <a:pt x="11400" y="20805"/>
                    <a:pt x="16500" y="19824"/>
                    <a:pt x="21600" y="18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5911850" y="633839"/>
              <a:ext cx="63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6338950" y="303150"/>
              <a:ext cx="251342" cy="30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85" fill="norm" stroke="1" extrusionOk="0">
                  <a:moveTo>
                    <a:pt x="15520" y="2715"/>
                  </a:moveTo>
                  <a:cubicBezTo>
                    <a:pt x="15520" y="1971"/>
                    <a:pt x="15520" y="1226"/>
                    <a:pt x="15070" y="779"/>
                  </a:cubicBezTo>
                  <a:cubicBezTo>
                    <a:pt x="14620" y="332"/>
                    <a:pt x="13720" y="183"/>
                    <a:pt x="11830" y="1226"/>
                  </a:cubicBezTo>
                  <a:cubicBezTo>
                    <a:pt x="9940" y="2268"/>
                    <a:pt x="7060" y="4503"/>
                    <a:pt x="4900" y="7259"/>
                  </a:cubicBezTo>
                  <a:cubicBezTo>
                    <a:pt x="2740" y="10015"/>
                    <a:pt x="1300" y="13292"/>
                    <a:pt x="580" y="15601"/>
                  </a:cubicBezTo>
                  <a:cubicBezTo>
                    <a:pt x="-140" y="17910"/>
                    <a:pt x="-140" y="19251"/>
                    <a:pt x="310" y="20144"/>
                  </a:cubicBezTo>
                  <a:cubicBezTo>
                    <a:pt x="760" y="21038"/>
                    <a:pt x="1660" y="21485"/>
                    <a:pt x="3460" y="21485"/>
                  </a:cubicBezTo>
                  <a:cubicBezTo>
                    <a:pt x="5260" y="21485"/>
                    <a:pt x="7960" y="21038"/>
                    <a:pt x="10660" y="19251"/>
                  </a:cubicBezTo>
                  <a:cubicBezTo>
                    <a:pt x="13360" y="17463"/>
                    <a:pt x="16060" y="14335"/>
                    <a:pt x="17860" y="11579"/>
                  </a:cubicBezTo>
                  <a:cubicBezTo>
                    <a:pt x="19660" y="8823"/>
                    <a:pt x="20560" y="6439"/>
                    <a:pt x="21010" y="4801"/>
                  </a:cubicBezTo>
                  <a:cubicBezTo>
                    <a:pt x="21460" y="3162"/>
                    <a:pt x="21460" y="2268"/>
                    <a:pt x="21190" y="1524"/>
                  </a:cubicBezTo>
                  <a:cubicBezTo>
                    <a:pt x="20920" y="779"/>
                    <a:pt x="20380" y="183"/>
                    <a:pt x="19120" y="34"/>
                  </a:cubicBezTo>
                  <a:cubicBezTo>
                    <a:pt x="17860" y="-115"/>
                    <a:pt x="15880" y="183"/>
                    <a:pt x="13990" y="1673"/>
                  </a:cubicBezTo>
                  <a:cubicBezTo>
                    <a:pt x="12100" y="3162"/>
                    <a:pt x="10300" y="5844"/>
                    <a:pt x="9400" y="8004"/>
                  </a:cubicBezTo>
                  <a:cubicBezTo>
                    <a:pt x="8500" y="10164"/>
                    <a:pt x="8500" y="11802"/>
                    <a:pt x="9760" y="13739"/>
                  </a:cubicBezTo>
                  <a:cubicBezTo>
                    <a:pt x="11020" y="15675"/>
                    <a:pt x="13540" y="17910"/>
                    <a:pt x="16060" y="20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6578600" y="569776"/>
              <a:ext cx="108617" cy="155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120" fill="norm" stroke="1" extrusionOk="0">
                  <a:moveTo>
                    <a:pt x="9781" y="941"/>
                  </a:moveTo>
                  <a:cubicBezTo>
                    <a:pt x="11819" y="365"/>
                    <a:pt x="13857" y="-211"/>
                    <a:pt x="15691" y="77"/>
                  </a:cubicBezTo>
                  <a:cubicBezTo>
                    <a:pt x="17525" y="365"/>
                    <a:pt x="19155" y="1517"/>
                    <a:pt x="19562" y="2813"/>
                  </a:cubicBezTo>
                  <a:cubicBezTo>
                    <a:pt x="19970" y="4109"/>
                    <a:pt x="19155" y="5549"/>
                    <a:pt x="17932" y="6701"/>
                  </a:cubicBezTo>
                  <a:cubicBezTo>
                    <a:pt x="16709" y="7853"/>
                    <a:pt x="15079" y="8717"/>
                    <a:pt x="15487" y="9581"/>
                  </a:cubicBezTo>
                  <a:cubicBezTo>
                    <a:pt x="15894" y="10445"/>
                    <a:pt x="18340" y="11309"/>
                    <a:pt x="19766" y="12461"/>
                  </a:cubicBezTo>
                  <a:cubicBezTo>
                    <a:pt x="21192" y="13613"/>
                    <a:pt x="21600" y="15053"/>
                    <a:pt x="19155" y="16637"/>
                  </a:cubicBezTo>
                  <a:cubicBezTo>
                    <a:pt x="16709" y="18221"/>
                    <a:pt x="11411" y="19949"/>
                    <a:pt x="7743" y="20669"/>
                  </a:cubicBezTo>
                  <a:cubicBezTo>
                    <a:pt x="4075" y="21389"/>
                    <a:pt x="2038" y="21101"/>
                    <a:pt x="0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597400" y="824339"/>
              <a:ext cx="63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00"/>
                    <a:pt x="21600" y="10800"/>
                    <a:pt x="18000" y="14400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4543922" y="1160889"/>
              <a:ext cx="14002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600" fill="norm" stroke="1" extrusionOk="0">
                  <a:moveTo>
                    <a:pt x="402" y="0"/>
                  </a:moveTo>
                  <a:cubicBezTo>
                    <a:pt x="85" y="2571"/>
                    <a:pt x="-233" y="5143"/>
                    <a:pt x="243" y="7200"/>
                  </a:cubicBezTo>
                  <a:cubicBezTo>
                    <a:pt x="720" y="9257"/>
                    <a:pt x="1991" y="10800"/>
                    <a:pt x="4373" y="11571"/>
                  </a:cubicBezTo>
                  <a:cubicBezTo>
                    <a:pt x="6755" y="12343"/>
                    <a:pt x="10249" y="12343"/>
                    <a:pt x="12949" y="11314"/>
                  </a:cubicBezTo>
                  <a:cubicBezTo>
                    <a:pt x="15649" y="10286"/>
                    <a:pt x="17555" y="8229"/>
                    <a:pt x="18985" y="6171"/>
                  </a:cubicBezTo>
                  <a:cubicBezTo>
                    <a:pt x="20414" y="4114"/>
                    <a:pt x="21367" y="2057"/>
                    <a:pt x="20891" y="1800"/>
                  </a:cubicBezTo>
                  <a:cubicBezTo>
                    <a:pt x="20414" y="1543"/>
                    <a:pt x="18508" y="3086"/>
                    <a:pt x="15649" y="6686"/>
                  </a:cubicBezTo>
                  <a:cubicBezTo>
                    <a:pt x="12791" y="10286"/>
                    <a:pt x="8979" y="15943"/>
                    <a:pt x="51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4075349" y="1537655"/>
              <a:ext cx="115652" cy="23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493" fill="norm" stroke="1" extrusionOk="0">
                  <a:moveTo>
                    <a:pt x="4789" y="3250"/>
                  </a:moveTo>
                  <a:cubicBezTo>
                    <a:pt x="4789" y="2294"/>
                    <a:pt x="4789" y="1338"/>
                    <a:pt x="6305" y="765"/>
                  </a:cubicBezTo>
                  <a:cubicBezTo>
                    <a:pt x="7821" y="191"/>
                    <a:pt x="10852" y="0"/>
                    <a:pt x="13316" y="0"/>
                  </a:cubicBezTo>
                  <a:cubicBezTo>
                    <a:pt x="15779" y="0"/>
                    <a:pt x="17673" y="191"/>
                    <a:pt x="19000" y="1338"/>
                  </a:cubicBezTo>
                  <a:cubicBezTo>
                    <a:pt x="20326" y="2485"/>
                    <a:pt x="21084" y="4588"/>
                    <a:pt x="18810" y="7264"/>
                  </a:cubicBezTo>
                  <a:cubicBezTo>
                    <a:pt x="16537" y="9940"/>
                    <a:pt x="11231" y="13189"/>
                    <a:pt x="7631" y="15196"/>
                  </a:cubicBezTo>
                  <a:cubicBezTo>
                    <a:pt x="4031" y="17204"/>
                    <a:pt x="2137" y="17968"/>
                    <a:pt x="1000" y="18828"/>
                  </a:cubicBezTo>
                  <a:cubicBezTo>
                    <a:pt x="-137" y="19688"/>
                    <a:pt x="-516" y="20644"/>
                    <a:pt x="1000" y="21122"/>
                  </a:cubicBezTo>
                  <a:cubicBezTo>
                    <a:pt x="2516" y="21600"/>
                    <a:pt x="5926" y="21600"/>
                    <a:pt x="9526" y="21218"/>
                  </a:cubicBezTo>
                  <a:cubicBezTo>
                    <a:pt x="13126" y="20835"/>
                    <a:pt x="16916" y="20071"/>
                    <a:pt x="20705" y="19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4273549" y="1551911"/>
              <a:ext cx="152401" cy="22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21600" y="256"/>
                  </a:moveTo>
                  <a:cubicBezTo>
                    <a:pt x="18600" y="54"/>
                    <a:pt x="15600" y="-148"/>
                    <a:pt x="12750" y="155"/>
                  </a:cubicBezTo>
                  <a:cubicBezTo>
                    <a:pt x="9900" y="458"/>
                    <a:pt x="7200" y="1265"/>
                    <a:pt x="5850" y="2678"/>
                  </a:cubicBezTo>
                  <a:cubicBezTo>
                    <a:pt x="4500" y="4091"/>
                    <a:pt x="4500" y="6110"/>
                    <a:pt x="4200" y="7624"/>
                  </a:cubicBezTo>
                  <a:cubicBezTo>
                    <a:pt x="3900" y="9138"/>
                    <a:pt x="3300" y="10147"/>
                    <a:pt x="3750" y="10753"/>
                  </a:cubicBezTo>
                  <a:cubicBezTo>
                    <a:pt x="4200" y="11359"/>
                    <a:pt x="5700" y="11560"/>
                    <a:pt x="7200" y="11964"/>
                  </a:cubicBezTo>
                  <a:cubicBezTo>
                    <a:pt x="8700" y="12368"/>
                    <a:pt x="10200" y="12973"/>
                    <a:pt x="10350" y="14588"/>
                  </a:cubicBezTo>
                  <a:cubicBezTo>
                    <a:pt x="10500" y="16203"/>
                    <a:pt x="9300" y="18828"/>
                    <a:pt x="7500" y="20140"/>
                  </a:cubicBezTo>
                  <a:cubicBezTo>
                    <a:pt x="5700" y="21452"/>
                    <a:pt x="3300" y="21452"/>
                    <a:pt x="1950" y="20846"/>
                  </a:cubicBezTo>
                  <a:cubicBezTo>
                    <a:pt x="600" y="20241"/>
                    <a:pt x="300" y="19030"/>
                    <a:pt x="0" y="17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4445529" y="1389489"/>
              <a:ext cx="1259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9630" y="0"/>
                  </a:moveTo>
                  <a:cubicBezTo>
                    <a:pt x="8550" y="1705"/>
                    <a:pt x="7470" y="3411"/>
                    <a:pt x="6210" y="5589"/>
                  </a:cubicBezTo>
                  <a:cubicBezTo>
                    <a:pt x="4950" y="7768"/>
                    <a:pt x="3510" y="10421"/>
                    <a:pt x="2430" y="12505"/>
                  </a:cubicBezTo>
                  <a:cubicBezTo>
                    <a:pt x="1350" y="14589"/>
                    <a:pt x="630" y="16105"/>
                    <a:pt x="270" y="16295"/>
                  </a:cubicBezTo>
                  <a:cubicBezTo>
                    <a:pt x="-90" y="16484"/>
                    <a:pt x="-90" y="15347"/>
                    <a:pt x="270" y="13832"/>
                  </a:cubicBezTo>
                  <a:cubicBezTo>
                    <a:pt x="630" y="12316"/>
                    <a:pt x="1350" y="10421"/>
                    <a:pt x="3150" y="8716"/>
                  </a:cubicBezTo>
                  <a:cubicBezTo>
                    <a:pt x="4950" y="7011"/>
                    <a:pt x="7830" y="5495"/>
                    <a:pt x="10350" y="4263"/>
                  </a:cubicBezTo>
                  <a:cubicBezTo>
                    <a:pt x="12870" y="3032"/>
                    <a:pt x="15030" y="2084"/>
                    <a:pt x="16110" y="2084"/>
                  </a:cubicBezTo>
                  <a:cubicBezTo>
                    <a:pt x="17190" y="2084"/>
                    <a:pt x="17190" y="3032"/>
                    <a:pt x="16830" y="4168"/>
                  </a:cubicBezTo>
                  <a:cubicBezTo>
                    <a:pt x="16470" y="5305"/>
                    <a:pt x="15750" y="6632"/>
                    <a:pt x="15210" y="7768"/>
                  </a:cubicBezTo>
                  <a:cubicBezTo>
                    <a:pt x="14670" y="8905"/>
                    <a:pt x="14310" y="9853"/>
                    <a:pt x="15390" y="10042"/>
                  </a:cubicBezTo>
                  <a:cubicBezTo>
                    <a:pt x="16470" y="10232"/>
                    <a:pt x="18990" y="9663"/>
                    <a:pt x="20250" y="9947"/>
                  </a:cubicBezTo>
                  <a:cubicBezTo>
                    <a:pt x="21510" y="10232"/>
                    <a:pt x="21510" y="11368"/>
                    <a:pt x="21330" y="13453"/>
                  </a:cubicBezTo>
                  <a:cubicBezTo>
                    <a:pt x="21150" y="15537"/>
                    <a:pt x="20790" y="18568"/>
                    <a:pt x="204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4699000" y="1605389"/>
              <a:ext cx="1016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526"/>
                    <a:pt x="10800" y="9051"/>
                    <a:pt x="7200" y="12651"/>
                  </a:cubicBezTo>
                  <a:cubicBezTo>
                    <a:pt x="3600" y="16251"/>
                    <a:pt x="1800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679950" y="1700639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4813300" y="174508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4908549" y="1726039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4914900" y="1624439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993216" y="1491089"/>
              <a:ext cx="201084" cy="35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3183" y="0"/>
                  </a:moveTo>
                  <a:cubicBezTo>
                    <a:pt x="2274" y="4042"/>
                    <a:pt x="1364" y="8084"/>
                    <a:pt x="796" y="11179"/>
                  </a:cubicBezTo>
                  <a:cubicBezTo>
                    <a:pt x="227" y="14274"/>
                    <a:pt x="0" y="16421"/>
                    <a:pt x="0" y="18000"/>
                  </a:cubicBezTo>
                  <a:cubicBezTo>
                    <a:pt x="0" y="19579"/>
                    <a:pt x="227" y="20589"/>
                    <a:pt x="1023" y="21095"/>
                  </a:cubicBezTo>
                  <a:cubicBezTo>
                    <a:pt x="1819" y="21600"/>
                    <a:pt x="3183" y="21600"/>
                    <a:pt x="5002" y="21032"/>
                  </a:cubicBezTo>
                  <a:cubicBezTo>
                    <a:pt x="6821" y="20463"/>
                    <a:pt x="9095" y="19326"/>
                    <a:pt x="10573" y="18505"/>
                  </a:cubicBezTo>
                  <a:cubicBezTo>
                    <a:pt x="12051" y="17684"/>
                    <a:pt x="12733" y="17179"/>
                    <a:pt x="13301" y="16547"/>
                  </a:cubicBezTo>
                  <a:cubicBezTo>
                    <a:pt x="13869" y="15916"/>
                    <a:pt x="14324" y="15158"/>
                    <a:pt x="13983" y="14716"/>
                  </a:cubicBezTo>
                  <a:cubicBezTo>
                    <a:pt x="13642" y="14274"/>
                    <a:pt x="12505" y="14147"/>
                    <a:pt x="11482" y="14589"/>
                  </a:cubicBezTo>
                  <a:cubicBezTo>
                    <a:pt x="10459" y="15032"/>
                    <a:pt x="9549" y="16042"/>
                    <a:pt x="9208" y="16863"/>
                  </a:cubicBezTo>
                  <a:cubicBezTo>
                    <a:pt x="8867" y="17684"/>
                    <a:pt x="9095" y="18316"/>
                    <a:pt x="10459" y="18758"/>
                  </a:cubicBezTo>
                  <a:cubicBezTo>
                    <a:pt x="11823" y="19200"/>
                    <a:pt x="14324" y="19453"/>
                    <a:pt x="16371" y="19389"/>
                  </a:cubicBezTo>
                  <a:cubicBezTo>
                    <a:pt x="18417" y="19326"/>
                    <a:pt x="20008" y="18947"/>
                    <a:pt x="21600" y="18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549899" y="741789"/>
              <a:ext cx="50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771"/>
                    <a:pt x="3600" y="7543"/>
                    <a:pt x="7200" y="11143"/>
                  </a:cubicBezTo>
                  <a:cubicBezTo>
                    <a:pt x="10800" y="14743"/>
                    <a:pt x="1620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568949" y="951339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594350" y="925939"/>
              <a:ext cx="1016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5635"/>
                    <a:pt x="8100" y="11270"/>
                    <a:pt x="4500" y="14870"/>
                  </a:cubicBezTo>
                  <a:cubicBezTo>
                    <a:pt x="900" y="18470"/>
                    <a:pt x="45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405966" y="1130727"/>
              <a:ext cx="80435" cy="23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21600" y="2151"/>
                  </a:moveTo>
                  <a:cubicBezTo>
                    <a:pt x="19895" y="1386"/>
                    <a:pt x="18189" y="622"/>
                    <a:pt x="15916" y="239"/>
                  </a:cubicBezTo>
                  <a:cubicBezTo>
                    <a:pt x="13642" y="-143"/>
                    <a:pt x="10800" y="-143"/>
                    <a:pt x="7389" y="813"/>
                  </a:cubicBezTo>
                  <a:cubicBezTo>
                    <a:pt x="3979" y="1769"/>
                    <a:pt x="0" y="3680"/>
                    <a:pt x="0" y="6261"/>
                  </a:cubicBezTo>
                  <a:cubicBezTo>
                    <a:pt x="0" y="8841"/>
                    <a:pt x="3979" y="12091"/>
                    <a:pt x="6821" y="14384"/>
                  </a:cubicBezTo>
                  <a:cubicBezTo>
                    <a:pt x="9663" y="16678"/>
                    <a:pt x="11368" y="18016"/>
                    <a:pt x="11653" y="19163"/>
                  </a:cubicBezTo>
                  <a:cubicBezTo>
                    <a:pt x="11937" y="20310"/>
                    <a:pt x="10800" y="21266"/>
                    <a:pt x="8811" y="21361"/>
                  </a:cubicBezTo>
                  <a:cubicBezTo>
                    <a:pt x="6821" y="21457"/>
                    <a:pt x="3979" y="20692"/>
                    <a:pt x="1137" y="19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378449" y="1154539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528390" y="1173589"/>
              <a:ext cx="99224" cy="19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233" fill="norm" stroke="1" extrusionOk="0">
                  <a:moveTo>
                    <a:pt x="20349" y="0"/>
                  </a:moveTo>
                  <a:cubicBezTo>
                    <a:pt x="15060" y="1819"/>
                    <a:pt x="9770" y="3638"/>
                    <a:pt x="6243" y="6594"/>
                  </a:cubicBezTo>
                  <a:cubicBezTo>
                    <a:pt x="2717" y="9549"/>
                    <a:pt x="953" y="13642"/>
                    <a:pt x="292" y="16257"/>
                  </a:cubicBezTo>
                  <a:cubicBezTo>
                    <a:pt x="-369" y="18872"/>
                    <a:pt x="72" y="20008"/>
                    <a:pt x="1835" y="20691"/>
                  </a:cubicBezTo>
                  <a:cubicBezTo>
                    <a:pt x="3598" y="21373"/>
                    <a:pt x="6684" y="21600"/>
                    <a:pt x="9990" y="20236"/>
                  </a:cubicBezTo>
                  <a:cubicBezTo>
                    <a:pt x="13296" y="18872"/>
                    <a:pt x="16823" y="15916"/>
                    <a:pt x="18807" y="13187"/>
                  </a:cubicBezTo>
                  <a:cubicBezTo>
                    <a:pt x="20790" y="10459"/>
                    <a:pt x="21231" y="7958"/>
                    <a:pt x="19909" y="6025"/>
                  </a:cubicBezTo>
                  <a:cubicBezTo>
                    <a:pt x="18586" y="4093"/>
                    <a:pt x="15500" y="2728"/>
                    <a:pt x="12415" y="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674222" y="1021189"/>
              <a:ext cx="9157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12403" y="0"/>
                  </a:moveTo>
                  <a:cubicBezTo>
                    <a:pt x="9948" y="2400"/>
                    <a:pt x="7494" y="4800"/>
                    <a:pt x="5775" y="7855"/>
                  </a:cubicBezTo>
                  <a:cubicBezTo>
                    <a:pt x="4057" y="10909"/>
                    <a:pt x="3075" y="14618"/>
                    <a:pt x="2584" y="17127"/>
                  </a:cubicBezTo>
                  <a:cubicBezTo>
                    <a:pt x="2094" y="19636"/>
                    <a:pt x="2094" y="20945"/>
                    <a:pt x="1848" y="21055"/>
                  </a:cubicBezTo>
                  <a:cubicBezTo>
                    <a:pt x="1603" y="21164"/>
                    <a:pt x="1112" y="20073"/>
                    <a:pt x="621" y="17782"/>
                  </a:cubicBezTo>
                  <a:cubicBezTo>
                    <a:pt x="130" y="15491"/>
                    <a:pt x="-361" y="12000"/>
                    <a:pt x="375" y="9600"/>
                  </a:cubicBezTo>
                  <a:cubicBezTo>
                    <a:pt x="1112" y="7200"/>
                    <a:pt x="3075" y="5891"/>
                    <a:pt x="5284" y="4800"/>
                  </a:cubicBezTo>
                  <a:cubicBezTo>
                    <a:pt x="7494" y="3709"/>
                    <a:pt x="9948" y="2836"/>
                    <a:pt x="11175" y="2945"/>
                  </a:cubicBezTo>
                  <a:cubicBezTo>
                    <a:pt x="12403" y="3055"/>
                    <a:pt x="12403" y="4145"/>
                    <a:pt x="12157" y="5891"/>
                  </a:cubicBezTo>
                  <a:cubicBezTo>
                    <a:pt x="11912" y="7636"/>
                    <a:pt x="11421" y="10036"/>
                    <a:pt x="10930" y="11782"/>
                  </a:cubicBezTo>
                  <a:cubicBezTo>
                    <a:pt x="10439" y="13527"/>
                    <a:pt x="9948" y="14618"/>
                    <a:pt x="11175" y="14400"/>
                  </a:cubicBezTo>
                  <a:cubicBezTo>
                    <a:pt x="12403" y="14182"/>
                    <a:pt x="15348" y="12655"/>
                    <a:pt x="17312" y="12436"/>
                  </a:cubicBezTo>
                  <a:cubicBezTo>
                    <a:pt x="19275" y="12218"/>
                    <a:pt x="20257" y="13309"/>
                    <a:pt x="20748" y="15055"/>
                  </a:cubicBezTo>
                  <a:cubicBezTo>
                    <a:pt x="21239" y="16800"/>
                    <a:pt x="21239" y="19200"/>
                    <a:pt x="212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911850" y="1167239"/>
              <a:ext cx="1016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800"/>
                    <a:pt x="12600" y="9600"/>
                    <a:pt x="9000" y="13200"/>
                  </a:cubicBezTo>
                  <a:cubicBezTo>
                    <a:pt x="5400" y="16800"/>
                    <a:pt x="27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5880100" y="1319639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5988050" y="1351389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076950" y="1364089"/>
              <a:ext cx="25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057"/>
                    <a:pt x="10800" y="4114"/>
                    <a:pt x="7200" y="7714"/>
                  </a:cubicBezTo>
                  <a:cubicBezTo>
                    <a:pt x="3600" y="11314"/>
                    <a:pt x="18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096000" y="1275189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144429" y="1135489"/>
              <a:ext cx="167471" cy="34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62" fill="norm" stroke="1" extrusionOk="0">
                  <a:moveTo>
                    <a:pt x="7592" y="0"/>
                  </a:moveTo>
                  <a:cubicBezTo>
                    <a:pt x="5702" y="2342"/>
                    <a:pt x="3812" y="4684"/>
                    <a:pt x="2597" y="7742"/>
                  </a:cubicBezTo>
                  <a:cubicBezTo>
                    <a:pt x="1382" y="10800"/>
                    <a:pt x="842" y="14573"/>
                    <a:pt x="437" y="17046"/>
                  </a:cubicBezTo>
                  <a:cubicBezTo>
                    <a:pt x="32" y="19518"/>
                    <a:pt x="-238" y="20689"/>
                    <a:pt x="302" y="21145"/>
                  </a:cubicBezTo>
                  <a:cubicBezTo>
                    <a:pt x="842" y="21600"/>
                    <a:pt x="2192" y="21340"/>
                    <a:pt x="4082" y="20364"/>
                  </a:cubicBezTo>
                  <a:cubicBezTo>
                    <a:pt x="5972" y="19388"/>
                    <a:pt x="8402" y="17696"/>
                    <a:pt x="9752" y="16525"/>
                  </a:cubicBezTo>
                  <a:cubicBezTo>
                    <a:pt x="11102" y="15354"/>
                    <a:pt x="11372" y="14704"/>
                    <a:pt x="10967" y="14573"/>
                  </a:cubicBezTo>
                  <a:cubicBezTo>
                    <a:pt x="10562" y="14443"/>
                    <a:pt x="9482" y="14834"/>
                    <a:pt x="8807" y="15354"/>
                  </a:cubicBezTo>
                  <a:cubicBezTo>
                    <a:pt x="8132" y="15875"/>
                    <a:pt x="7862" y="16525"/>
                    <a:pt x="7727" y="17176"/>
                  </a:cubicBezTo>
                  <a:cubicBezTo>
                    <a:pt x="7592" y="17827"/>
                    <a:pt x="7592" y="18477"/>
                    <a:pt x="8267" y="18867"/>
                  </a:cubicBezTo>
                  <a:cubicBezTo>
                    <a:pt x="8942" y="19258"/>
                    <a:pt x="10292" y="19388"/>
                    <a:pt x="12587" y="19323"/>
                  </a:cubicBezTo>
                  <a:cubicBezTo>
                    <a:pt x="14882" y="19258"/>
                    <a:pt x="18122" y="18998"/>
                    <a:pt x="21362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711950" y="887839"/>
              <a:ext cx="298450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38" y="1740"/>
                    <a:pt x="3677" y="3480"/>
                    <a:pt x="5515" y="5250"/>
                  </a:cubicBezTo>
                  <a:cubicBezTo>
                    <a:pt x="7353" y="7020"/>
                    <a:pt x="9191" y="8820"/>
                    <a:pt x="11260" y="10800"/>
                  </a:cubicBezTo>
                  <a:cubicBezTo>
                    <a:pt x="13328" y="12780"/>
                    <a:pt x="15626" y="14940"/>
                    <a:pt x="17387" y="16770"/>
                  </a:cubicBezTo>
                  <a:cubicBezTo>
                    <a:pt x="19149" y="18600"/>
                    <a:pt x="20374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883400" y="1541889"/>
              <a:ext cx="1016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91"/>
                    <a:pt x="7200" y="11782"/>
                    <a:pt x="10800" y="15382"/>
                  </a:cubicBezTo>
                  <a:cubicBezTo>
                    <a:pt x="14400" y="18982"/>
                    <a:pt x="180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978649" y="1567289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870700" y="1780672"/>
              <a:ext cx="170507" cy="30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8" fill="norm" stroke="1" extrusionOk="0">
                  <a:moveTo>
                    <a:pt x="0" y="3805"/>
                  </a:moveTo>
                  <a:cubicBezTo>
                    <a:pt x="267" y="3050"/>
                    <a:pt x="533" y="2295"/>
                    <a:pt x="3067" y="1615"/>
                  </a:cubicBezTo>
                  <a:cubicBezTo>
                    <a:pt x="5600" y="935"/>
                    <a:pt x="10400" y="331"/>
                    <a:pt x="13600" y="105"/>
                  </a:cubicBezTo>
                  <a:cubicBezTo>
                    <a:pt x="16800" y="-122"/>
                    <a:pt x="18400" y="29"/>
                    <a:pt x="19600" y="482"/>
                  </a:cubicBezTo>
                  <a:cubicBezTo>
                    <a:pt x="20800" y="935"/>
                    <a:pt x="21600" y="1691"/>
                    <a:pt x="21467" y="3730"/>
                  </a:cubicBezTo>
                  <a:cubicBezTo>
                    <a:pt x="21333" y="5769"/>
                    <a:pt x="20267" y="9092"/>
                    <a:pt x="18400" y="12264"/>
                  </a:cubicBezTo>
                  <a:cubicBezTo>
                    <a:pt x="16533" y="15436"/>
                    <a:pt x="13867" y="18457"/>
                    <a:pt x="1120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930669" y="1916539"/>
              <a:ext cx="12418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590" y="21600"/>
                  </a:moveTo>
                  <a:cubicBezTo>
                    <a:pt x="-118" y="16560"/>
                    <a:pt x="-826" y="11520"/>
                    <a:pt x="2538" y="7920"/>
                  </a:cubicBezTo>
                  <a:cubicBezTo>
                    <a:pt x="5902" y="4320"/>
                    <a:pt x="13338" y="2160"/>
                    <a:pt x="207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7119127" y="1797536"/>
              <a:ext cx="107173" cy="263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329" fill="norm" stroke="1" extrusionOk="0">
                  <a:moveTo>
                    <a:pt x="20635" y="1924"/>
                  </a:moveTo>
                  <a:cubicBezTo>
                    <a:pt x="16967" y="1238"/>
                    <a:pt x="13299" y="553"/>
                    <a:pt x="10243" y="210"/>
                  </a:cubicBezTo>
                  <a:cubicBezTo>
                    <a:pt x="7186" y="-133"/>
                    <a:pt x="4741" y="-133"/>
                    <a:pt x="2703" y="810"/>
                  </a:cubicBezTo>
                  <a:cubicBezTo>
                    <a:pt x="665" y="1753"/>
                    <a:pt x="-965" y="3638"/>
                    <a:pt x="665" y="6210"/>
                  </a:cubicBezTo>
                  <a:cubicBezTo>
                    <a:pt x="2295" y="8781"/>
                    <a:pt x="7186" y="12038"/>
                    <a:pt x="10039" y="14353"/>
                  </a:cubicBezTo>
                  <a:cubicBezTo>
                    <a:pt x="12892" y="16667"/>
                    <a:pt x="13707" y="18038"/>
                    <a:pt x="13707" y="19153"/>
                  </a:cubicBezTo>
                  <a:cubicBezTo>
                    <a:pt x="13707" y="20267"/>
                    <a:pt x="12892" y="21124"/>
                    <a:pt x="11669" y="21296"/>
                  </a:cubicBezTo>
                  <a:cubicBezTo>
                    <a:pt x="10446" y="21467"/>
                    <a:pt x="8816" y="20953"/>
                    <a:pt x="7186" y="20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7124700" y="1745089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7349759" y="1472039"/>
              <a:ext cx="152486" cy="27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523" fill="norm" stroke="1" extrusionOk="0">
                  <a:moveTo>
                    <a:pt x="9245" y="0"/>
                  </a:moveTo>
                  <a:cubicBezTo>
                    <a:pt x="7786" y="498"/>
                    <a:pt x="6327" y="997"/>
                    <a:pt x="5159" y="2991"/>
                  </a:cubicBezTo>
                  <a:cubicBezTo>
                    <a:pt x="3991" y="4985"/>
                    <a:pt x="3116" y="8474"/>
                    <a:pt x="2386" y="11465"/>
                  </a:cubicBezTo>
                  <a:cubicBezTo>
                    <a:pt x="1656" y="14455"/>
                    <a:pt x="1072" y="16948"/>
                    <a:pt x="781" y="18692"/>
                  </a:cubicBezTo>
                  <a:cubicBezTo>
                    <a:pt x="489" y="20437"/>
                    <a:pt x="489" y="21434"/>
                    <a:pt x="635" y="21517"/>
                  </a:cubicBezTo>
                  <a:cubicBezTo>
                    <a:pt x="781" y="21600"/>
                    <a:pt x="1072" y="20769"/>
                    <a:pt x="781" y="18692"/>
                  </a:cubicBezTo>
                  <a:cubicBezTo>
                    <a:pt x="489" y="16615"/>
                    <a:pt x="-387" y="13292"/>
                    <a:pt x="197" y="10385"/>
                  </a:cubicBezTo>
                  <a:cubicBezTo>
                    <a:pt x="781" y="7477"/>
                    <a:pt x="2824" y="4985"/>
                    <a:pt x="4867" y="3323"/>
                  </a:cubicBezTo>
                  <a:cubicBezTo>
                    <a:pt x="6910" y="1662"/>
                    <a:pt x="8954" y="831"/>
                    <a:pt x="9975" y="914"/>
                  </a:cubicBezTo>
                  <a:cubicBezTo>
                    <a:pt x="10997" y="997"/>
                    <a:pt x="10997" y="1994"/>
                    <a:pt x="10705" y="4403"/>
                  </a:cubicBezTo>
                  <a:cubicBezTo>
                    <a:pt x="10413" y="6812"/>
                    <a:pt x="9829" y="10634"/>
                    <a:pt x="9391" y="13043"/>
                  </a:cubicBezTo>
                  <a:cubicBezTo>
                    <a:pt x="8954" y="15452"/>
                    <a:pt x="8662" y="16449"/>
                    <a:pt x="8370" y="17363"/>
                  </a:cubicBezTo>
                  <a:cubicBezTo>
                    <a:pt x="8078" y="18277"/>
                    <a:pt x="7786" y="19108"/>
                    <a:pt x="7786" y="19108"/>
                  </a:cubicBezTo>
                  <a:cubicBezTo>
                    <a:pt x="7786" y="19108"/>
                    <a:pt x="8078" y="18277"/>
                    <a:pt x="9391" y="17031"/>
                  </a:cubicBezTo>
                  <a:cubicBezTo>
                    <a:pt x="10705" y="15785"/>
                    <a:pt x="13040" y="14123"/>
                    <a:pt x="15083" y="13292"/>
                  </a:cubicBezTo>
                  <a:cubicBezTo>
                    <a:pt x="17127" y="12462"/>
                    <a:pt x="18878" y="12462"/>
                    <a:pt x="19899" y="12877"/>
                  </a:cubicBezTo>
                  <a:cubicBezTo>
                    <a:pt x="20921" y="13292"/>
                    <a:pt x="21213" y="14123"/>
                    <a:pt x="20921" y="15452"/>
                  </a:cubicBezTo>
                  <a:cubicBezTo>
                    <a:pt x="20629" y="16782"/>
                    <a:pt x="19754" y="18609"/>
                    <a:pt x="18878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7766050" y="1795889"/>
              <a:ext cx="1270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4075"/>
                    <a:pt x="13680" y="8151"/>
                    <a:pt x="10080" y="11751"/>
                  </a:cubicBezTo>
                  <a:cubicBezTo>
                    <a:pt x="6480" y="15351"/>
                    <a:pt x="3240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7727950" y="1973689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7873999" y="1992739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8001000" y="1992739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8039100" y="1910189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8092016" y="1732389"/>
              <a:ext cx="24553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41" y="0"/>
                  </a:moveTo>
                  <a:cubicBezTo>
                    <a:pt x="3352" y="4221"/>
                    <a:pt x="1862" y="8441"/>
                    <a:pt x="1024" y="11545"/>
                  </a:cubicBezTo>
                  <a:cubicBezTo>
                    <a:pt x="186" y="14648"/>
                    <a:pt x="0" y="16634"/>
                    <a:pt x="0" y="17938"/>
                  </a:cubicBezTo>
                  <a:cubicBezTo>
                    <a:pt x="0" y="19241"/>
                    <a:pt x="186" y="19862"/>
                    <a:pt x="745" y="20297"/>
                  </a:cubicBezTo>
                  <a:cubicBezTo>
                    <a:pt x="1303" y="20731"/>
                    <a:pt x="2234" y="20979"/>
                    <a:pt x="3166" y="20917"/>
                  </a:cubicBezTo>
                  <a:cubicBezTo>
                    <a:pt x="4097" y="20855"/>
                    <a:pt x="5028" y="20483"/>
                    <a:pt x="6517" y="19552"/>
                  </a:cubicBezTo>
                  <a:cubicBezTo>
                    <a:pt x="8007" y="18621"/>
                    <a:pt x="10055" y="17131"/>
                    <a:pt x="11266" y="16076"/>
                  </a:cubicBezTo>
                  <a:cubicBezTo>
                    <a:pt x="12476" y="15021"/>
                    <a:pt x="12848" y="14400"/>
                    <a:pt x="12569" y="14152"/>
                  </a:cubicBezTo>
                  <a:cubicBezTo>
                    <a:pt x="12290" y="13903"/>
                    <a:pt x="11359" y="14028"/>
                    <a:pt x="10521" y="14586"/>
                  </a:cubicBezTo>
                  <a:cubicBezTo>
                    <a:pt x="9683" y="15145"/>
                    <a:pt x="8938" y="16138"/>
                    <a:pt x="8472" y="17069"/>
                  </a:cubicBezTo>
                  <a:cubicBezTo>
                    <a:pt x="8007" y="18000"/>
                    <a:pt x="7821" y="18869"/>
                    <a:pt x="8472" y="19614"/>
                  </a:cubicBezTo>
                  <a:cubicBezTo>
                    <a:pt x="9124" y="20359"/>
                    <a:pt x="10614" y="20979"/>
                    <a:pt x="12941" y="21290"/>
                  </a:cubicBezTo>
                  <a:cubicBezTo>
                    <a:pt x="15269" y="21600"/>
                    <a:pt x="1843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55600" y="2536531"/>
              <a:ext cx="10998200" cy="73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808"/>
                  </a:moveTo>
                  <a:cubicBezTo>
                    <a:pt x="17" y="499"/>
                    <a:pt x="33" y="191"/>
                    <a:pt x="85" y="67"/>
                  </a:cubicBezTo>
                  <a:cubicBezTo>
                    <a:pt x="137" y="-56"/>
                    <a:pt x="224" y="6"/>
                    <a:pt x="353" y="129"/>
                  </a:cubicBezTo>
                  <a:cubicBezTo>
                    <a:pt x="482" y="253"/>
                    <a:pt x="653" y="438"/>
                    <a:pt x="827" y="561"/>
                  </a:cubicBezTo>
                  <a:cubicBezTo>
                    <a:pt x="1002" y="685"/>
                    <a:pt x="1181" y="746"/>
                    <a:pt x="1336" y="746"/>
                  </a:cubicBezTo>
                  <a:cubicBezTo>
                    <a:pt x="1492" y="746"/>
                    <a:pt x="1625" y="685"/>
                    <a:pt x="1771" y="623"/>
                  </a:cubicBezTo>
                  <a:cubicBezTo>
                    <a:pt x="1916" y="561"/>
                    <a:pt x="2074" y="499"/>
                    <a:pt x="2241" y="438"/>
                  </a:cubicBezTo>
                  <a:cubicBezTo>
                    <a:pt x="2407" y="376"/>
                    <a:pt x="2582" y="314"/>
                    <a:pt x="2733" y="283"/>
                  </a:cubicBezTo>
                  <a:cubicBezTo>
                    <a:pt x="2885" y="253"/>
                    <a:pt x="3014" y="253"/>
                    <a:pt x="3153" y="253"/>
                  </a:cubicBezTo>
                  <a:cubicBezTo>
                    <a:pt x="3292" y="253"/>
                    <a:pt x="3442" y="253"/>
                    <a:pt x="3588" y="253"/>
                  </a:cubicBezTo>
                  <a:cubicBezTo>
                    <a:pt x="3733" y="253"/>
                    <a:pt x="3874" y="253"/>
                    <a:pt x="4028" y="283"/>
                  </a:cubicBezTo>
                  <a:cubicBezTo>
                    <a:pt x="4182" y="314"/>
                    <a:pt x="4348" y="376"/>
                    <a:pt x="4519" y="407"/>
                  </a:cubicBezTo>
                  <a:cubicBezTo>
                    <a:pt x="4689" y="438"/>
                    <a:pt x="4864" y="438"/>
                    <a:pt x="5045" y="438"/>
                  </a:cubicBezTo>
                  <a:cubicBezTo>
                    <a:pt x="5225" y="438"/>
                    <a:pt x="5412" y="438"/>
                    <a:pt x="5554" y="438"/>
                  </a:cubicBezTo>
                  <a:cubicBezTo>
                    <a:pt x="5695" y="438"/>
                    <a:pt x="5791" y="438"/>
                    <a:pt x="5936" y="438"/>
                  </a:cubicBezTo>
                  <a:cubicBezTo>
                    <a:pt x="6082" y="438"/>
                    <a:pt x="6277" y="438"/>
                    <a:pt x="6435" y="469"/>
                  </a:cubicBezTo>
                  <a:cubicBezTo>
                    <a:pt x="6593" y="499"/>
                    <a:pt x="6714" y="561"/>
                    <a:pt x="6820" y="592"/>
                  </a:cubicBezTo>
                  <a:cubicBezTo>
                    <a:pt x="6926" y="623"/>
                    <a:pt x="7017" y="623"/>
                    <a:pt x="7119" y="654"/>
                  </a:cubicBezTo>
                  <a:cubicBezTo>
                    <a:pt x="7221" y="685"/>
                    <a:pt x="7333" y="746"/>
                    <a:pt x="7443" y="777"/>
                  </a:cubicBezTo>
                  <a:cubicBezTo>
                    <a:pt x="7553" y="808"/>
                    <a:pt x="7661" y="808"/>
                    <a:pt x="7828" y="870"/>
                  </a:cubicBezTo>
                  <a:cubicBezTo>
                    <a:pt x="7994" y="931"/>
                    <a:pt x="8218" y="1055"/>
                    <a:pt x="8389" y="1147"/>
                  </a:cubicBezTo>
                  <a:cubicBezTo>
                    <a:pt x="8559" y="1240"/>
                    <a:pt x="8676" y="1302"/>
                    <a:pt x="8780" y="1363"/>
                  </a:cubicBezTo>
                  <a:cubicBezTo>
                    <a:pt x="8884" y="1425"/>
                    <a:pt x="8975" y="1487"/>
                    <a:pt x="9083" y="1549"/>
                  </a:cubicBezTo>
                  <a:cubicBezTo>
                    <a:pt x="9191" y="1610"/>
                    <a:pt x="9316" y="1672"/>
                    <a:pt x="9505" y="1765"/>
                  </a:cubicBezTo>
                  <a:cubicBezTo>
                    <a:pt x="9694" y="1857"/>
                    <a:pt x="9948" y="1981"/>
                    <a:pt x="10133" y="2073"/>
                  </a:cubicBezTo>
                  <a:cubicBezTo>
                    <a:pt x="10318" y="2166"/>
                    <a:pt x="10434" y="2227"/>
                    <a:pt x="10561" y="2289"/>
                  </a:cubicBezTo>
                  <a:cubicBezTo>
                    <a:pt x="10688" y="2351"/>
                    <a:pt x="10825" y="2413"/>
                    <a:pt x="10960" y="2474"/>
                  </a:cubicBezTo>
                  <a:cubicBezTo>
                    <a:pt x="11095" y="2536"/>
                    <a:pt x="11228" y="2598"/>
                    <a:pt x="11363" y="2690"/>
                  </a:cubicBezTo>
                  <a:cubicBezTo>
                    <a:pt x="11498" y="2783"/>
                    <a:pt x="11636" y="2906"/>
                    <a:pt x="11771" y="3030"/>
                  </a:cubicBezTo>
                  <a:cubicBezTo>
                    <a:pt x="11906" y="3153"/>
                    <a:pt x="12039" y="3277"/>
                    <a:pt x="12180" y="3400"/>
                  </a:cubicBezTo>
                  <a:cubicBezTo>
                    <a:pt x="12321" y="3523"/>
                    <a:pt x="12471" y="3647"/>
                    <a:pt x="12619" y="3801"/>
                  </a:cubicBezTo>
                  <a:cubicBezTo>
                    <a:pt x="12766" y="3955"/>
                    <a:pt x="12912" y="4141"/>
                    <a:pt x="13061" y="4326"/>
                  </a:cubicBezTo>
                  <a:cubicBezTo>
                    <a:pt x="13211" y="4511"/>
                    <a:pt x="13365" y="4696"/>
                    <a:pt x="13510" y="4881"/>
                  </a:cubicBezTo>
                  <a:cubicBezTo>
                    <a:pt x="13656" y="5066"/>
                    <a:pt x="13793" y="5251"/>
                    <a:pt x="13943" y="5437"/>
                  </a:cubicBezTo>
                  <a:cubicBezTo>
                    <a:pt x="14092" y="5622"/>
                    <a:pt x="14255" y="5807"/>
                    <a:pt x="14410" y="6023"/>
                  </a:cubicBezTo>
                  <a:cubicBezTo>
                    <a:pt x="14566" y="6239"/>
                    <a:pt x="14716" y="6486"/>
                    <a:pt x="14870" y="6733"/>
                  </a:cubicBezTo>
                  <a:cubicBezTo>
                    <a:pt x="15024" y="6979"/>
                    <a:pt x="15182" y="7226"/>
                    <a:pt x="15331" y="7473"/>
                  </a:cubicBezTo>
                  <a:cubicBezTo>
                    <a:pt x="15481" y="7720"/>
                    <a:pt x="15622" y="7967"/>
                    <a:pt x="15772" y="8245"/>
                  </a:cubicBezTo>
                  <a:cubicBezTo>
                    <a:pt x="15921" y="8522"/>
                    <a:pt x="16079" y="8831"/>
                    <a:pt x="16233" y="9139"/>
                  </a:cubicBezTo>
                  <a:cubicBezTo>
                    <a:pt x="16387" y="9448"/>
                    <a:pt x="16537" y="9757"/>
                    <a:pt x="16688" y="10065"/>
                  </a:cubicBezTo>
                  <a:cubicBezTo>
                    <a:pt x="16840" y="10374"/>
                    <a:pt x="16994" y="10682"/>
                    <a:pt x="17137" y="10991"/>
                  </a:cubicBezTo>
                  <a:cubicBezTo>
                    <a:pt x="17281" y="11299"/>
                    <a:pt x="17414" y="11608"/>
                    <a:pt x="17630" y="12071"/>
                  </a:cubicBezTo>
                  <a:cubicBezTo>
                    <a:pt x="17846" y="12534"/>
                    <a:pt x="18145" y="13151"/>
                    <a:pt x="18368" y="13614"/>
                  </a:cubicBezTo>
                  <a:cubicBezTo>
                    <a:pt x="18590" y="14077"/>
                    <a:pt x="18736" y="14385"/>
                    <a:pt x="18944" y="14848"/>
                  </a:cubicBezTo>
                  <a:cubicBezTo>
                    <a:pt x="19152" y="15311"/>
                    <a:pt x="19422" y="15928"/>
                    <a:pt x="19623" y="16391"/>
                  </a:cubicBezTo>
                  <a:cubicBezTo>
                    <a:pt x="19825" y="16854"/>
                    <a:pt x="19958" y="17162"/>
                    <a:pt x="20149" y="17625"/>
                  </a:cubicBezTo>
                  <a:cubicBezTo>
                    <a:pt x="20340" y="18088"/>
                    <a:pt x="20590" y="18705"/>
                    <a:pt x="20781" y="19199"/>
                  </a:cubicBezTo>
                  <a:cubicBezTo>
                    <a:pt x="20972" y="19693"/>
                    <a:pt x="21105" y="20063"/>
                    <a:pt x="21232" y="20433"/>
                  </a:cubicBezTo>
                  <a:cubicBezTo>
                    <a:pt x="21359" y="20803"/>
                    <a:pt x="21479" y="21174"/>
                    <a:pt x="2160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9168855" y="4481939"/>
              <a:ext cx="184695" cy="153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43" fill="norm" stroke="1" extrusionOk="0">
                  <a:moveTo>
                    <a:pt x="21418" y="0"/>
                  </a:moveTo>
                  <a:cubicBezTo>
                    <a:pt x="20927" y="1037"/>
                    <a:pt x="20436" y="2074"/>
                    <a:pt x="19823" y="3141"/>
                  </a:cubicBezTo>
                  <a:cubicBezTo>
                    <a:pt x="19209" y="4207"/>
                    <a:pt x="18473" y="5304"/>
                    <a:pt x="17736" y="6385"/>
                  </a:cubicBezTo>
                  <a:cubicBezTo>
                    <a:pt x="17000" y="7467"/>
                    <a:pt x="16263" y="8533"/>
                    <a:pt x="15404" y="9541"/>
                  </a:cubicBezTo>
                  <a:cubicBezTo>
                    <a:pt x="14545" y="10548"/>
                    <a:pt x="13563" y="11496"/>
                    <a:pt x="12582" y="12519"/>
                  </a:cubicBezTo>
                  <a:cubicBezTo>
                    <a:pt x="11600" y="13541"/>
                    <a:pt x="10618" y="14637"/>
                    <a:pt x="9268" y="15719"/>
                  </a:cubicBezTo>
                  <a:cubicBezTo>
                    <a:pt x="7918" y="16800"/>
                    <a:pt x="6200" y="17867"/>
                    <a:pt x="4727" y="18711"/>
                  </a:cubicBezTo>
                  <a:cubicBezTo>
                    <a:pt x="3254" y="19556"/>
                    <a:pt x="2027" y="20178"/>
                    <a:pt x="1168" y="20637"/>
                  </a:cubicBezTo>
                  <a:cubicBezTo>
                    <a:pt x="309" y="21096"/>
                    <a:pt x="-182" y="21393"/>
                    <a:pt x="63" y="21496"/>
                  </a:cubicBezTo>
                  <a:cubicBezTo>
                    <a:pt x="309" y="21600"/>
                    <a:pt x="1291" y="21511"/>
                    <a:pt x="2273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9404350" y="4450694"/>
              <a:ext cx="384431" cy="1612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93" fill="norm" stroke="1" extrusionOk="0">
                  <a:moveTo>
                    <a:pt x="0" y="163"/>
                  </a:moveTo>
                  <a:cubicBezTo>
                    <a:pt x="3916" y="135"/>
                    <a:pt x="7833" y="106"/>
                    <a:pt x="11037" y="78"/>
                  </a:cubicBezTo>
                  <a:cubicBezTo>
                    <a:pt x="14242" y="50"/>
                    <a:pt x="16734" y="21"/>
                    <a:pt x="18336" y="7"/>
                  </a:cubicBezTo>
                  <a:cubicBezTo>
                    <a:pt x="19938" y="-7"/>
                    <a:pt x="20651" y="-7"/>
                    <a:pt x="21066" y="64"/>
                  </a:cubicBezTo>
                  <a:cubicBezTo>
                    <a:pt x="21481" y="135"/>
                    <a:pt x="21600" y="276"/>
                    <a:pt x="21541" y="645"/>
                  </a:cubicBezTo>
                  <a:cubicBezTo>
                    <a:pt x="21481" y="1013"/>
                    <a:pt x="21244" y="1609"/>
                    <a:pt x="20947" y="2261"/>
                  </a:cubicBezTo>
                  <a:cubicBezTo>
                    <a:pt x="20651" y="2913"/>
                    <a:pt x="20295" y="3621"/>
                    <a:pt x="19820" y="4472"/>
                  </a:cubicBezTo>
                  <a:cubicBezTo>
                    <a:pt x="19345" y="5322"/>
                    <a:pt x="18752" y="6314"/>
                    <a:pt x="18218" y="7221"/>
                  </a:cubicBezTo>
                  <a:cubicBezTo>
                    <a:pt x="17684" y="8128"/>
                    <a:pt x="17209" y="8950"/>
                    <a:pt x="16734" y="9787"/>
                  </a:cubicBezTo>
                  <a:cubicBezTo>
                    <a:pt x="16259" y="10623"/>
                    <a:pt x="15785" y="11473"/>
                    <a:pt x="15310" y="12196"/>
                  </a:cubicBezTo>
                  <a:cubicBezTo>
                    <a:pt x="14835" y="12919"/>
                    <a:pt x="14360" y="13514"/>
                    <a:pt x="13826" y="14294"/>
                  </a:cubicBezTo>
                  <a:cubicBezTo>
                    <a:pt x="13292" y="15073"/>
                    <a:pt x="12699" y="16037"/>
                    <a:pt x="12105" y="16902"/>
                  </a:cubicBezTo>
                  <a:cubicBezTo>
                    <a:pt x="11512" y="17766"/>
                    <a:pt x="10919" y="18532"/>
                    <a:pt x="10325" y="19297"/>
                  </a:cubicBezTo>
                  <a:cubicBezTo>
                    <a:pt x="9732" y="20062"/>
                    <a:pt x="9138" y="20828"/>
                    <a:pt x="8545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9163050" y="5986889"/>
              <a:ext cx="419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4114"/>
                    <a:pt x="7855" y="8229"/>
                    <a:pt x="11455" y="11829"/>
                  </a:cubicBezTo>
                  <a:cubicBezTo>
                    <a:pt x="15055" y="15429"/>
                    <a:pt x="18327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9269895" y="5378139"/>
              <a:ext cx="394806" cy="7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59" fill="norm" stroke="1" extrusionOk="0">
                  <a:moveTo>
                    <a:pt x="398" y="6959"/>
                  </a:moveTo>
                  <a:cubicBezTo>
                    <a:pt x="3452" y="8159"/>
                    <a:pt x="6505" y="9359"/>
                    <a:pt x="9841" y="10559"/>
                  </a:cubicBezTo>
                  <a:cubicBezTo>
                    <a:pt x="13177" y="11759"/>
                    <a:pt x="16796" y="12959"/>
                    <a:pt x="18888" y="13559"/>
                  </a:cubicBezTo>
                  <a:cubicBezTo>
                    <a:pt x="20981" y="14159"/>
                    <a:pt x="21546" y="14159"/>
                    <a:pt x="20019" y="13559"/>
                  </a:cubicBezTo>
                  <a:cubicBezTo>
                    <a:pt x="18493" y="12959"/>
                    <a:pt x="14874" y="11759"/>
                    <a:pt x="11481" y="9959"/>
                  </a:cubicBezTo>
                  <a:cubicBezTo>
                    <a:pt x="8088" y="8159"/>
                    <a:pt x="4922" y="5759"/>
                    <a:pt x="2886" y="3959"/>
                  </a:cubicBezTo>
                  <a:cubicBezTo>
                    <a:pt x="851" y="2159"/>
                    <a:pt x="-54" y="959"/>
                    <a:pt x="3" y="359"/>
                  </a:cubicBezTo>
                  <a:cubicBezTo>
                    <a:pt x="59" y="-241"/>
                    <a:pt x="1077" y="-241"/>
                    <a:pt x="3565" y="1559"/>
                  </a:cubicBezTo>
                  <a:cubicBezTo>
                    <a:pt x="6053" y="3359"/>
                    <a:pt x="10011" y="6959"/>
                    <a:pt x="13177" y="10559"/>
                  </a:cubicBezTo>
                  <a:cubicBezTo>
                    <a:pt x="16344" y="14159"/>
                    <a:pt x="18719" y="17759"/>
                    <a:pt x="21094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9296399" y="3967589"/>
              <a:ext cx="304438" cy="2514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fill="norm" stroke="1" extrusionOk="0">
                  <a:moveTo>
                    <a:pt x="21150" y="0"/>
                  </a:moveTo>
                  <a:cubicBezTo>
                    <a:pt x="21300" y="455"/>
                    <a:pt x="21450" y="909"/>
                    <a:pt x="21525" y="1445"/>
                  </a:cubicBezTo>
                  <a:cubicBezTo>
                    <a:pt x="21600" y="1982"/>
                    <a:pt x="21600" y="2600"/>
                    <a:pt x="21450" y="3173"/>
                  </a:cubicBezTo>
                  <a:cubicBezTo>
                    <a:pt x="21300" y="3745"/>
                    <a:pt x="21000" y="4273"/>
                    <a:pt x="20775" y="4773"/>
                  </a:cubicBezTo>
                  <a:cubicBezTo>
                    <a:pt x="20550" y="5273"/>
                    <a:pt x="20400" y="5745"/>
                    <a:pt x="20175" y="6236"/>
                  </a:cubicBezTo>
                  <a:cubicBezTo>
                    <a:pt x="19950" y="6727"/>
                    <a:pt x="19650" y="7236"/>
                    <a:pt x="19350" y="7755"/>
                  </a:cubicBezTo>
                  <a:cubicBezTo>
                    <a:pt x="19050" y="8273"/>
                    <a:pt x="18750" y="8800"/>
                    <a:pt x="18075" y="9391"/>
                  </a:cubicBezTo>
                  <a:cubicBezTo>
                    <a:pt x="17400" y="9982"/>
                    <a:pt x="16350" y="10636"/>
                    <a:pt x="15300" y="11264"/>
                  </a:cubicBezTo>
                  <a:cubicBezTo>
                    <a:pt x="14250" y="11891"/>
                    <a:pt x="13200" y="12491"/>
                    <a:pt x="12225" y="12991"/>
                  </a:cubicBezTo>
                  <a:cubicBezTo>
                    <a:pt x="11250" y="13491"/>
                    <a:pt x="10350" y="13891"/>
                    <a:pt x="9600" y="14318"/>
                  </a:cubicBezTo>
                  <a:cubicBezTo>
                    <a:pt x="8850" y="14745"/>
                    <a:pt x="8250" y="15200"/>
                    <a:pt x="7425" y="15700"/>
                  </a:cubicBezTo>
                  <a:cubicBezTo>
                    <a:pt x="6600" y="16200"/>
                    <a:pt x="5550" y="16745"/>
                    <a:pt x="4800" y="17300"/>
                  </a:cubicBezTo>
                  <a:cubicBezTo>
                    <a:pt x="4050" y="17855"/>
                    <a:pt x="3600" y="18418"/>
                    <a:pt x="3075" y="18927"/>
                  </a:cubicBezTo>
                  <a:cubicBezTo>
                    <a:pt x="2550" y="19436"/>
                    <a:pt x="1950" y="19891"/>
                    <a:pt x="1425" y="20327"/>
                  </a:cubicBezTo>
                  <a:cubicBezTo>
                    <a:pt x="900" y="20764"/>
                    <a:pt x="450" y="21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9480550" y="4010816"/>
              <a:ext cx="2984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515" y="11040"/>
                    <a:pt x="11030" y="1783"/>
                    <a:pt x="14630" y="240"/>
                  </a:cubicBezTo>
                  <a:cubicBezTo>
                    <a:pt x="18230" y="-1303"/>
                    <a:pt x="1991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9207500" y="6485082"/>
              <a:ext cx="2921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478" y="2735"/>
                    <a:pt x="10957" y="-1585"/>
                    <a:pt x="14557" y="575"/>
                  </a:cubicBezTo>
                  <a:cubicBezTo>
                    <a:pt x="18157" y="2735"/>
                    <a:pt x="1987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9486899" y="3700889"/>
              <a:ext cx="184151" cy="121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0" y="0"/>
                  </a:moveTo>
                  <a:cubicBezTo>
                    <a:pt x="1241" y="366"/>
                    <a:pt x="2483" y="732"/>
                    <a:pt x="5462" y="4393"/>
                  </a:cubicBezTo>
                  <a:cubicBezTo>
                    <a:pt x="8441" y="8054"/>
                    <a:pt x="13159" y="15010"/>
                    <a:pt x="16138" y="18305"/>
                  </a:cubicBezTo>
                  <a:cubicBezTo>
                    <a:pt x="19117" y="21600"/>
                    <a:pt x="20359" y="21234"/>
                    <a:pt x="2160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9493250" y="3707239"/>
              <a:ext cx="1587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218"/>
                    <a:pt x="10080" y="12436"/>
                    <a:pt x="6480" y="16036"/>
                  </a:cubicBezTo>
                  <a:cubicBezTo>
                    <a:pt x="2880" y="19636"/>
                    <a:pt x="144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9531350" y="3497689"/>
              <a:ext cx="69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9518650" y="3453239"/>
              <a:ext cx="146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1714"/>
                    <a:pt x="14713" y="3429"/>
                    <a:pt x="11113" y="7029"/>
                  </a:cubicBezTo>
                  <a:cubicBezTo>
                    <a:pt x="7513" y="10629"/>
                    <a:pt x="3757" y="16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9594850" y="3396089"/>
              <a:ext cx="508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9232900" y="6672689"/>
              <a:ext cx="825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5829"/>
                    <a:pt x="9969" y="11657"/>
                    <a:pt x="13569" y="15257"/>
                  </a:cubicBezTo>
                  <a:cubicBezTo>
                    <a:pt x="17169" y="18857"/>
                    <a:pt x="19385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9258299" y="6737134"/>
              <a:ext cx="95251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21600" y="4738"/>
                  </a:moveTo>
                  <a:cubicBezTo>
                    <a:pt x="19200" y="2522"/>
                    <a:pt x="16800" y="307"/>
                    <a:pt x="14400" y="30"/>
                  </a:cubicBezTo>
                  <a:cubicBezTo>
                    <a:pt x="12000" y="-247"/>
                    <a:pt x="9600" y="1415"/>
                    <a:pt x="7200" y="5291"/>
                  </a:cubicBezTo>
                  <a:cubicBezTo>
                    <a:pt x="4800" y="9168"/>
                    <a:pt x="2400" y="15261"/>
                    <a:pt x="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9207500" y="6945739"/>
              <a:ext cx="1841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5760"/>
                    <a:pt x="7945" y="11520"/>
                    <a:pt x="11545" y="15120"/>
                  </a:cubicBezTo>
                  <a:cubicBezTo>
                    <a:pt x="15145" y="18720"/>
                    <a:pt x="18372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9270999" y="7061500"/>
              <a:ext cx="139701" cy="8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7" fill="norm" stroke="1" extrusionOk="0">
                  <a:moveTo>
                    <a:pt x="21600" y="1247"/>
                  </a:moveTo>
                  <a:cubicBezTo>
                    <a:pt x="19964" y="167"/>
                    <a:pt x="18327" y="-913"/>
                    <a:pt x="15382" y="1247"/>
                  </a:cubicBezTo>
                  <a:cubicBezTo>
                    <a:pt x="12436" y="3407"/>
                    <a:pt x="8182" y="8807"/>
                    <a:pt x="5400" y="12587"/>
                  </a:cubicBezTo>
                  <a:cubicBezTo>
                    <a:pt x="2618" y="16367"/>
                    <a:pt x="1309" y="18527"/>
                    <a:pt x="0" y="20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8115300" y="5434439"/>
              <a:ext cx="11112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22" y="21176"/>
                    <a:pt x="3045" y="20753"/>
                    <a:pt x="4526" y="19906"/>
                  </a:cubicBezTo>
                  <a:cubicBezTo>
                    <a:pt x="6007" y="19059"/>
                    <a:pt x="7447" y="17788"/>
                    <a:pt x="8928" y="16518"/>
                  </a:cubicBezTo>
                  <a:cubicBezTo>
                    <a:pt x="10409" y="15247"/>
                    <a:pt x="11931" y="13976"/>
                    <a:pt x="13310" y="13129"/>
                  </a:cubicBezTo>
                  <a:cubicBezTo>
                    <a:pt x="14688" y="12282"/>
                    <a:pt x="15922" y="11859"/>
                    <a:pt x="17013" y="10165"/>
                  </a:cubicBezTo>
                  <a:cubicBezTo>
                    <a:pt x="18103" y="8471"/>
                    <a:pt x="19049" y="5506"/>
                    <a:pt x="19790" y="3600"/>
                  </a:cubicBezTo>
                  <a:cubicBezTo>
                    <a:pt x="20530" y="1694"/>
                    <a:pt x="21065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9099550" y="5402689"/>
              <a:ext cx="14510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10330" y="1543"/>
                  </a:moveTo>
                  <a:cubicBezTo>
                    <a:pt x="9078" y="771"/>
                    <a:pt x="7826" y="0"/>
                    <a:pt x="7983" y="0"/>
                  </a:cubicBezTo>
                  <a:cubicBezTo>
                    <a:pt x="8139" y="0"/>
                    <a:pt x="9704" y="771"/>
                    <a:pt x="11739" y="1414"/>
                  </a:cubicBezTo>
                  <a:cubicBezTo>
                    <a:pt x="13774" y="2057"/>
                    <a:pt x="16278" y="2571"/>
                    <a:pt x="18157" y="3214"/>
                  </a:cubicBezTo>
                  <a:cubicBezTo>
                    <a:pt x="20035" y="3857"/>
                    <a:pt x="21287" y="4629"/>
                    <a:pt x="21443" y="5529"/>
                  </a:cubicBezTo>
                  <a:cubicBezTo>
                    <a:pt x="21600" y="6429"/>
                    <a:pt x="20661" y="7457"/>
                    <a:pt x="18000" y="8871"/>
                  </a:cubicBezTo>
                  <a:cubicBezTo>
                    <a:pt x="15339" y="10286"/>
                    <a:pt x="10957" y="12086"/>
                    <a:pt x="7670" y="14271"/>
                  </a:cubicBezTo>
                  <a:cubicBezTo>
                    <a:pt x="4383" y="16457"/>
                    <a:pt x="2191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7093958" y="5476339"/>
              <a:ext cx="176792" cy="16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80" fill="norm" stroke="1" extrusionOk="0">
                  <a:moveTo>
                    <a:pt x="2192" y="1165"/>
                  </a:moveTo>
                  <a:cubicBezTo>
                    <a:pt x="2192" y="6980"/>
                    <a:pt x="2192" y="12795"/>
                    <a:pt x="1807" y="16395"/>
                  </a:cubicBezTo>
                  <a:cubicBezTo>
                    <a:pt x="1421" y="19995"/>
                    <a:pt x="649" y="21380"/>
                    <a:pt x="264" y="21380"/>
                  </a:cubicBezTo>
                  <a:cubicBezTo>
                    <a:pt x="-122" y="21380"/>
                    <a:pt x="-122" y="19995"/>
                    <a:pt x="521" y="16811"/>
                  </a:cubicBezTo>
                  <a:cubicBezTo>
                    <a:pt x="1164" y="13626"/>
                    <a:pt x="2449" y="8642"/>
                    <a:pt x="3478" y="5595"/>
                  </a:cubicBezTo>
                  <a:cubicBezTo>
                    <a:pt x="4507" y="2549"/>
                    <a:pt x="5278" y="1442"/>
                    <a:pt x="6307" y="749"/>
                  </a:cubicBezTo>
                  <a:cubicBezTo>
                    <a:pt x="7335" y="57"/>
                    <a:pt x="8621" y="-220"/>
                    <a:pt x="9649" y="195"/>
                  </a:cubicBezTo>
                  <a:cubicBezTo>
                    <a:pt x="10678" y="611"/>
                    <a:pt x="11449" y="1718"/>
                    <a:pt x="11835" y="3103"/>
                  </a:cubicBezTo>
                  <a:cubicBezTo>
                    <a:pt x="12221" y="4488"/>
                    <a:pt x="12221" y="6149"/>
                    <a:pt x="12221" y="7672"/>
                  </a:cubicBezTo>
                  <a:cubicBezTo>
                    <a:pt x="12221" y="9195"/>
                    <a:pt x="12221" y="10580"/>
                    <a:pt x="12221" y="10580"/>
                  </a:cubicBezTo>
                  <a:cubicBezTo>
                    <a:pt x="12221" y="10580"/>
                    <a:pt x="12221" y="9195"/>
                    <a:pt x="12607" y="7949"/>
                  </a:cubicBezTo>
                  <a:cubicBezTo>
                    <a:pt x="12992" y="6703"/>
                    <a:pt x="13764" y="5595"/>
                    <a:pt x="15049" y="4488"/>
                  </a:cubicBezTo>
                  <a:cubicBezTo>
                    <a:pt x="16335" y="3380"/>
                    <a:pt x="18135" y="2272"/>
                    <a:pt x="19035" y="2826"/>
                  </a:cubicBezTo>
                  <a:cubicBezTo>
                    <a:pt x="19935" y="3380"/>
                    <a:pt x="19935" y="5595"/>
                    <a:pt x="20192" y="8088"/>
                  </a:cubicBezTo>
                  <a:cubicBezTo>
                    <a:pt x="20449" y="10580"/>
                    <a:pt x="20964" y="13349"/>
                    <a:pt x="21478" y="161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7298531" y="5470613"/>
              <a:ext cx="85990" cy="14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268" fill="norm" stroke="1" extrusionOk="0">
                  <a:moveTo>
                    <a:pt x="3956" y="12141"/>
                  </a:moveTo>
                  <a:cubicBezTo>
                    <a:pt x="8979" y="9403"/>
                    <a:pt x="14002" y="6665"/>
                    <a:pt x="17016" y="4536"/>
                  </a:cubicBezTo>
                  <a:cubicBezTo>
                    <a:pt x="20030" y="2406"/>
                    <a:pt x="21035" y="885"/>
                    <a:pt x="20030" y="276"/>
                  </a:cubicBezTo>
                  <a:cubicBezTo>
                    <a:pt x="19026" y="-332"/>
                    <a:pt x="16012" y="-28"/>
                    <a:pt x="12244" y="2102"/>
                  </a:cubicBezTo>
                  <a:cubicBezTo>
                    <a:pt x="8477" y="4231"/>
                    <a:pt x="3956" y="8186"/>
                    <a:pt x="1695" y="11076"/>
                  </a:cubicBezTo>
                  <a:cubicBezTo>
                    <a:pt x="-565" y="13967"/>
                    <a:pt x="-565" y="15792"/>
                    <a:pt x="1695" y="17313"/>
                  </a:cubicBezTo>
                  <a:cubicBezTo>
                    <a:pt x="3956" y="18834"/>
                    <a:pt x="8477" y="20051"/>
                    <a:pt x="12998" y="212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7408333" y="5308671"/>
              <a:ext cx="144765" cy="30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64" fill="norm" stroke="1" extrusionOk="0">
                  <a:moveTo>
                    <a:pt x="13461" y="14214"/>
                  </a:moveTo>
                  <a:cubicBezTo>
                    <a:pt x="12209" y="13767"/>
                    <a:pt x="10957" y="13320"/>
                    <a:pt x="8922" y="13394"/>
                  </a:cubicBezTo>
                  <a:cubicBezTo>
                    <a:pt x="6887" y="13469"/>
                    <a:pt x="4070" y="14065"/>
                    <a:pt x="2348" y="15107"/>
                  </a:cubicBezTo>
                  <a:cubicBezTo>
                    <a:pt x="626" y="16150"/>
                    <a:pt x="0" y="17640"/>
                    <a:pt x="0" y="18757"/>
                  </a:cubicBezTo>
                  <a:cubicBezTo>
                    <a:pt x="0" y="19874"/>
                    <a:pt x="626" y="20619"/>
                    <a:pt x="1565" y="20768"/>
                  </a:cubicBezTo>
                  <a:cubicBezTo>
                    <a:pt x="2504" y="20917"/>
                    <a:pt x="3757" y="20470"/>
                    <a:pt x="6574" y="18385"/>
                  </a:cubicBezTo>
                  <a:cubicBezTo>
                    <a:pt x="9391" y="16299"/>
                    <a:pt x="13774" y="12575"/>
                    <a:pt x="16435" y="9745"/>
                  </a:cubicBezTo>
                  <a:cubicBezTo>
                    <a:pt x="19096" y="6914"/>
                    <a:pt x="20035" y="4978"/>
                    <a:pt x="20661" y="3339"/>
                  </a:cubicBezTo>
                  <a:cubicBezTo>
                    <a:pt x="21287" y="1701"/>
                    <a:pt x="21600" y="360"/>
                    <a:pt x="21287" y="62"/>
                  </a:cubicBezTo>
                  <a:cubicBezTo>
                    <a:pt x="20974" y="-236"/>
                    <a:pt x="20035" y="509"/>
                    <a:pt x="18313" y="2892"/>
                  </a:cubicBezTo>
                  <a:cubicBezTo>
                    <a:pt x="16591" y="5276"/>
                    <a:pt x="14087" y="9298"/>
                    <a:pt x="12991" y="12650"/>
                  </a:cubicBezTo>
                  <a:cubicBezTo>
                    <a:pt x="11896" y="16001"/>
                    <a:pt x="12209" y="18683"/>
                    <a:pt x="12522" y="213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7550150" y="5536039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600950" y="5421739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7607291" y="5477830"/>
              <a:ext cx="88909" cy="10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952" fill="norm" stroke="1" extrusionOk="0">
                  <a:moveTo>
                    <a:pt x="18086" y="6696"/>
                  </a:moveTo>
                  <a:cubicBezTo>
                    <a:pt x="16579" y="4536"/>
                    <a:pt x="15072" y="2376"/>
                    <a:pt x="13063" y="1080"/>
                  </a:cubicBezTo>
                  <a:cubicBezTo>
                    <a:pt x="11053" y="-216"/>
                    <a:pt x="8542" y="-648"/>
                    <a:pt x="6030" y="1512"/>
                  </a:cubicBezTo>
                  <a:cubicBezTo>
                    <a:pt x="3519" y="3672"/>
                    <a:pt x="1007" y="8424"/>
                    <a:pt x="253" y="11880"/>
                  </a:cubicBezTo>
                  <a:cubicBezTo>
                    <a:pt x="-500" y="15336"/>
                    <a:pt x="505" y="17496"/>
                    <a:pt x="2263" y="17928"/>
                  </a:cubicBezTo>
                  <a:cubicBezTo>
                    <a:pt x="4021" y="18360"/>
                    <a:pt x="6533" y="17064"/>
                    <a:pt x="8542" y="14688"/>
                  </a:cubicBezTo>
                  <a:cubicBezTo>
                    <a:pt x="10551" y="12312"/>
                    <a:pt x="12058" y="8856"/>
                    <a:pt x="13063" y="8640"/>
                  </a:cubicBezTo>
                  <a:cubicBezTo>
                    <a:pt x="14067" y="8424"/>
                    <a:pt x="14570" y="11448"/>
                    <a:pt x="15826" y="14040"/>
                  </a:cubicBezTo>
                  <a:cubicBezTo>
                    <a:pt x="17081" y="16632"/>
                    <a:pt x="19091" y="18792"/>
                    <a:pt x="21100" y="209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7715613" y="5474043"/>
              <a:ext cx="151674" cy="138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048" fill="norm" stroke="1" extrusionOk="0">
                  <a:moveTo>
                    <a:pt x="1724" y="10409"/>
                  </a:moveTo>
                  <a:cubicBezTo>
                    <a:pt x="1133" y="12021"/>
                    <a:pt x="541" y="13633"/>
                    <a:pt x="245" y="15567"/>
                  </a:cubicBezTo>
                  <a:cubicBezTo>
                    <a:pt x="-51" y="17502"/>
                    <a:pt x="-51" y="19758"/>
                    <a:pt x="97" y="20081"/>
                  </a:cubicBezTo>
                  <a:cubicBezTo>
                    <a:pt x="245" y="20403"/>
                    <a:pt x="541" y="18791"/>
                    <a:pt x="2316" y="15245"/>
                  </a:cubicBezTo>
                  <a:cubicBezTo>
                    <a:pt x="4091" y="11699"/>
                    <a:pt x="7346" y="6218"/>
                    <a:pt x="10009" y="3155"/>
                  </a:cubicBezTo>
                  <a:cubicBezTo>
                    <a:pt x="12672" y="93"/>
                    <a:pt x="14744" y="-552"/>
                    <a:pt x="16667" y="415"/>
                  </a:cubicBezTo>
                  <a:cubicBezTo>
                    <a:pt x="18590" y="1382"/>
                    <a:pt x="20365" y="3961"/>
                    <a:pt x="20957" y="7669"/>
                  </a:cubicBezTo>
                  <a:cubicBezTo>
                    <a:pt x="21549" y="11376"/>
                    <a:pt x="20957" y="16212"/>
                    <a:pt x="20365" y="210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867650" y="5965722"/>
              <a:ext cx="1203638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0" y="21600"/>
                  </a:moveTo>
                  <a:cubicBezTo>
                    <a:pt x="76" y="20885"/>
                    <a:pt x="152" y="20170"/>
                    <a:pt x="417" y="19669"/>
                  </a:cubicBezTo>
                  <a:cubicBezTo>
                    <a:pt x="682" y="19168"/>
                    <a:pt x="1137" y="18882"/>
                    <a:pt x="2008" y="18238"/>
                  </a:cubicBezTo>
                  <a:cubicBezTo>
                    <a:pt x="2880" y="17595"/>
                    <a:pt x="4168" y="16593"/>
                    <a:pt x="5457" y="15521"/>
                  </a:cubicBezTo>
                  <a:cubicBezTo>
                    <a:pt x="6745" y="14448"/>
                    <a:pt x="8034" y="13303"/>
                    <a:pt x="9398" y="12230"/>
                  </a:cubicBezTo>
                  <a:cubicBezTo>
                    <a:pt x="10762" y="11158"/>
                    <a:pt x="12202" y="10156"/>
                    <a:pt x="13528" y="9226"/>
                  </a:cubicBezTo>
                  <a:cubicBezTo>
                    <a:pt x="14855" y="8297"/>
                    <a:pt x="16067" y="7438"/>
                    <a:pt x="17318" y="6294"/>
                  </a:cubicBezTo>
                  <a:cubicBezTo>
                    <a:pt x="18568" y="5150"/>
                    <a:pt x="19857" y="3719"/>
                    <a:pt x="20596" y="2932"/>
                  </a:cubicBezTo>
                  <a:cubicBezTo>
                    <a:pt x="21335" y="2146"/>
                    <a:pt x="21524" y="2003"/>
                    <a:pt x="21543" y="2146"/>
                  </a:cubicBezTo>
                  <a:cubicBezTo>
                    <a:pt x="21562" y="2289"/>
                    <a:pt x="21411" y="2718"/>
                    <a:pt x="21240" y="2861"/>
                  </a:cubicBezTo>
                  <a:cubicBezTo>
                    <a:pt x="21069" y="3004"/>
                    <a:pt x="20880" y="2861"/>
                    <a:pt x="20709" y="2432"/>
                  </a:cubicBezTo>
                  <a:cubicBezTo>
                    <a:pt x="20539" y="2003"/>
                    <a:pt x="20387" y="1287"/>
                    <a:pt x="20425" y="787"/>
                  </a:cubicBezTo>
                  <a:cubicBezTo>
                    <a:pt x="20463" y="286"/>
                    <a:pt x="20691" y="0"/>
                    <a:pt x="20937" y="0"/>
                  </a:cubicBezTo>
                  <a:cubicBezTo>
                    <a:pt x="21183" y="0"/>
                    <a:pt x="21448" y="286"/>
                    <a:pt x="21524" y="1430"/>
                  </a:cubicBezTo>
                  <a:cubicBezTo>
                    <a:pt x="21600" y="2575"/>
                    <a:pt x="21486" y="4577"/>
                    <a:pt x="21373" y="5936"/>
                  </a:cubicBezTo>
                  <a:cubicBezTo>
                    <a:pt x="21259" y="7295"/>
                    <a:pt x="21145" y="8011"/>
                    <a:pt x="21032" y="87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297883" y="6223854"/>
              <a:ext cx="198840" cy="29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454" fill="norm" stroke="1" extrusionOk="0">
                  <a:moveTo>
                    <a:pt x="15183" y="4909"/>
                  </a:moveTo>
                  <a:cubicBezTo>
                    <a:pt x="14292" y="4450"/>
                    <a:pt x="13402" y="3990"/>
                    <a:pt x="11286" y="4450"/>
                  </a:cubicBezTo>
                  <a:cubicBezTo>
                    <a:pt x="9171" y="4909"/>
                    <a:pt x="5830" y="6288"/>
                    <a:pt x="3604" y="8509"/>
                  </a:cubicBezTo>
                  <a:cubicBezTo>
                    <a:pt x="1377" y="10731"/>
                    <a:pt x="263" y="13794"/>
                    <a:pt x="41" y="15633"/>
                  </a:cubicBezTo>
                  <a:cubicBezTo>
                    <a:pt x="-182" y="17471"/>
                    <a:pt x="486" y="18084"/>
                    <a:pt x="2824" y="17854"/>
                  </a:cubicBezTo>
                  <a:cubicBezTo>
                    <a:pt x="5162" y="17624"/>
                    <a:pt x="9171" y="16552"/>
                    <a:pt x="12622" y="13794"/>
                  </a:cubicBezTo>
                  <a:cubicBezTo>
                    <a:pt x="16074" y="11037"/>
                    <a:pt x="18969" y="6594"/>
                    <a:pt x="20193" y="3990"/>
                  </a:cubicBezTo>
                  <a:cubicBezTo>
                    <a:pt x="21418" y="1386"/>
                    <a:pt x="20973" y="620"/>
                    <a:pt x="19748" y="237"/>
                  </a:cubicBezTo>
                  <a:cubicBezTo>
                    <a:pt x="18523" y="-146"/>
                    <a:pt x="16519" y="-146"/>
                    <a:pt x="14515" y="850"/>
                  </a:cubicBezTo>
                  <a:cubicBezTo>
                    <a:pt x="12511" y="1845"/>
                    <a:pt x="10507" y="3837"/>
                    <a:pt x="10173" y="6135"/>
                  </a:cubicBezTo>
                  <a:cubicBezTo>
                    <a:pt x="9839" y="8433"/>
                    <a:pt x="11175" y="11037"/>
                    <a:pt x="12177" y="13641"/>
                  </a:cubicBezTo>
                  <a:cubicBezTo>
                    <a:pt x="13179" y="16245"/>
                    <a:pt x="13847" y="18850"/>
                    <a:pt x="14515" y="21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7562850" y="6259939"/>
              <a:ext cx="381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086"/>
                    <a:pt x="12000" y="6171"/>
                    <a:pt x="8400" y="9771"/>
                  </a:cubicBezTo>
                  <a:cubicBezTo>
                    <a:pt x="4800" y="13371"/>
                    <a:pt x="24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7366000" y="4431139"/>
              <a:ext cx="17653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" y="20914"/>
                    <a:pt x="1243" y="20229"/>
                    <a:pt x="1942" y="19371"/>
                  </a:cubicBezTo>
                  <a:cubicBezTo>
                    <a:pt x="2642" y="18514"/>
                    <a:pt x="3419" y="17486"/>
                    <a:pt x="4260" y="16457"/>
                  </a:cubicBezTo>
                  <a:cubicBezTo>
                    <a:pt x="5102" y="15429"/>
                    <a:pt x="6009" y="14400"/>
                    <a:pt x="6876" y="13371"/>
                  </a:cubicBezTo>
                  <a:cubicBezTo>
                    <a:pt x="7744" y="12343"/>
                    <a:pt x="8573" y="11314"/>
                    <a:pt x="9440" y="10457"/>
                  </a:cubicBezTo>
                  <a:cubicBezTo>
                    <a:pt x="10308" y="9600"/>
                    <a:pt x="11214" y="8914"/>
                    <a:pt x="12186" y="8400"/>
                  </a:cubicBezTo>
                  <a:cubicBezTo>
                    <a:pt x="13157" y="7886"/>
                    <a:pt x="14193" y="7543"/>
                    <a:pt x="15177" y="7029"/>
                  </a:cubicBezTo>
                  <a:cubicBezTo>
                    <a:pt x="16161" y="6514"/>
                    <a:pt x="17094" y="5829"/>
                    <a:pt x="17961" y="4971"/>
                  </a:cubicBezTo>
                  <a:cubicBezTo>
                    <a:pt x="18829" y="4114"/>
                    <a:pt x="19632" y="3086"/>
                    <a:pt x="20227" y="2229"/>
                  </a:cubicBezTo>
                  <a:cubicBezTo>
                    <a:pt x="20823" y="1371"/>
                    <a:pt x="21212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9061450" y="4349531"/>
              <a:ext cx="110761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493" fill="norm" stroke="1" extrusionOk="0">
                  <a:moveTo>
                    <a:pt x="0" y="1333"/>
                  </a:moveTo>
                  <a:cubicBezTo>
                    <a:pt x="1571" y="613"/>
                    <a:pt x="3142" y="-107"/>
                    <a:pt x="4713" y="13"/>
                  </a:cubicBezTo>
                  <a:cubicBezTo>
                    <a:pt x="6284" y="133"/>
                    <a:pt x="7855" y="1093"/>
                    <a:pt x="10407" y="2413"/>
                  </a:cubicBezTo>
                  <a:cubicBezTo>
                    <a:pt x="12960" y="3733"/>
                    <a:pt x="16495" y="5413"/>
                    <a:pt x="18655" y="7573"/>
                  </a:cubicBezTo>
                  <a:cubicBezTo>
                    <a:pt x="20815" y="9733"/>
                    <a:pt x="21600" y="12373"/>
                    <a:pt x="18458" y="14773"/>
                  </a:cubicBezTo>
                  <a:cubicBezTo>
                    <a:pt x="15316" y="17173"/>
                    <a:pt x="8247" y="19333"/>
                    <a:pt x="1178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6770552" y="4388213"/>
              <a:ext cx="168297" cy="296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90" fill="norm" stroke="1" extrusionOk="0">
                  <a:moveTo>
                    <a:pt x="19017" y="2647"/>
                  </a:moveTo>
                  <a:cubicBezTo>
                    <a:pt x="17684" y="1881"/>
                    <a:pt x="16350" y="1116"/>
                    <a:pt x="14217" y="1192"/>
                  </a:cubicBezTo>
                  <a:cubicBezTo>
                    <a:pt x="12084" y="1269"/>
                    <a:pt x="9150" y="2188"/>
                    <a:pt x="6617" y="4179"/>
                  </a:cubicBezTo>
                  <a:cubicBezTo>
                    <a:pt x="4084" y="6171"/>
                    <a:pt x="1950" y="9235"/>
                    <a:pt x="884" y="11686"/>
                  </a:cubicBezTo>
                  <a:cubicBezTo>
                    <a:pt x="-183" y="14137"/>
                    <a:pt x="-183" y="15975"/>
                    <a:pt x="350" y="17124"/>
                  </a:cubicBezTo>
                  <a:cubicBezTo>
                    <a:pt x="884" y="18273"/>
                    <a:pt x="1950" y="18733"/>
                    <a:pt x="3950" y="18656"/>
                  </a:cubicBezTo>
                  <a:cubicBezTo>
                    <a:pt x="5950" y="18579"/>
                    <a:pt x="8884" y="17967"/>
                    <a:pt x="11950" y="15669"/>
                  </a:cubicBezTo>
                  <a:cubicBezTo>
                    <a:pt x="15017" y="13371"/>
                    <a:pt x="18217" y="9388"/>
                    <a:pt x="19817" y="6784"/>
                  </a:cubicBezTo>
                  <a:cubicBezTo>
                    <a:pt x="21417" y="4179"/>
                    <a:pt x="21417" y="2954"/>
                    <a:pt x="20884" y="2035"/>
                  </a:cubicBezTo>
                  <a:cubicBezTo>
                    <a:pt x="20350" y="1116"/>
                    <a:pt x="19284" y="503"/>
                    <a:pt x="17950" y="196"/>
                  </a:cubicBezTo>
                  <a:cubicBezTo>
                    <a:pt x="16617" y="-110"/>
                    <a:pt x="15017" y="-110"/>
                    <a:pt x="13150" y="579"/>
                  </a:cubicBezTo>
                  <a:cubicBezTo>
                    <a:pt x="11284" y="1269"/>
                    <a:pt x="9150" y="2647"/>
                    <a:pt x="7817" y="4179"/>
                  </a:cubicBezTo>
                  <a:cubicBezTo>
                    <a:pt x="6484" y="5711"/>
                    <a:pt x="5950" y="7396"/>
                    <a:pt x="6084" y="8928"/>
                  </a:cubicBezTo>
                  <a:cubicBezTo>
                    <a:pt x="6217" y="10460"/>
                    <a:pt x="7017" y="11839"/>
                    <a:pt x="9417" y="13907"/>
                  </a:cubicBezTo>
                  <a:cubicBezTo>
                    <a:pt x="11817" y="15975"/>
                    <a:pt x="15817" y="18733"/>
                    <a:pt x="19817" y="214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6965950" y="4424789"/>
              <a:ext cx="15102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fill="norm" stroke="1" extrusionOk="0">
                  <a:moveTo>
                    <a:pt x="9000" y="0"/>
                  </a:moveTo>
                  <a:cubicBezTo>
                    <a:pt x="12000" y="195"/>
                    <a:pt x="15000" y="389"/>
                    <a:pt x="17100" y="876"/>
                  </a:cubicBezTo>
                  <a:cubicBezTo>
                    <a:pt x="19200" y="1362"/>
                    <a:pt x="20400" y="2141"/>
                    <a:pt x="21000" y="3016"/>
                  </a:cubicBezTo>
                  <a:cubicBezTo>
                    <a:pt x="21600" y="3892"/>
                    <a:pt x="21600" y="4865"/>
                    <a:pt x="20550" y="5741"/>
                  </a:cubicBezTo>
                  <a:cubicBezTo>
                    <a:pt x="19500" y="6616"/>
                    <a:pt x="17400" y="7395"/>
                    <a:pt x="17100" y="8173"/>
                  </a:cubicBezTo>
                  <a:cubicBezTo>
                    <a:pt x="16800" y="8951"/>
                    <a:pt x="18300" y="9730"/>
                    <a:pt x="19200" y="10897"/>
                  </a:cubicBezTo>
                  <a:cubicBezTo>
                    <a:pt x="20100" y="12065"/>
                    <a:pt x="20400" y="13622"/>
                    <a:pt x="18300" y="15178"/>
                  </a:cubicBezTo>
                  <a:cubicBezTo>
                    <a:pt x="16200" y="16735"/>
                    <a:pt x="11700" y="18292"/>
                    <a:pt x="8250" y="19362"/>
                  </a:cubicBezTo>
                  <a:cubicBezTo>
                    <a:pt x="4800" y="20432"/>
                    <a:pt x="2400" y="21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912349" y="4018389"/>
              <a:ext cx="10604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93" y="1271"/>
                    <a:pt x="2587" y="2541"/>
                    <a:pt x="3988" y="3918"/>
                  </a:cubicBezTo>
                  <a:cubicBezTo>
                    <a:pt x="5389" y="5294"/>
                    <a:pt x="6898" y="6776"/>
                    <a:pt x="8450" y="8259"/>
                  </a:cubicBezTo>
                  <a:cubicBezTo>
                    <a:pt x="10002" y="9741"/>
                    <a:pt x="11598" y="11224"/>
                    <a:pt x="13236" y="12812"/>
                  </a:cubicBezTo>
                  <a:cubicBezTo>
                    <a:pt x="14874" y="14400"/>
                    <a:pt x="16556" y="16094"/>
                    <a:pt x="17957" y="17576"/>
                  </a:cubicBezTo>
                  <a:cubicBezTo>
                    <a:pt x="19358" y="19059"/>
                    <a:pt x="20479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909925" y="3953672"/>
              <a:ext cx="218325" cy="172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29" fill="norm" stroke="1" extrusionOk="0">
                  <a:moveTo>
                    <a:pt x="17060" y="4834"/>
                  </a:moveTo>
                  <a:cubicBezTo>
                    <a:pt x="17891" y="3012"/>
                    <a:pt x="18722" y="1190"/>
                    <a:pt x="18618" y="410"/>
                  </a:cubicBezTo>
                  <a:cubicBezTo>
                    <a:pt x="18514" y="-371"/>
                    <a:pt x="17476" y="-111"/>
                    <a:pt x="14464" y="1841"/>
                  </a:cubicBezTo>
                  <a:cubicBezTo>
                    <a:pt x="11453" y="3793"/>
                    <a:pt x="6468" y="7436"/>
                    <a:pt x="3560" y="9909"/>
                  </a:cubicBezTo>
                  <a:cubicBezTo>
                    <a:pt x="653" y="12381"/>
                    <a:pt x="-178" y="13682"/>
                    <a:pt x="30" y="14593"/>
                  </a:cubicBezTo>
                  <a:cubicBezTo>
                    <a:pt x="237" y="15504"/>
                    <a:pt x="1484" y="16024"/>
                    <a:pt x="5222" y="17065"/>
                  </a:cubicBezTo>
                  <a:cubicBezTo>
                    <a:pt x="8960" y="18106"/>
                    <a:pt x="15191" y="19668"/>
                    <a:pt x="21422" y="212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557697" y="6361539"/>
              <a:ext cx="126054" cy="166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5" fill="norm" stroke="1" extrusionOk="0">
                  <a:moveTo>
                    <a:pt x="21439" y="0"/>
                  </a:moveTo>
                  <a:cubicBezTo>
                    <a:pt x="14959" y="4648"/>
                    <a:pt x="8479" y="9296"/>
                    <a:pt x="4699" y="12577"/>
                  </a:cubicBezTo>
                  <a:cubicBezTo>
                    <a:pt x="919" y="15858"/>
                    <a:pt x="-161" y="17772"/>
                    <a:pt x="19" y="19139"/>
                  </a:cubicBezTo>
                  <a:cubicBezTo>
                    <a:pt x="199" y="20506"/>
                    <a:pt x="1639" y="21327"/>
                    <a:pt x="4699" y="21463"/>
                  </a:cubicBezTo>
                  <a:cubicBezTo>
                    <a:pt x="7759" y="21600"/>
                    <a:pt x="12439" y="21053"/>
                    <a:pt x="17119" y="205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9588499" y="6056739"/>
              <a:ext cx="9969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8" y="20180"/>
                    <a:pt x="2476" y="18761"/>
                    <a:pt x="3944" y="17037"/>
                  </a:cubicBezTo>
                  <a:cubicBezTo>
                    <a:pt x="5411" y="15313"/>
                    <a:pt x="7108" y="13285"/>
                    <a:pt x="8828" y="11408"/>
                  </a:cubicBezTo>
                  <a:cubicBezTo>
                    <a:pt x="10548" y="9532"/>
                    <a:pt x="12290" y="7808"/>
                    <a:pt x="14033" y="6135"/>
                  </a:cubicBezTo>
                  <a:cubicBezTo>
                    <a:pt x="15776" y="4462"/>
                    <a:pt x="17518" y="2839"/>
                    <a:pt x="18780" y="1825"/>
                  </a:cubicBezTo>
                  <a:cubicBezTo>
                    <a:pt x="20041" y="811"/>
                    <a:pt x="20820" y="4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0737850" y="4615289"/>
              <a:ext cx="508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036"/>
                    <a:pt x="10800" y="8073"/>
                    <a:pt x="7200" y="11673"/>
                  </a:cubicBezTo>
                  <a:cubicBezTo>
                    <a:pt x="3600" y="15273"/>
                    <a:pt x="1800" y="184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0814049" y="4894689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0814049" y="4818489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0915649" y="4856589"/>
              <a:ext cx="190501" cy="126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0"/>
                  </a:moveTo>
                  <a:cubicBezTo>
                    <a:pt x="240" y="6020"/>
                    <a:pt x="480" y="12039"/>
                    <a:pt x="480" y="15934"/>
                  </a:cubicBezTo>
                  <a:cubicBezTo>
                    <a:pt x="480" y="19830"/>
                    <a:pt x="240" y="21600"/>
                    <a:pt x="120" y="21069"/>
                  </a:cubicBezTo>
                  <a:cubicBezTo>
                    <a:pt x="0" y="20538"/>
                    <a:pt x="0" y="17705"/>
                    <a:pt x="240" y="15403"/>
                  </a:cubicBezTo>
                  <a:cubicBezTo>
                    <a:pt x="480" y="13102"/>
                    <a:pt x="960" y="11331"/>
                    <a:pt x="1560" y="9738"/>
                  </a:cubicBezTo>
                  <a:cubicBezTo>
                    <a:pt x="2160" y="8144"/>
                    <a:pt x="2880" y="6728"/>
                    <a:pt x="4200" y="6905"/>
                  </a:cubicBezTo>
                  <a:cubicBezTo>
                    <a:pt x="5520" y="7082"/>
                    <a:pt x="7440" y="8852"/>
                    <a:pt x="8640" y="10977"/>
                  </a:cubicBezTo>
                  <a:cubicBezTo>
                    <a:pt x="9840" y="13102"/>
                    <a:pt x="10320" y="15580"/>
                    <a:pt x="10920" y="16111"/>
                  </a:cubicBezTo>
                  <a:cubicBezTo>
                    <a:pt x="11520" y="16643"/>
                    <a:pt x="12240" y="15226"/>
                    <a:pt x="12960" y="13810"/>
                  </a:cubicBezTo>
                  <a:cubicBezTo>
                    <a:pt x="13680" y="12393"/>
                    <a:pt x="14400" y="10977"/>
                    <a:pt x="15240" y="9738"/>
                  </a:cubicBezTo>
                  <a:cubicBezTo>
                    <a:pt x="16080" y="8498"/>
                    <a:pt x="17040" y="7436"/>
                    <a:pt x="18000" y="7436"/>
                  </a:cubicBezTo>
                  <a:cubicBezTo>
                    <a:pt x="18960" y="7436"/>
                    <a:pt x="19920" y="8498"/>
                    <a:pt x="20520" y="10800"/>
                  </a:cubicBezTo>
                  <a:cubicBezTo>
                    <a:pt x="21120" y="13102"/>
                    <a:pt x="21360" y="16643"/>
                    <a:pt x="21600" y="20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1182349" y="4913739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1188700" y="4831189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1260666" y="4634339"/>
              <a:ext cx="13343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8775" y="0"/>
                  </a:moveTo>
                  <a:cubicBezTo>
                    <a:pt x="6750" y="1906"/>
                    <a:pt x="4725" y="3812"/>
                    <a:pt x="3375" y="6247"/>
                  </a:cubicBezTo>
                  <a:cubicBezTo>
                    <a:pt x="2025" y="8682"/>
                    <a:pt x="1350" y="11647"/>
                    <a:pt x="844" y="13659"/>
                  </a:cubicBezTo>
                  <a:cubicBezTo>
                    <a:pt x="337" y="15671"/>
                    <a:pt x="0" y="16729"/>
                    <a:pt x="0" y="17524"/>
                  </a:cubicBezTo>
                  <a:cubicBezTo>
                    <a:pt x="0" y="18318"/>
                    <a:pt x="337" y="18847"/>
                    <a:pt x="1350" y="19165"/>
                  </a:cubicBezTo>
                  <a:cubicBezTo>
                    <a:pt x="2362" y="19482"/>
                    <a:pt x="4050" y="19588"/>
                    <a:pt x="6581" y="19218"/>
                  </a:cubicBezTo>
                  <a:cubicBezTo>
                    <a:pt x="9112" y="18847"/>
                    <a:pt x="12487" y="18000"/>
                    <a:pt x="15019" y="17100"/>
                  </a:cubicBezTo>
                  <a:cubicBezTo>
                    <a:pt x="17550" y="16200"/>
                    <a:pt x="19237" y="15247"/>
                    <a:pt x="20250" y="14506"/>
                  </a:cubicBezTo>
                  <a:cubicBezTo>
                    <a:pt x="21262" y="13765"/>
                    <a:pt x="21600" y="13235"/>
                    <a:pt x="20925" y="12918"/>
                  </a:cubicBezTo>
                  <a:cubicBezTo>
                    <a:pt x="20250" y="12600"/>
                    <a:pt x="18563" y="12494"/>
                    <a:pt x="16875" y="12494"/>
                  </a:cubicBezTo>
                  <a:cubicBezTo>
                    <a:pt x="15187" y="12494"/>
                    <a:pt x="13500" y="12600"/>
                    <a:pt x="12487" y="12918"/>
                  </a:cubicBezTo>
                  <a:cubicBezTo>
                    <a:pt x="11475" y="13235"/>
                    <a:pt x="11137" y="13765"/>
                    <a:pt x="11812" y="14612"/>
                  </a:cubicBezTo>
                  <a:cubicBezTo>
                    <a:pt x="12487" y="15459"/>
                    <a:pt x="14175" y="16624"/>
                    <a:pt x="15019" y="17841"/>
                  </a:cubicBezTo>
                  <a:cubicBezTo>
                    <a:pt x="15862" y="19059"/>
                    <a:pt x="15862" y="20329"/>
                    <a:pt x="1586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1239500" y="4774039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9330266" y="3187484"/>
              <a:ext cx="615491" cy="696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543" fill="norm" stroke="1" extrusionOk="0">
                  <a:moveTo>
                    <a:pt x="14914" y="560"/>
                  </a:moveTo>
                  <a:cubicBezTo>
                    <a:pt x="14253" y="298"/>
                    <a:pt x="13592" y="36"/>
                    <a:pt x="12637" y="4"/>
                  </a:cubicBezTo>
                  <a:cubicBezTo>
                    <a:pt x="11682" y="-29"/>
                    <a:pt x="10433" y="167"/>
                    <a:pt x="9220" y="658"/>
                  </a:cubicBezTo>
                  <a:cubicBezTo>
                    <a:pt x="8008" y="1149"/>
                    <a:pt x="6833" y="1935"/>
                    <a:pt x="5694" y="3015"/>
                  </a:cubicBezTo>
                  <a:cubicBezTo>
                    <a:pt x="4555" y="4095"/>
                    <a:pt x="3453" y="5469"/>
                    <a:pt x="2535" y="6876"/>
                  </a:cubicBezTo>
                  <a:cubicBezTo>
                    <a:pt x="1616" y="8284"/>
                    <a:pt x="882" y="9724"/>
                    <a:pt x="478" y="11098"/>
                  </a:cubicBezTo>
                  <a:cubicBezTo>
                    <a:pt x="73" y="12473"/>
                    <a:pt x="0" y="13782"/>
                    <a:pt x="0" y="14927"/>
                  </a:cubicBezTo>
                  <a:cubicBezTo>
                    <a:pt x="0" y="16073"/>
                    <a:pt x="73" y="17055"/>
                    <a:pt x="441" y="17873"/>
                  </a:cubicBezTo>
                  <a:cubicBezTo>
                    <a:pt x="808" y="18691"/>
                    <a:pt x="1469" y="19346"/>
                    <a:pt x="2131" y="19804"/>
                  </a:cubicBezTo>
                  <a:cubicBezTo>
                    <a:pt x="2792" y="20262"/>
                    <a:pt x="3453" y="20524"/>
                    <a:pt x="4776" y="20786"/>
                  </a:cubicBezTo>
                  <a:cubicBezTo>
                    <a:pt x="6098" y="21047"/>
                    <a:pt x="8082" y="21309"/>
                    <a:pt x="9882" y="21440"/>
                  </a:cubicBezTo>
                  <a:cubicBezTo>
                    <a:pt x="11682" y="21571"/>
                    <a:pt x="13298" y="21571"/>
                    <a:pt x="14584" y="21473"/>
                  </a:cubicBezTo>
                  <a:cubicBezTo>
                    <a:pt x="15869" y="21375"/>
                    <a:pt x="16824" y="21178"/>
                    <a:pt x="17816" y="20393"/>
                  </a:cubicBezTo>
                  <a:cubicBezTo>
                    <a:pt x="18808" y="19607"/>
                    <a:pt x="19837" y="18233"/>
                    <a:pt x="20535" y="16498"/>
                  </a:cubicBezTo>
                  <a:cubicBezTo>
                    <a:pt x="21233" y="14764"/>
                    <a:pt x="21600" y="12669"/>
                    <a:pt x="21196" y="10738"/>
                  </a:cubicBezTo>
                  <a:cubicBezTo>
                    <a:pt x="20792" y="8807"/>
                    <a:pt x="19616" y="7040"/>
                    <a:pt x="18514" y="5567"/>
                  </a:cubicBezTo>
                  <a:cubicBezTo>
                    <a:pt x="17412" y="4095"/>
                    <a:pt x="16384" y="2916"/>
                    <a:pt x="15318" y="2458"/>
                  </a:cubicBezTo>
                  <a:cubicBezTo>
                    <a:pt x="14253" y="2000"/>
                    <a:pt x="13151" y="2262"/>
                    <a:pt x="12049" y="2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9018375" y="6574175"/>
              <a:ext cx="508975" cy="657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44" fill="norm" stroke="1" extrusionOk="0">
                  <a:moveTo>
                    <a:pt x="20392" y="3626"/>
                  </a:moveTo>
                  <a:cubicBezTo>
                    <a:pt x="20392" y="3280"/>
                    <a:pt x="20392" y="2935"/>
                    <a:pt x="19728" y="2418"/>
                  </a:cubicBezTo>
                  <a:cubicBezTo>
                    <a:pt x="19064" y="1900"/>
                    <a:pt x="17736" y="1210"/>
                    <a:pt x="16364" y="727"/>
                  </a:cubicBezTo>
                  <a:cubicBezTo>
                    <a:pt x="14992" y="244"/>
                    <a:pt x="13575" y="-32"/>
                    <a:pt x="11982" y="3"/>
                  </a:cubicBezTo>
                  <a:cubicBezTo>
                    <a:pt x="10388" y="37"/>
                    <a:pt x="8618" y="382"/>
                    <a:pt x="6892" y="1245"/>
                  </a:cubicBezTo>
                  <a:cubicBezTo>
                    <a:pt x="5165" y="2107"/>
                    <a:pt x="3484" y="3487"/>
                    <a:pt x="2288" y="4902"/>
                  </a:cubicBezTo>
                  <a:cubicBezTo>
                    <a:pt x="1093" y="6317"/>
                    <a:pt x="385" y="7766"/>
                    <a:pt x="120" y="9526"/>
                  </a:cubicBezTo>
                  <a:cubicBezTo>
                    <a:pt x="-146" y="11286"/>
                    <a:pt x="31" y="13356"/>
                    <a:pt x="651" y="15150"/>
                  </a:cubicBezTo>
                  <a:cubicBezTo>
                    <a:pt x="1270" y="16944"/>
                    <a:pt x="2333" y="18463"/>
                    <a:pt x="4103" y="19532"/>
                  </a:cubicBezTo>
                  <a:cubicBezTo>
                    <a:pt x="5874" y="20602"/>
                    <a:pt x="8352" y="21223"/>
                    <a:pt x="10521" y="21395"/>
                  </a:cubicBezTo>
                  <a:cubicBezTo>
                    <a:pt x="12690" y="21568"/>
                    <a:pt x="14549" y="21292"/>
                    <a:pt x="16231" y="20395"/>
                  </a:cubicBezTo>
                  <a:cubicBezTo>
                    <a:pt x="17913" y="19498"/>
                    <a:pt x="19418" y="17980"/>
                    <a:pt x="20303" y="16116"/>
                  </a:cubicBezTo>
                  <a:cubicBezTo>
                    <a:pt x="21188" y="14253"/>
                    <a:pt x="21454" y="12045"/>
                    <a:pt x="21188" y="10112"/>
                  </a:cubicBezTo>
                  <a:cubicBezTo>
                    <a:pt x="20923" y="8180"/>
                    <a:pt x="20126" y="6524"/>
                    <a:pt x="19329" y="5213"/>
                  </a:cubicBezTo>
                  <a:cubicBezTo>
                    <a:pt x="18533" y="3902"/>
                    <a:pt x="17736" y="2935"/>
                    <a:pt x="16939" y="19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9276220" y="4469503"/>
              <a:ext cx="514483" cy="5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00" fill="norm" stroke="1" extrusionOk="0">
                  <a:moveTo>
                    <a:pt x="3234" y="21500"/>
                  </a:moveTo>
                  <a:cubicBezTo>
                    <a:pt x="2792" y="19900"/>
                    <a:pt x="2349" y="18300"/>
                    <a:pt x="1862" y="16700"/>
                  </a:cubicBezTo>
                  <a:cubicBezTo>
                    <a:pt x="1375" y="15100"/>
                    <a:pt x="844" y="13500"/>
                    <a:pt x="844" y="13100"/>
                  </a:cubicBezTo>
                  <a:cubicBezTo>
                    <a:pt x="844" y="12700"/>
                    <a:pt x="1375" y="13500"/>
                    <a:pt x="2925" y="13500"/>
                  </a:cubicBezTo>
                  <a:cubicBezTo>
                    <a:pt x="4474" y="13500"/>
                    <a:pt x="7041" y="12700"/>
                    <a:pt x="9829" y="11900"/>
                  </a:cubicBezTo>
                  <a:cubicBezTo>
                    <a:pt x="12618" y="11100"/>
                    <a:pt x="15628" y="10300"/>
                    <a:pt x="17398" y="9900"/>
                  </a:cubicBezTo>
                  <a:cubicBezTo>
                    <a:pt x="19169" y="9500"/>
                    <a:pt x="19700" y="9500"/>
                    <a:pt x="20275" y="8700"/>
                  </a:cubicBezTo>
                  <a:cubicBezTo>
                    <a:pt x="20851" y="7900"/>
                    <a:pt x="21470" y="6300"/>
                    <a:pt x="21515" y="5500"/>
                  </a:cubicBezTo>
                  <a:cubicBezTo>
                    <a:pt x="21559" y="4700"/>
                    <a:pt x="21028" y="4700"/>
                    <a:pt x="19390" y="5500"/>
                  </a:cubicBezTo>
                  <a:cubicBezTo>
                    <a:pt x="17752" y="6300"/>
                    <a:pt x="15008" y="7900"/>
                    <a:pt x="12043" y="9100"/>
                  </a:cubicBezTo>
                  <a:cubicBezTo>
                    <a:pt x="9077" y="10300"/>
                    <a:pt x="5890" y="11100"/>
                    <a:pt x="4031" y="11500"/>
                  </a:cubicBezTo>
                  <a:cubicBezTo>
                    <a:pt x="2172" y="11900"/>
                    <a:pt x="1641" y="11900"/>
                    <a:pt x="1110" y="11500"/>
                  </a:cubicBezTo>
                  <a:cubicBezTo>
                    <a:pt x="579" y="11100"/>
                    <a:pt x="48" y="10300"/>
                    <a:pt x="3" y="9500"/>
                  </a:cubicBezTo>
                  <a:cubicBezTo>
                    <a:pt x="-41" y="8700"/>
                    <a:pt x="402" y="7900"/>
                    <a:pt x="1818" y="6700"/>
                  </a:cubicBezTo>
                  <a:cubicBezTo>
                    <a:pt x="3234" y="5500"/>
                    <a:pt x="5625" y="3900"/>
                    <a:pt x="8015" y="2700"/>
                  </a:cubicBezTo>
                  <a:cubicBezTo>
                    <a:pt x="10405" y="1500"/>
                    <a:pt x="12795" y="700"/>
                    <a:pt x="14256" y="300"/>
                  </a:cubicBezTo>
                  <a:cubicBezTo>
                    <a:pt x="15716" y="-100"/>
                    <a:pt x="16248" y="-100"/>
                    <a:pt x="16248" y="300"/>
                  </a:cubicBezTo>
                  <a:cubicBezTo>
                    <a:pt x="16248" y="700"/>
                    <a:pt x="15716" y="1500"/>
                    <a:pt x="13857" y="3500"/>
                  </a:cubicBezTo>
                  <a:cubicBezTo>
                    <a:pt x="11998" y="5500"/>
                    <a:pt x="8811" y="8700"/>
                    <a:pt x="6997" y="10300"/>
                  </a:cubicBezTo>
                  <a:cubicBezTo>
                    <a:pt x="5182" y="11900"/>
                    <a:pt x="4739" y="11900"/>
                    <a:pt x="4739" y="11900"/>
                  </a:cubicBezTo>
                  <a:cubicBezTo>
                    <a:pt x="4739" y="11900"/>
                    <a:pt x="5182" y="11900"/>
                    <a:pt x="7262" y="11500"/>
                  </a:cubicBezTo>
                  <a:cubicBezTo>
                    <a:pt x="9343" y="11100"/>
                    <a:pt x="13061" y="10300"/>
                    <a:pt x="15362" y="10700"/>
                  </a:cubicBezTo>
                  <a:cubicBezTo>
                    <a:pt x="17664" y="11100"/>
                    <a:pt x="18549" y="12700"/>
                    <a:pt x="19434" y="143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9159821" y="5396702"/>
              <a:ext cx="511229" cy="6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88" fill="norm" stroke="1" extrusionOk="0">
                  <a:moveTo>
                    <a:pt x="2546" y="11670"/>
                  </a:moveTo>
                  <a:cubicBezTo>
                    <a:pt x="2100" y="10361"/>
                    <a:pt x="1654" y="9052"/>
                    <a:pt x="1118" y="7088"/>
                  </a:cubicBezTo>
                  <a:cubicBezTo>
                    <a:pt x="583" y="5124"/>
                    <a:pt x="-42" y="2506"/>
                    <a:pt x="3" y="1524"/>
                  </a:cubicBezTo>
                  <a:cubicBezTo>
                    <a:pt x="47" y="543"/>
                    <a:pt x="761" y="1197"/>
                    <a:pt x="2903" y="1524"/>
                  </a:cubicBezTo>
                  <a:cubicBezTo>
                    <a:pt x="5046" y="1852"/>
                    <a:pt x="8616" y="1852"/>
                    <a:pt x="11427" y="2506"/>
                  </a:cubicBezTo>
                  <a:cubicBezTo>
                    <a:pt x="14239" y="3161"/>
                    <a:pt x="16292" y="4470"/>
                    <a:pt x="17541" y="5124"/>
                  </a:cubicBezTo>
                  <a:cubicBezTo>
                    <a:pt x="18791" y="5779"/>
                    <a:pt x="19237" y="5779"/>
                    <a:pt x="19237" y="5779"/>
                  </a:cubicBezTo>
                  <a:cubicBezTo>
                    <a:pt x="19237" y="5779"/>
                    <a:pt x="18791" y="5779"/>
                    <a:pt x="17318" y="5124"/>
                  </a:cubicBezTo>
                  <a:cubicBezTo>
                    <a:pt x="15846" y="4470"/>
                    <a:pt x="13346" y="3161"/>
                    <a:pt x="10758" y="2179"/>
                  </a:cubicBezTo>
                  <a:cubicBezTo>
                    <a:pt x="8170" y="1197"/>
                    <a:pt x="5492" y="543"/>
                    <a:pt x="3930" y="215"/>
                  </a:cubicBezTo>
                  <a:cubicBezTo>
                    <a:pt x="2368" y="-112"/>
                    <a:pt x="1922" y="-112"/>
                    <a:pt x="1922" y="543"/>
                  </a:cubicBezTo>
                  <a:cubicBezTo>
                    <a:pt x="1922" y="1197"/>
                    <a:pt x="2368" y="2506"/>
                    <a:pt x="4287" y="3488"/>
                  </a:cubicBezTo>
                  <a:cubicBezTo>
                    <a:pt x="6206" y="4470"/>
                    <a:pt x="9598" y="5124"/>
                    <a:pt x="10803" y="5452"/>
                  </a:cubicBezTo>
                  <a:cubicBezTo>
                    <a:pt x="12008" y="5779"/>
                    <a:pt x="11026" y="5779"/>
                    <a:pt x="10267" y="6106"/>
                  </a:cubicBezTo>
                  <a:cubicBezTo>
                    <a:pt x="9508" y="6433"/>
                    <a:pt x="8973" y="7088"/>
                    <a:pt x="8437" y="8070"/>
                  </a:cubicBezTo>
                  <a:cubicBezTo>
                    <a:pt x="7902" y="9052"/>
                    <a:pt x="7366" y="10361"/>
                    <a:pt x="7500" y="11015"/>
                  </a:cubicBezTo>
                  <a:cubicBezTo>
                    <a:pt x="7634" y="11670"/>
                    <a:pt x="8437" y="11670"/>
                    <a:pt x="10446" y="12324"/>
                  </a:cubicBezTo>
                  <a:cubicBezTo>
                    <a:pt x="12454" y="12979"/>
                    <a:pt x="15667" y="14288"/>
                    <a:pt x="17720" y="15924"/>
                  </a:cubicBezTo>
                  <a:cubicBezTo>
                    <a:pt x="19773" y="17561"/>
                    <a:pt x="20665" y="19524"/>
                    <a:pt x="21558" y="214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9067800" y="5989005"/>
              <a:ext cx="584200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75"/>
                  </a:moveTo>
                  <a:cubicBezTo>
                    <a:pt x="2504" y="4050"/>
                    <a:pt x="5009" y="4725"/>
                    <a:pt x="7670" y="6412"/>
                  </a:cubicBezTo>
                  <a:cubicBezTo>
                    <a:pt x="10330" y="8100"/>
                    <a:pt x="13148" y="10800"/>
                    <a:pt x="14987" y="12150"/>
                  </a:cubicBezTo>
                  <a:cubicBezTo>
                    <a:pt x="16826" y="13500"/>
                    <a:pt x="17687" y="13500"/>
                    <a:pt x="17726" y="13162"/>
                  </a:cubicBezTo>
                  <a:cubicBezTo>
                    <a:pt x="17765" y="12825"/>
                    <a:pt x="16983" y="12150"/>
                    <a:pt x="15300" y="10800"/>
                  </a:cubicBezTo>
                  <a:cubicBezTo>
                    <a:pt x="13617" y="9450"/>
                    <a:pt x="11035" y="7425"/>
                    <a:pt x="8687" y="5737"/>
                  </a:cubicBezTo>
                  <a:cubicBezTo>
                    <a:pt x="6339" y="4050"/>
                    <a:pt x="4226" y="2700"/>
                    <a:pt x="2857" y="1687"/>
                  </a:cubicBezTo>
                  <a:cubicBezTo>
                    <a:pt x="1487" y="675"/>
                    <a:pt x="861" y="0"/>
                    <a:pt x="822" y="0"/>
                  </a:cubicBezTo>
                  <a:cubicBezTo>
                    <a:pt x="783" y="0"/>
                    <a:pt x="1330" y="675"/>
                    <a:pt x="3170" y="1687"/>
                  </a:cubicBezTo>
                  <a:cubicBezTo>
                    <a:pt x="5009" y="2700"/>
                    <a:pt x="8139" y="4050"/>
                    <a:pt x="10917" y="5737"/>
                  </a:cubicBezTo>
                  <a:cubicBezTo>
                    <a:pt x="13696" y="7425"/>
                    <a:pt x="16122" y="9450"/>
                    <a:pt x="17843" y="12150"/>
                  </a:cubicBezTo>
                  <a:cubicBezTo>
                    <a:pt x="19565" y="14850"/>
                    <a:pt x="20583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9198632" y="3955829"/>
              <a:ext cx="622310" cy="19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021" fill="norm" stroke="1" extrusionOk="0">
                  <a:moveTo>
                    <a:pt x="20884" y="3381"/>
                  </a:moveTo>
                  <a:cubicBezTo>
                    <a:pt x="19790" y="2684"/>
                    <a:pt x="18695" y="1988"/>
                    <a:pt x="17600" y="1523"/>
                  </a:cubicBezTo>
                  <a:cubicBezTo>
                    <a:pt x="16506" y="1059"/>
                    <a:pt x="15411" y="826"/>
                    <a:pt x="13660" y="478"/>
                  </a:cubicBezTo>
                  <a:cubicBezTo>
                    <a:pt x="11909" y="130"/>
                    <a:pt x="9500" y="-335"/>
                    <a:pt x="7311" y="362"/>
                  </a:cubicBezTo>
                  <a:cubicBezTo>
                    <a:pt x="5122" y="1059"/>
                    <a:pt x="3152" y="2917"/>
                    <a:pt x="1984" y="4426"/>
                  </a:cubicBezTo>
                  <a:cubicBezTo>
                    <a:pt x="817" y="5936"/>
                    <a:pt x="452" y="7097"/>
                    <a:pt x="233" y="8259"/>
                  </a:cubicBezTo>
                  <a:cubicBezTo>
                    <a:pt x="14" y="9420"/>
                    <a:pt x="-59" y="10581"/>
                    <a:pt x="50" y="11510"/>
                  </a:cubicBezTo>
                  <a:cubicBezTo>
                    <a:pt x="160" y="12439"/>
                    <a:pt x="452" y="13136"/>
                    <a:pt x="1583" y="14646"/>
                  </a:cubicBezTo>
                  <a:cubicBezTo>
                    <a:pt x="2714" y="16155"/>
                    <a:pt x="4684" y="18478"/>
                    <a:pt x="6837" y="19755"/>
                  </a:cubicBezTo>
                  <a:cubicBezTo>
                    <a:pt x="8990" y="21033"/>
                    <a:pt x="11325" y="21265"/>
                    <a:pt x="13477" y="20800"/>
                  </a:cubicBezTo>
                  <a:cubicBezTo>
                    <a:pt x="15630" y="20336"/>
                    <a:pt x="17600" y="19175"/>
                    <a:pt x="18914" y="17897"/>
                  </a:cubicBezTo>
                  <a:cubicBezTo>
                    <a:pt x="20227" y="16620"/>
                    <a:pt x="20884" y="15226"/>
                    <a:pt x="21213" y="13484"/>
                  </a:cubicBezTo>
                  <a:cubicBezTo>
                    <a:pt x="21541" y="11742"/>
                    <a:pt x="21541" y="9652"/>
                    <a:pt x="21176" y="7794"/>
                  </a:cubicBezTo>
                  <a:cubicBezTo>
                    <a:pt x="20811" y="5936"/>
                    <a:pt x="20082" y="4310"/>
                    <a:pt x="19352" y="26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9069536" y="6347957"/>
              <a:ext cx="619923" cy="228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15" fill="norm" stroke="1" extrusionOk="0">
                  <a:moveTo>
                    <a:pt x="15536" y="4794"/>
                  </a:moveTo>
                  <a:cubicBezTo>
                    <a:pt x="14145" y="3224"/>
                    <a:pt x="12754" y="1653"/>
                    <a:pt x="11472" y="769"/>
                  </a:cubicBezTo>
                  <a:cubicBezTo>
                    <a:pt x="10191" y="-115"/>
                    <a:pt x="9019" y="-311"/>
                    <a:pt x="7555" y="573"/>
                  </a:cubicBezTo>
                  <a:cubicBezTo>
                    <a:pt x="6091" y="1456"/>
                    <a:pt x="4333" y="3420"/>
                    <a:pt x="3162" y="5482"/>
                  </a:cubicBezTo>
                  <a:cubicBezTo>
                    <a:pt x="1990" y="7544"/>
                    <a:pt x="1404" y="9704"/>
                    <a:pt x="928" y="11667"/>
                  </a:cubicBezTo>
                  <a:cubicBezTo>
                    <a:pt x="453" y="13631"/>
                    <a:pt x="86" y="15398"/>
                    <a:pt x="13" y="16674"/>
                  </a:cubicBezTo>
                  <a:cubicBezTo>
                    <a:pt x="-60" y="17951"/>
                    <a:pt x="160" y="18736"/>
                    <a:pt x="1002" y="19424"/>
                  </a:cubicBezTo>
                  <a:cubicBezTo>
                    <a:pt x="1844" y="20111"/>
                    <a:pt x="3308" y="20700"/>
                    <a:pt x="5322" y="20994"/>
                  </a:cubicBezTo>
                  <a:cubicBezTo>
                    <a:pt x="7335" y="21289"/>
                    <a:pt x="9898" y="21289"/>
                    <a:pt x="12314" y="20994"/>
                  </a:cubicBezTo>
                  <a:cubicBezTo>
                    <a:pt x="14731" y="20700"/>
                    <a:pt x="17000" y="20111"/>
                    <a:pt x="18318" y="19816"/>
                  </a:cubicBezTo>
                  <a:cubicBezTo>
                    <a:pt x="19636" y="19522"/>
                    <a:pt x="20002" y="19522"/>
                    <a:pt x="20405" y="19227"/>
                  </a:cubicBezTo>
                  <a:cubicBezTo>
                    <a:pt x="20808" y="18933"/>
                    <a:pt x="21247" y="18344"/>
                    <a:pt x="21394" y="17460"/>
                  </a:cubicBezTo>
                  <a:cubicBezTo>
                    <a:pt x="21540" y="16576"/>
                    <a:pt x="21394" y="15398"/>
                    <a:pt x="20661" y="13238"/>
                  </a:cubicBezTo>
                  <a:cubicBezTo>
                    <a:pt x="19929" y="11078"/>
                    <a:pt x="18611" y="7936"/>
                    <a:pt x="17220" y="5973"/>
                  </a:cubicBezTo>
                  <a:cubicBezTo>
                    <a:pt x="15829" y="4009"/>
                    <a:pt x="14364" y="3224"/>
                    <a:pt x="12900" y="24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61643" y="3192889"/>
              <a:ext cx="980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500"/>
                    <a:pt x="-1585" y="9000"/>
                    <a:pt x="575" y="12600"/>
                  </a:cubicBezTo>
                  <a:cubicBezTo>
                    <a:pt x="2735" y="16200"/>
                    <a:pt x="11375" y="189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31750" y="3211939"/>
              <a:ext cx="285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1680" y="12462"/>
                  </a:cubicBezTo>
                  <a:cubicBezTo>
                    <a:pt x="3360" y="8862"/>
                    <a:pt x="6720" y="4431"/>
                    <a:pt x="10320" y="2215"/>
                  </a:cubicBezTo>
                  <a:cubicBezTo>
                    <a:pt x="13920" y="0"/>
                    <a:pt x="177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6350" y="3535789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369277" y="3207766"/>
              <a:ext cx="247165" cy="34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64" fill="norm" stroke="1" extrusionOk="0">
                  <a:moveTo>
                    <a:pt x="13644" y="3839"/>
                  </a:moveTo>
                  <a:cubicBezTo>
                    <a:pt x="13827" y="3177"/>
                    <a:pt x="14010" y="2514"/>
                    <a:pt x="14101" y="1852"/>
                  </a:cubicBezTo>
                  <a:cubicBezTo>
                    <a:pt x="14193" y="1189"/>
                    <a:pt x="14193" y="527"/>
                    <a:pt x="13735" y="195"/>
                  </a:cubicBezTo>
                  <a:cubicBezTo>
                    <a:pt x="13278" y="-136"/>
                    <a:pt x="12362" y="-136"/>
                    <a:pt x="10807" y="924"/>
                  </a:cubicBezTo>
                  <a:cubicBezTo>
                    <a:pt x="9251" y="1984"/>
                    <a:pt x="7054" y="4104"/>
                    <a:pt x="5132" y="6821"/>
                  </a:cubicBezTo>
                  <a:cubicBezTo>
                    <a:pt x="3210" y="9538"/>
                    <a:pt x="1562" y="12851"/>
                    <a:pt x="739" y="14971"/>
                  </a:cubicBezTo>
                  <a:cubicBezTo>
                    <a:pt x="-85" y="17091"/>
                    <a:pt x="-85" y="18019"/>
                    <a:pt x="98" y="18814"/>
                  </a:cubicBezTo>
                  <a:cubicBezTo>
                    <a:pt x="281" y="19609"/>
                    <a:pt x="647" y="20271"/>
                    <a:pt x="1288" y="20735"/>
                  </a:cubicBezTo>
                  <a:cubicBezTo>
                    <a:pt x="1929" y="21199"/>
                    <a:pt x="2844" y="21464"/>
                    <a:pt x="4583" y="21464"/>
                  </a:cubicBezTo>
                  <a:cubicBezTo>
                    <a:pt x="6322" y="21464"/>
                    <a:pt x="8884" y="21199"/>
                    <a:pt x="11722" y="19476"/>
                  </a:cubicBezTo>
                  <a:cubicBezTo>
                    <a:pt x="14559" y="17754"/>
                    <a:pt x="17671" y="14573"/>
                    <a:pt x="19410" y="11790"/>
                  </a:cubicBezTo>
                  <a:cubicBezTo>
                    <a:pt x="21149" y="9008"/>
                    <a:pt x="21515" y="6622"/>
                    <a:pt x="21332" y="5165"/>
                  </a:cubicBezTo>
                  <a:cubicBezTo>
                    <a:pt x="21149" y="3707"/>
                    <a:pt x="20417" y="3177"/>
                    <a:pt x="19044" y="2846"/>
                  </a:cubicBezTo>
                  <a:cubicBezTo>
                    <a:pt x="17671" y="2514"/>
                    <a:pt x="15657" y="2382"/>
                    <a:pt x="14010" y="3243"/>
                  </a:cubicBezTo>
                  <a:cubicBezTo>
                    <a:pt x="12362" y="4104"/>
                    <a:pt x="11081" y="5960"/>
                    <a:pt x="9800" y="7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14350" y="3421489"/>
              <a:ext cx="1016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25"/>
                    <a:pt x="0" y="2250"/>
                    <a:pt x="2700" y="5062"/>
                  </a:cubicBezTo>
                  <a:cubicBezTo>
                    <a:pt x="5400" y="7875"/>
                    <a:pt x="10800" y="12375"/>
                    <a:pt x="14400" y="15413"/>
                  </a:cubicBezTo>
                  <a:cubicBezTo>
                    <a:pt x="18000" y="18450"/>
                    <a:pt x="19800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698322" y="3235539"/>
              <a:ext cx="184328" cy="333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79" fill="norm" stroke="1" extrusionOk="0">
                  <a:moveTo>
                    <a:pt x="4439" y="5006"/>
                  </a:moveTo>
                  <a:cubicBezTo>
                    <a:pt x="3948" y="8267"/>
                    <a:pt x="3457" y="11527"/>
                    <a:pt x="3211" y="13836"/>
                  </a:cubicBezTo>
                  <a:cubicBezTo>
                    <a:pt x="2966" y="16146"/>
                    <a:pt x="2966" y="17504"/>
                    <a:pt x="2720" y="18795"/>
                  </a:cubicBezTo>
                  <a:cubicBezTo>
                    <a:pt x="2475" y="20086"/>
                    <a:pt x="1984" y="21308"/>
                    <a:pt x="1739" y="21376"/>
                  </a:cubicBezTo>
                  <a:cubicBezTo>
                    <a:pt x="1493" y="21444"/>
                    <a:pt x="1493" y="20357"/>
                    <a:pt x="1125" y="17708"/>
                  </a:cubicBezTo>
                  <a:cubicBezTo>
                    <a:pt x="757" y="15059"/>
                    <a:pt x="20" y="10848"/>
                    <a:pt x="20" y="7927"/>
                  </a:cubicBezTo>
                  <a:cubicBezTo>
                    <a:pt x="20" y="5006"/>
                    <a:pt x="757" y="3376"/>
                    <a:pt x="1616" y="2289"/>
                  </a:cubicBezTo>
                  <a:cubicBezTo>
                    <a:pt x="2475" y="1202"/>
                    <a:pt x="3457" y="659"/>
                    <a:pt x="5052" y="319"/>
                  </a:cubicBezTo>
                  <a:cubicBezTo>
                    <a:pt x="6648" y="-20"/>
                    <a:pt x="8857" y="-156"/>
                    <a:pt x="10698" y="252"/>
                  </a:cubicBezTo>
                  <a:cubicBezTo>
                    <a:pt x="12539" y="659"/>
                    <a:pt x="14011" y="1610"/>
                    <a:pt x="14257" y="3172"/>
                  </a:cubicBezTo>
                  <a:cubicBezTo>
                    <a:pt x="14502" y="4735"/>
                    <a:pt x="13520" y="6908"/>
                    <a:pt x="12416" y="8267"/>
                  </a:cubicBezTo>
                  <a:cubicBezTo>
                    <a:pt x="11311" y="9625"/>
                    <a:pt x="10084" y="10169"/>
                    <a:pt x="8857" y="10644"/>
                  </a:cubicBezTo>
                  <a:cubicBezTo>
                    <a:pt x="7630" y="11119"/>
                    <a:pt x="6402" y="11527"/>
                    <a:pt x="4561" y="12002"/>
                  </a:cubicBezTo>
                  <a:cubicBezTo>
                    <a:pt x="2720" y="12478"/>
                    <a:pt x="266" y="13021"/>
                    <a:pt x="20" y="13565"/>
                  </a:cubicBezTo>
                  <a:cubicBezTo>
                    <a:pt x="-225" y="14108"/>
                    <a:pt x="1739" y="14652"/>
                    <a:pt x="5052" y="15399"/>
                  </a:cubicBezTo>
                  <a:cubicBezTo>
                    <a:pt x="8366" y="16146"/>
                    <a:pt x="13030" y="17097"/>
                    <a:pt x="15975" y="17912"/>
                  </a:cubicBezTo>
                  <a:cubicBezTo>
                    <a:pt x="18920" y="18727"/>
                    <a:pt x="20148" y="19406"/>
                    <a:pt x="21375" y="2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073964" y="3165828"/>
              <a:ext cx="157937" cy="43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474" fill="norm" stroke="1" extrusionOk="0">
                  <a:moveTo>
                    <a:pt x="20931" y="81"/>
                  </a:moveTo>
                  <a:cubicBezTo>
                    <a:pt x="18687" y="-23"/>
                    <a:pt x="16443" y="-126"/>
                    <a:pt x="14058" y="442"/>
                  </a:cubicBezTo>
                  <a:cubicBezTo>
                    <a:pt x="11674" y="1011"/>
                    <a:pt x="9149" y="2251"/>
                    <a:pt x="6765" y="4215"/>
                  </a:cubicBezTo>
                  <a:cubicBezTo>
                    <a:pt x="4380" y="6178"/>
                    <a:pt x="2136" y="8865"/>
                    <a:pt x="874" y="11242"/>
                  </a:cubicBezTo>
                  <a:cubicBezTo>
                    <a:pt x="-388" y="13619"/>
                    <a:pt x="-669" y="15686"/>
                    <a:pt x="2697" y="17340"/>
                  </a:cubicBezTo>
                  <a:cubicBezTo>
                    <a:pt x="6063" y="18994"/>
                    <a:pt x="13076" y="20234"/>
                    <a:pt x="2008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365250" y="3402439"/>
              <a:ext cx="980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914"/>
                    <a:pt x="21600" y="11829"/>
                    <a:pt x="19440" y="15429"/>
                  </a:cubicBezTo>
                  <a:cubicBezTo>
                    <a:pt x="17280" y="19029"/>
                    <a:pt x="864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384300" y="3326239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452930" y="3386034"/>
              <a:ext cx="123764" cy="18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0932" fill="norm" stroke="1" extrusionOk="0">
                  <a:moveTo>
                    <a:pt x="1287" y="425"/>
                  </a:moveTo>
                  <a:cubicBezTo>
                    <a:pt x="1287" y="4551"/>
                    <a:pt x="1287" y="8677"/>
                    <a:pt x="1467" y="11346"/>
                  </a:cubicBezTo>
                  <a:cubicBezTo>
                    <a:pt x="1647" y="14016"/>
                    <a:pt x="2007" y="15230"/>
                    <a:pt x="2187" y="16807"/>
                  </a:cubicBezTo>
                  <a:cubicBezTo>
                    <a:pt x="2367" y="18385"/>
                    <a:pt x="2367" y="20326"/>
                    <a:pt x="1827" y="20812"/>
                  </a:cubicBezTo>
                  <a:cubicBezTo>
                    <a:pt x="1287" y="21297"/>
                    <a:pt x="207" y="20326"/>
                    <a:pt x="27" y="17778"/>
                  </a:cubicBezTo>
                  <a:cubicBezTo>
                    <a:pt x="-153" y="15230"/>
                    <a:pt x="567" y="11104"/>
                    <a:pt x="1827" y="7827"/>
                  </a:cubicBezTo>
                  <a:cubicBezTo>
                    <a:pt x="3087" y="4551"/>
                    <a:pt x="4887" y="2124"/>
                    <a:pt x="6687" y="910"/>
                  </a:cubicBezTo>
                  <a:cubicBezTo>
                    <a:pt x="8487" y="-303"/>
                    <a:pt x="10287" y="-303"/>
                    <a:pt x="12807" y="910"/>
                  </a:cubicBezTo>
                  <a:cubicBezTo>
                    <a:pt x="15327" y="2124"/>
                    <a:pt x="18567" y="4551"/>
                    <a:pt x="20007" y="7706"/>
                  </a:cubicBezTo>
                  <a:cubicBezTo>
                    <a:pt x="21447" y="10861"/>
                    <a:pt x="21087" y="14744"/>
                    <a:pt x="20727" y="18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657991" y="3205589"/>
              <a:ext cx="69209" cy="380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47" fill="norm" stroke="1" extrusionOk="0">
                  <a:moveTo>
                    <a:pt x="21402" y="0"/>
                  </a:moveTo>
                  <a:cubicBezTo>
                    <a:pt x="15511" y="3840"/>
                    <a:pt x="9620" y="7680"/>
                    <a:pt x="6020" y="10680"/>
                  </a:cubicBezTo>
                  <a:cubicBezTo>
                    <a:pt x="2420" y="13680"/>
                    <a:pt x="1111" y="15840"/>
                    <a:pt x="457" y="17340"/>
                  </a:cubicBezTo>
                  <a:cubicBezTo>
                    <a:pt x="-198" y="18840"/>
                    <a:pt x="-198" y="19680"/>
                    <a:pt x="784" y="20340"/>
                  </a:cubicBezTo>
                  <a:cubicBezTo>
                    <a:pt x="1766" y="21000"/>
                    <a:pt x="3729" y="21480"/>
                    <a:pt x="6020" y="21540"/>
                  </a:cubicBezTo>
                  <a:cubicBezTo>
                    <a:pt x="8311" y="21600"/>
                    <a:pt x="10929" y="21240"/>
                    <a:pt x="13547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676400" y="3397541"/>
              <a:ext cx="177800" cy="14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8358"/>
                  </a:moveTo>
                  <a:cubicBezTo>
                    <a:pt x="4114" y="7088"/>
                    <a:pt x="8229" y="5817"/>
                    <a:pt x="11057" y="5023"/>
                  </a:cubicBezTo>
                  <a:cubicBezTo>
                    <a:pt x="13886" y="4229"/>
                    <a:pt x="15429" y="3911"/>
                    <a:pt x="16586" y="3117"/>
                  </a:cubicBezTo>
                  <a:cubicBezTo>
                    <a:pt x="17743" y="2323"/>
                    <a:pt x="18514" y="1053"/>
                    <a:pt x="18257" y="417"/>
                  </a:cubicBezTo>
                  <a:cubicBezTo>
                    <a:pt x="18000" y="-218"/>
                    <a:pt x="16714" y="-218"/>
                    <a:pt x="15300" y="1053"/>
                  </a:cubicBezTo>
                  <a:cubicBezTo>
                    <a:pt x="13886" y="2323"/>
                    <a:pt x="12343" y="4864"/>
                    <a:pt x="11443" y="8041"/>
                  </a:cubicBezTo>
                  <a:cubicBezTo>
                    <a:pt x="10543" y="11217"/>
                    <a:pt x="10286" y="15029"/>
                    <a:pt x="10671" y="17570"/>
                  </a:cubicBezTo>
                  <a:cubicBezTo>
                    <a:pt x="11057" y="20111"/>
                    <a:pt x="12086" y="21382"/>
                    <a:pt x="14014" y="21064"/>
                  </a:cubicBezTo>
                  <a:cubicBezTo>
                    <a:pt x="15943" y="20747"/>
                    <a:pt x="18771" y="18841"/>
                    <a:pt x="21600" y="16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892300" y="3389739"/>
              <a:ext cx="101600" cy="18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0"/>
                  </a:moveTo>
                  <a:cubicBezTo>
                    <a:pt x="2250" y="5697"/>
                    <a:pt x="4500" y="11393"/>
                    <a:pt x="5625" y="14835"/>
                  </a:cubicBezTo>
                  <a:cubicBezTo>
                    <a:pt x="6750" y="18277"/>
                    <a:pt x="6750" y="19464"/>
                    <a:pt x="5625" y="20295"/>
                  </a:cubicBezTo>
                  <a:cubicBezTo>
                    <a:pt x="4500" y="21125"/>
                    <a:pt x="2250" y="21600"/>
                    <a:pt x="1125" y="21007"/>
                  </a:cubicBezTo>
                  <a:cubicBezTo>
                    <a:pt x="0" y="20413"/>
                    <a:pt x="0" y="18752"/>
                    <a:pt x="2025" y="15547"/>
                  </a:cubicBezTo>
                  <a:cubicBezTo>
                    <a:pt x="4050" y="12343"/>
                    <a:pt x="8100" y="7596"/>
                    <a:pt x="11700" y="4866"/>
                  </a:cubicBezTo>
                  <a:cubicBezTo>
                    <a:pt x="15300" y="2136"/>
                    <a:pt x="18450" y="1424"/>
                    <a:pt x="21600" y="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2038350" y="3510389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2230126" y="3417647"/>
              <a:ext cx="449575" cy="419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73" fill="norm" stroke="1" extrusionOk="0">
                  <a:moveTo>
                    <a:pt x="5415" y="1162"/>
                  </a:moveTo>
                  <a:cubicBezTo>
                    <a:pt x="5009" y="840"/>
                    <a:pt x="4604" y="517"/>
                    <a:pt x="4147" y="249"/>
                  </a:cubicBezTo>
                  <a:cubicBezTo>
                    <a:pt x="3691" y="-20"/>
                    <a:pt x="3184" y="-235"/>
                    <a:pt x="2474" y="517"/>
                  </a:cubicBezTo>
                  <a:cubicBezTo>
                    <a:pt x="1764" y="1269"/>
                    <a:pt x="852" y="2989"/>
                    <a:pt x="395" y="4171"/>
                  </a:cubicBezTo>
                  <a:cubicBezTo>
                    <a:pt x="-61" y="5353"/>
                    <a:pt x="-61" y="5998"/>
                    <a:pt x="91" y="6535"/>
                  </a:cubicBezTo>
                  <a:cubicBezTo>
                    <a:pt x="243" y="7072"/>
                    <a:pt x="547" y="7502"/>
                    <a:pt x="1004" y="7502"/>
                  </a:cubicBezTo>
                  <a:cubicBezTo>
                    <a:pt x="1460" y="7502"/>
                    <a:pt x="2069" y="7072"/>
                    <a:pt x="2829" y="6320"/>
                  </a:cubicBezTo>
                  <a:cubicBezTo>
                    <a:pt x="3590" y="5568"/>
                    <a:pt x="4502" y="4493"/>
                    <a:pt x="5111" y="3634"/>
                  </a:cubicBezTo>
                  <a:cubicBezTo>
                    <a:pt x="5719" y="2774"/>
                    <a:pt x="6024" y="2129"/>
                    <a:pt x="6024" y="2022"/>
                  </a:cubicBezTo>
                  <a:cubicBezTo>
                    <a:pt x="6024" y="1914"/>
                    <a:pt x="5719" y="2344"/>
                    <a:pt x="5060" y="4278"/>
                  </a:cubicBezTo>
                  <a:cubicBezTo>
                    <a:pt x="4401" y="6213"/>
                    <a:pt x="3387" y="9652"/>
                    <a:pt x="2525" y="12499"/>
                  </a:cubicBezTo>
                  <a:cubicBezTo>
                    <a:pt x="1663" y="15347"/>
                    <a:pt x="953" y="17604"/>
                    <a:pt x="598" y="19055"/>
                  </a:cubicBezTo>
                  <a:cubicBezTo>
                    <a:pt x="243" y="20505"/>
                    <a:pt x="243" y="21150"/>
                    <a:pt x="395" y="21258"/>
                  </a:cubicBezTo>
                  <a:cubicBezTo>
                    <a:pt x="547" y="21365"/>
                    <a:pt x="852" y="20935"/>
                    <a:pt x="2018" y="19055"/>
                  </a:cubicBezTo>
                  <a:cubicBezTo>
                    <a:pt x="3184" y="17174"/>
                    <a:pt x="5212" y="13843"/>
                    <a:pt x="6733" y="11156"/>
                  </a:cubicBezTo>
                  <a:cubicBezTo>
                    <a:pt x="8254" y="8469"/>
                    <a:pt x="9269" y="6428"/>
                    <a:pt x="9877" y="5138"/>
                  </a:cubicBezTo>
                  <a:cubicBezTo>
                    <a:pt x="10485" y="3849"/>
                    <a:pt x="10688" y="3311"/>
                    <a:pt x="10638" y="3258"/>
                  </a:cubicBezTo>
                  <a:cubicBezTo>
                    <a:pt x="10587" y="3204"/>
                    <a:pt x="10283" y="3634"/>
                    <a:pt x="9978" y="4547"/>
                  </a:cubicBezTo>
                  <a:cubicBezTo>
                    <a:pt x="9674" y="5461"/>
                    <a:pt x="9370" y="6858"/>
                    <a:pt x="9218" y="7825"/>
                  </a:cubicBezTo>
                  <a:cubicBezTo>
                    <a:pt x="9066" y="8792"/>
                    <a:pt x="9066" y="9329"/>
                    <a:pt x="9319" y="9544"/>
                  </a:cubicBezTo>
                  <a:cubicBezTo>
                    <a:pt x="9573" y="9759"/>
                    <a:pt x="10080" y="9652"/>
                    <a:pt x="10638" y="9114"/>
                  </a:cubicBezTo>
                  <a:cubicBezTo>
                    <a:pt x="11195" y="8577"/>
                    <a:pt x="11804" y="7610"/>
                    <a:pt x="12412" y="6696"/>
                  </a:cubicBezTo>
                  <a:cubicBezTo>
                    <a:pt x="13021" y="5783"/>
                    <a:pt x="13629" y="4923"/>
                    <a:pt x="13781" y="4869"/>
                  </a:cubicBezTo>
                  <a:cubicBezTo>
                    <a:pt x="13933" y="4816"/>
                    <a:pt x="13629" y="5568"/>
                    <a:pt x="13477" y="6266"/>
                  </a:cubicBezTo>
                  <a:cubicBezTo>
                    <a:pt x="13325" y="6965"/>
                    <a:pt x="13325" y="7610"/>
                    <a:pt x="13325" y="8201"/>
                  </a:cubicBezTo>
                  <a:cubicBezTo>
                    <a:pt x="13325" y="8792"/>
                    <a:pt x="13325" y="9329"/>
                    <a:pt x="13578" y="9652"/>
                  </a:cubicBezTo>
                  <a:cubicBezTo>
                    <a:pt x="13832" y="9974"/>
                    <a:pt x="14339" y="10081"/>
                    <a:pt x="15049" y="9920"/>
                  </a:cubicBezTo>
                  <a:cubicBezTo>
                    <a:pt x="15759" y="9759"/>
                    <a:pt x="16671" y="9329"/>
                    <a:pt x="17533" y="8523"/>
                  </a:cubicBezTo>
                  <a:cubicBezTo>
                    <a:pt x="18395" y="7717"/>
                    <a:pt x="19207" y="6535"/>
                    <a:pt x="19612" y="5622"/>
                  </a:cubicBezTo>
                  <a:cubicBezTo>
                    <a:pt x="20018" y="4708"/>
                    <a:pt x="20018" y="4064"/>
                    <a:pt x="19764" y="3741"/>
                  </a:cubicBezTo>
                  <a:cubicBezTo>
                    <a:pt x="19511" y="3419"/>
                    <a:pt x="19004" y="3419"/>
                    <a:pt x="18395" y="4010"/>
                  </a:cubicBezTo>
                  <a:cubicBezTo>
                    <a:pt x="17787" y="4601"/>
                    <a:pt x="17077" y="5783"/>
                    <a:pt x="16671" y="6643"/>
                  </a:cubicBezTo>
                  <a:cubicBezTo>
                    <a:pt x="16266" y="7502"/>
                    <a:pt x="16164" y="8040"/>
                    <a:pt x="16164" y="8577"/>
                  </a:cubicBezTo>
                  <a:cubicBezTo>
                    <a:pt x="16164" y="9114"/>
                    <a:pt x="16266" y="9652"/>
                    <a:pt x="16519" y="9759"/>
                  </a:cubicBezTo>
                  <a:cubicBezTo>
                    <a:pt x="16773" y="9866"/>
                    <a:pt x="17178" y="9544"/>
                    <a:pt x="17533" y="9007"/>
                  </a:cubicBezTo>
                  <a:cubicBezTo>
                    <a:pt x="17888" y="8469"/>
                    <a:pt x="18193" y="7717"/>
                    <a:pt x="18497" y="7126"/>
                  </a:cubicBezTo>
                  <a:cubicBezTo>
                    <a:pt x="18801" y="6535"/>
                    <a:pt x="19105" y="6105"/>
                    <a:pt x="19308" y="6159"/>
                  </a:cubicBezTo>
                  <a:cubicBezTo>
                    <a:pt x="19511" y="6213"/>
                    <a:pt x="19612" y="6750"/>
                    <a:pt x="19967" y="7395"/>
                  </a:cubicBezTo>
                  <a:cubicBezTo>
                    <a:pt x="20322" y="8040"/>
                    <a:pt x="20931" y="8792"/>
                    <a:pt x="21539" y="9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2711450" y="3415139"/>
              <a:ext cx="120650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7776"/>
                  </a:moveTo>
                  <a:cubicBezTo>
                    <a:pt x="2274" y="11664"/>
                    <a:pt x="4547" y="15552"/>
                    <a:pt x="5305" y="18036"/>
                  </a:cubicBezTo>
                  <a:cubicBezTo>
                    <a:pt x="6063" y="20520"/>
                    <a:pt x="5305" y="21600"/>
                    <a:pt x="4737" y="21492"/>
                  </a:cubicBezTo>
                  <a:cubicBezTo>
                    <a:pt x="4168" y="21384"/>
                    <a:pt x="3789" y="20088"/>
                    <a:pt x="4737" y="17280"/>
                  </a:cubicBezTo>
                  <a:cubicBezTo>
                    <a:pt x="5684" y="14472"/>
                    <a:pt x="7958" y="10152"/>
                    <a:pt x="10989" y="7020"/>
                  </a:cubicBezTo>
                  <a:cubicBezTo>
                    <a:pt x="14021" y="3888"/>
                    <a:pt x="17811" y="19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2863814" y="3262739"/>
              <a:ext cx="139736" cy="35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42" fill="norm" stroke="1" extrusionOk="0">
                  <a:moveTo>
                    <a:pt x="16447" y="0"/>
                  </a:moveTo>
                  <a:cubicBezTo>
                    <a:pt x="13223" y="3049"/>
                    <a:pt x="9999" y="6099"/>
                    <a:pt x="7420" y="9466"/>
                  </a:cubicBezTo>
                  <a:cubicBezTo>
                    <a:pt x="4841" y="12833"/>
                    <a:pt x="2907" y="16518"/>
                    <a:pt x="1940" y="18678"/>
                  </a:cubicBezTo>
                  <a:cubicBezTo>
                    <a:pt x="973" y="20838"/>
                    <a:pt x="973" y="21473"/>
                    <a:pt x="1456" y="21536"/>
                  </a:cubicBezTo>
                  <a:cubicBezTo>
                    <a:pt x="1940" y="21600"/>
                    <a:pt x="2907" y="21092"/>
                    <a:pt x="3390" y="20456"/>
                  </a:cubicBezTo>
                  <a:cubicBezTo>
                    <a:pt x="3874" y="19821"/>
                    <a:pt x="3874" y="19059"/>
                    <a:pt x="3390" y="18424"/>
                  </a:cubicBezTo>
                  <a:cubicBezTo>
                    <a:pt x="2907" y="17788"/>
                    <a:pt x="1940" y="17280"/>
                    <a:pt x="1134" y="16708"/>
                  </a:cubicBezTo>
                  <a:cubicBezTo>
                    <a:pt x="328" y="16136"/>
                    <a:pt x="-317" y="15501"/>
                    <a:pt x="167" y="15120"/>
                  </a:cubicBezTo>
                  <a:cubicBezTo>
                    <a:pt x="650" y="14739"/>
                    <a:pt x="2262" y="14612"/>
                    <a:pt x="3874" y="14612"/>
                  </a:cubicBezTo>
                  <a:cubicBezTo>
                    <a:pt x="5486" y="14612"/>
                    <a:pt x="7098" y="14739"/>
                    <a:pt x="8387" y="15056"/>
                  </a:cubicBezTo>
                  <a:cubicBezTo>
                    <a:pt x="9677" y="15374"/>
                    <a:pt x="10644" y="15882"/>
                    <a:pt x="11289" y="16645"/>
                  </a:cubicBezTo>
                  <a:cubicBezTo>
                    <a:pt x="11934" y="17407"/>
                    <a:pt x="12256" y="18424"/>
                    <a:pt x="12579" y="18551"/>
                  </a:cubicBezTo>
                  <a:cubicBezTo>
                    <a:pt x="12901" y="18678"/>
                    <a:pt x="13223" y="17915"/>
                    <a:pt x="14674" y="16772"/>
                  </a:cubicBezTo>
                  <a:cubicBezTo>
                    <a:pt x="16125" y="15628"/>
                    <a:pt x="18704" y="14104"/>
                    <a:pt x="21283" y="12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033293" y="3300839"/>
              <a:ext cx="129007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14963" y="0"/>
                  </a:moveTo>
                  <a:cubicBezTo>
                    <a:pt x="11479" y="4238"/>
                    <a:pt x="7995" y="8476"/>
                    <a:pt x="5557" y="11689"/>
                  </a:cubicBezTo>
                  <a:cubicBezTo>
                    <a:pt x="3118" y="14901"/>
                    <a:pt x="1724" y="17089"/>
                    <a:pt x="853" y="18592"/>
                  </a:cubicBezTo>
                  <a:cubicBezTo>
                    <a:pt x="-18" y="20096"/>
                    <a:pt x="-366" y="20916"/>
                    <a:pt x="505" y="21122"/>
                  </a:cubicBezTo>
                  <a:cubicBezTo>
                    <a:pt x="1376" y="21327"/>
                    <a:pt x="3466" y="20916"/>
                    <a:pt x="6428" y="19754"/>
                  </a:cubicBezTo>
                  <a:cubicBezTo>
                    <a:pt x="9389" y="18592"/>
                    <a:pt x="13221" y="16678"/>
                    <a:pt x="15660" y="15380"/>
                  </a:cubicBezTo>
                  <a:cubicBezTo>
                    <a:pt x="18099" y="14081"/>
                    <a:pt x="19144" y="13397"/>
                    <a:pt x="18273" y="13329"/>
                  </a:cubicBezTo>
                  <a:cubicBezTo>
                    <a:pt x="17402" y="13261"/>
                    <a:pt x="14615" y="13808"/>
                    <a:pt x="12350" y="14833"/>
                  </a:cubicBezTo>
                  <a:cubicBezTo>
                    <a:pt x="10086" y="15858"/>
                    <a:pt x="8344" y="17362"/>
                    <a:pt x="7473" y="18524"/>
                  </a:cubicBezTo>
                  <a:cubicBezTo>
                    <a:pt x="6602" y="19686"/>
                    <a:pt x="6602" y="20506"/>
                    <a:pt x="7473" y="20985"/>
                  </a:cubicBezTo>
                  <a:cubicBezTo>
                    <a:pt x="8344" y="21463"/>
                    <a:pt x="10086" y="21600"/>
                    <a:pt x="12524" y="21600"/>
                  </a:cubicBezTo>
                  <a:cubicBezTo>
                    <a:pt x="14963" y="21600"/>
                    <a:pt x="18099" y="21463"/>
                    <a:pt x="21234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568699" y="3523089"/>
              <a:ext cx="146051" cy="157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1728"/>
                  </a:moveTo>
                  <a:cubicBezTo>
                    <a:pt x="1565" y="1728"/>
                    <a:pt x="3130" y="1728"/>
                    <a:pt x="4852" y="4032"/>
                  </a:cubicBezTo>
                  <a:cubicBezTo>
                    <a:pt x="6574" y="6336"/>
                    <a:pt x="8452" y="10944"/>
                    <a:pt x="9078" y="13968"/>
                  </a:cubicBezTo>
                  <a:cubicBezTo>
                    <a:pt x="9704" y="16992"/>
                    <a:pt x="9078" y="18432"/>
                    <a:pt x="8139" y="19584"/>
                  </a:cubicBezTo>
                  <a:cubicBezTo>
                    <a:pt x="7200" y="20736"/>
                    <a:pt x="5948" y="21600"/>
                    <a:pt x="5009" y="21312"/>
                  </a:cubicBezTo>
                  <a:cubicBezTo>
                    <a:pt x="4070" y="21024"/>
                    <a:pt x="3443" y="19584"/>
                    <a:pt x="3913" y="16560"/>
                  </a:cubicBezTo>
                  <a:cubicBezTo>
                    <a:pt x="4383" y="13536"/>
                    <a:pt x="5948" y="8928"/>
                    <a:pt x="9078" y="5904"/>
                  </a:cubicBezTo>
                  <a:cubicBezTo>
                    <a:pt x="12209" y="2880"/>
                    <a:pt x="1690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721534" y="3535178"/>
              <a:ext cx="113867" cy="140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056" fill="norm" stroke="1" extrusionOk="0">
                  <a:moveTo>
                    <a:pt x="16414" y="4856"/>
                  </a:moveTo>
                  <a:cubicBezTo>
                    <a:pt x="15629" y="3268"/>
                    <a:pt x="14843" y="1680"/>
                    <a:pt x="13076" y="727"/>
                  </a:cubicBezTo>
                  <a:cubicBezTo>
                    <a:pt x="11309" y="-226"/>
                    <a:pt x="8560" y="-544"/>
                    <a:pt x="6007" y="1680"/>
                  </a:cubicBezTo>
                  <a:cubicBezTo>
                    <a:pt x="3454" y="3903"/>
                    <a:pt x="1098" y="8668"/>
                    <a:pt x="312" y="11844"/>
                  </a:cubicBezTo>
                  <a:cubicBezTo>
                    <a:pt x="-473" y="15021"/>
                    <a:pt x="312" y="16609"/>
                    <a:pt x="1687" y="17562"/>
                  </a:cubicBezTo>
                  <a:cubicBezTo>
                    <a:pt x="3062" y="18515"/>
                    <a:pt x="5025" y="18832"/>
                    <a:pt x="6596" y="18356"/>
                  </a:cubicBezTo>
                  <a:cubicBezTo>
                    <a:pt x="8167" y="17880"/>
                    <a:pt x="9345" y="16609"/>
                    <a:pt x="11112" y="14862"/>
                  </a:cubicBezTo>
                  <a:cubicBezTo>
                    <a:pt x="12880" y="13115"/>
                    <a:pt x="15236" y="10891"/>
                    <a:pt x="16414" y="10891"/>
                  </a:cubicBezTo>
                  <a:cubicBezTo>
                    <a:pt x="17592" y="10891"/>
                    <a:pt x="17592" y="13115"/>
                    <a:pt x="18182" y="15180"/>
                  </a:cubicBezTo>
                  <a:cubicBezTo>
                    <a:pt x="18771" y="17244"/>
                    <a:pt x="19949" y="19150"/>
                    <a:pt x="21127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3880427" y="3569262"/>
              <a:ext cx="126424" cy="12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971" fill="norm" stroke="1" extrusionOk="0">
                  <a:moveTo>
                    <a:pt x="3142" y="8488"/>
                  </a:moveTo>
                  <a:cubicBezTo>
                    <a:pt x="2422" y="10319"/>
                    <a:pt x="1702" y="12149"/>
                    <a:pt x="1162" y="14712"/>
                  </a:cubicBezTo>
                  <a:cubicBezTo>
                    <a:pt x="622" y="17275"/>
                    <a:pt x="262" y="20570"/>
                    <a:pt x="82" y="20936"/>
                  </a:cubicBezTo>
                  <a:cubicBezTo>
                    <a:pt x="-98" y="21302"/>
                    <a:pt x="-98" y="18739"/>
                    <a:pt x="1342" y="15078"/>
                  </a:cubicBezTo>
                  <a:cubicBezTo>
                    <a:pt x="2782" y="11417"/>
                    <a:pt x="5662" y="6658"/>
                    <a:pt x="7822" y="3729"/>
                  </a:cubicBezTo>
                  <a:cubicBezTo>
                    <a:pt x="9982" y="800"/>
                    <a:pt x="11422" y="-298"/>
                    <a:pt x="12682" y="68"/>
                  </a:cubicBezTo>
                  <a:cubicBezTo>
                    <a:pt x="13942" y="434"/>
                    <a:pt x="15022" y="2265"/>
                    <a:pt x="16462" y="5560"/>
                  </a:cubicBezTo>
                  <a:cubicBezTo>
                    <a:pt x="17902" y="8855"/>
                    <a:pt x="19702" y="13614"/>
                    <a:pt x="21502" y="1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993605" y="3565930"/>
              <a:ext cx="324396" cy="291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71" fill="norm" stroke="1" extrusionOk="0">
                  <a:moveTo>
                    <a:pt x="4244" y="7060"/>
                  </a:moveTo>
                  <a:cubicBezTo>
                    <a:pt x="4384" y="6289"/>
                    <a:pt x="4525" y="5518"/>
                    <a:pt x="4665" y="4746"/>
                  </a:cubicBezTo>
                  <a:cubicBezTo>
                    <a:pt x="4805" y="3975"/>
                    <a:pt x="4945" y="3203"/>
                    <a:pt x="4665" y="2818"/>
                  </a:cubicBezTo>
                  <a:cubicBezTo>
                    <a:pt x="4384" y="2432"/>
                    <a:pt x="3683" y="2432"/>
                    <a:pt x="3122" y="2740"/>
                  </a:cubicBezTo>
                  <a:cubicBezTo>
                    <a:pt x="2561" y="3049"/>
                    <a:pt x="2140" y="3666"/>
                    <a:pt x="1930" y="4438"/>
                  </a:cubicBezTo>
                  <a:cubicBezTo>
                    <a:pt x="1719" y="5209"/>
                    <a:pt x="1719" y="6135"/>
                    <a:pt x="2070" y="6520"/>
                  </a:cubicBezTo>
                  <a:cubicBezTo>
                    <a:pt x="2421" y="6906"/>
                    <a:pt x="3122" y="6752"/>
                    <a:pt x="4034" y="6366"/>
                  </a:cubicBezTo>
                  <a:cubicBezTo>
                    <a:pt x="4945" y="5980"/>
                    <a:pt x="6067" y="5363"/>
                    <a:pt x="6628" y="5595"/>
                  </a:cubicBezTo>
                  <a:cubicBezTo>
                    <a:pt x="7190" y="5826"/>
                    <a:pt x="7190" y="6906"/>
                    <a:pt x="7190" y="8835"/>
                  </a:cubicBezTo>
                  <a:cubicBezTo>
                    <a:pt x="7190" y="10763"/>
                    <a:pt x="7190" y="13540"/>
                    <a:pt x="6418" y="15778"/>
                  </a:cubicBezTo>
                  <a:cubicBezTo>
                    <a:pt x="5647" y="18015"/>
                    <a:pt x="4104" y="19712"/>
                    <a:pt x="2982" y="20560"/>
                  </a:cubicBezTo>
                  <a:cubicBezTo>
                    <a:pt x="1860" y="21409"/>
                    <a:pt x="1158" y="21409"/>
                    <a:pt x="667" y="21023"/>
                  </a:cubicBezTo>
                  <a:cubicBezTo>
                    <a:pt x="177" y="20638"/>
                    <a:pt x="-104" y="19866"/>
                    <a:pt x="36" y="18632"/>
                  </a:cubicBezTo>
                  <a:cubicBezTo>
                    <a:pt x="177" y="17398"/>
                    <a:pt x="738" y="15700"/>
                    <a:pt x="2912" y="13463"/>
                  </a:cubicBezTo>
                  <a:cubicBezTo>
                    <a:pt x="5086" y="11226"/>
                    <a:pt x="8873" y="8449"/>
                    <a:pt x="11327" y="6520"/>
                  </a:cubicBezTo>
                  <a:cubicBezTo>
                    <a:pt x="13782" y="4592"/>
                    <a:pt x="14904" y="3512"/>
                    <a:pt x="15675" y="2509"/>
                  </a:cubicBezTo>
                  <a:cubicBezTo>
                    <a:pt x="16447" y="1506"/>
                    <a:pt x="16867" y="580"/>
                    <a:pt x="16727" y="195"/>
                  </a:cubicBezTo>
                  <a:cubicBezTo>
                    <a:pt x="16587" y="-191"/>
                    <a:pt x="15886" y="-37"/>
                    <a:pt x="14904" y="966"/>
                  </a:cubicBezTo>
                  <a:cubicBezTo>
                    <a:pt x="13922" y="1969"/>
                    <a:pt x="12660" y="3820"/>
                    <a:pt x="12028" y="5132"/>
                  </a:cubicBezTo>
                  <a:cubicBezTo>
                    <a:pt x="11397" y="6443"/>
                    <a:pt x="11397" y="7215"/>
                    <a:pt x="11397" y="7986"/>
                  </a:cubicBezTo>
                  <a:cubicBezTo>
                    <a:pt x="11397" y="8758"/>
                    <a:pt x="11397" y="9529"/>
                    <a:pt x="11748" y="10069"/>
                  </a:cubicBezTo>
                  <a:cubicBezTo>
                    <a:pt x="12099" y="10609"/>
                    <a:pt x="12800" y="10918"/>
                    <a:pt x="14343" y="10378"/>
                  </a:cubicBezTo>
                  <a:cubicBezTo>
                    <a:pt x="15886" y="9838"/>
                    <a:pt x="18270" y="8449"/>
                    <a:pt x="19602" y="7523"/>
                  </a:cubicBezTo>
                  <a:cubicBezTo>
                    <a:pt x="20935" y="6598"/>
                    <a:pt x="21215" y="6135"/>
                    <a:pt x="21496" y="5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298950" y="3415139"/>
              <a:ext cx="74348" cy="31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76" fill="norm" stroke="1" extrusionOk="0">
                  <a:moveTo>
                    <a:pt x="9000" y="0"/>
                  </a:moveTo>
                  <a:cubicBezTo>
                    <a:pt x="13200" y="3168"/>
                    <a:pt x="17400" y="6336"/>
                    <a:pt x="19500" y="9216"/>
                  </a:cubicBezTo>
                  <a:cubicBezTo>
                    <a:pt x="21600" y="12096"/>
                    <a:pt x="21600" y="14688"/>
                    <a:pt x="19500" y="16704"/>
                  </a:cubicBezTo>
                  <a:cubicBezTo>
                    <a:pt x="17400" y="18720"/>
                    <a:pt x="13200" y="20160"/>
                    <a:pt x="9600" y="20880"/>
                  </a:cubicBezTo>
                  <a:cubicBezTo>
                    <a:pt x="6000" y="21600"/>
                    <a:pt x="3000" y="21600"/>
                    <a:pt x="1500" y="21240"/>
                  </a:cubicBezTo>
                  <a:cubicBezTo>
                    <a:pt x="0" y="20880"/>
                    <a:pt x="0" y="20160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514850" y="356753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4514850" y="3643739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5015283" y="3446419"/>
              <a:ext cx="224665" cy="343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97" fill="norm" stroke="1" extrusionOk="0">
                  <a:moveTo>
                    <a:pt x="14515" y="3210"/>
                  </a:moveTo>
                  <a:cubicBezTo>
                    <a:pt x="14715" y="2547"/>
                    <a:pt x="14915" y="1885"/>
                    <a:pt x="14715" y="1288"/>
                  </a:cubicBezTo>
                  <a:cubicBezTo>
                    <a:pt x="14515" y="692"/>
                    <a:pt x="13915" y="162"/>
                    <a:pt x="13115" y="30"/>
                  </a:cubicBezTo>
                  <a:cubicBezTo>
                    <a:pt x="12315" y="-103"/>
                    <a:pt x="11315" y="162"/>
                    <a:pt x="9315" y="1885"/>
                  </a:cubicBezTo>
                  <a:cubicBezTo>
                    <a:pt x="7315" y="3607"/>
                    <a:pt x="4315" y="6788"/>
                    <a:pt x="2515" y="9438"/>
                  </a:cubicBezTo>
                  <a:cubicBezTo>
                    <a:pt x="715" y="12088"/>
                    <a:pt x="115" y="14209"/>
                    <a:pt x="15" y="15666"/>
                  </a:cubicBezTo>
                  <a:cubicBezTo>
                    <a:pt x="-85" y="17124"/>
                    <a:pt x="315" y="17919"/>
                    <a:pt x="1315" y="18317"/>
                  </a:cubicBezTo>
                  <a:cubicBezTo>
                    <a:pt x="2315" y="18714"/>
                    <a:pt x="3915" y="18714"/>
                    <a:pt x="6415" y="17787"/>
                  </a:cubicBezTo>
                  <a:cubicBezTo>
                    <a:pt x="8915" y="16859"/>
                    <a:pt x="12315" y="15004"/>
                    <a:pt x="15015" y="12287"/>
                  </a:cubicBezTo>
                  <a:cubicBezTo>
                    <a:pt x="17715" y="9571"/>
                    <a:pt x="19715" y="5993"/>
                    <a:pt x="20615" y="3872"/>
                  </a:cubicBezTo>
                  <a:cubicBezTo>
                    <a:pt x="21515" y="1752"/>
                    <a:pt x="21315" y="1090"/>
                    <a:pt x="20715" y="692"/>
                  </a:cubicBezTo>
                  <a:cubicBezTo>
                    <a:pt x="20115" y="295"/>
                    <a:pt x="19115" y="162"/>
                    <a:pt x="17515" y="295"/>
                  </a:cubicBezTo>
                  <a:cubicBezTo>
                    <a:pt x="15915" y="427"/>
                    <a:pt x="13715" y="825"/>
                    <a:pt x="12015" y="2547"/>
                  </a:cubicBezTo>
                  <a:cubicBezTo>
                    <a:pt x="10315" y="4270"/>
                    <a:pt x="9115" y="7318"/>
                    <a:pt x="9015" y="9836"/>
                  </a:cubicBezTo>
                  <a:cubicBezTo>
                    <a:pt x="8915" y="12353"/>
                    <a:pt x="9915" y="14341"/>
                    <a:pt x="11215" y="16196"/>
                  </a:cubicBezTo>
                  <a:cubicBezTo>
                    <a:pt x="12515" y="18052"/>
                    <a:pt x="14115" y="19774"/>
                    <a:pt x="15715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261705" y="3694539"/>
              <a:ext cx="68062" cy="1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45" fill="norm" stroke="1" extrusionOk="0">
                  <a:moveTo>
                    <a:pt x="756" y="1490"/>
                  </a:moveTo>
                  <a:cubicBezTo>
                    <a:pt x="3374" y="745"/>
                    <a:pt x="5992" y="0"/>
                    <a:pt x="8938" y="0"/>
                  </a:cubicBezTo>
                  <a:cubicBezTo>
                    <a:pt x="11883" y="0"/>
                    <a:pt x="15156" y="745"/>
                    <a:pt x="17447" y="1738"/>
                  </a:cubicBezTo>
                  <a:cubicBezTo>
                    <a:pt x="19738" y="2731"/>
                    <a:pt x="21047" y="3972"/>
                    <a:pt x="21047" y="5214"/>
                  </a:cubicBezTo>
                  <a:cubicBezTo>
                    <a:pt x="21047" y="6455"/>
                    <a:pt x="19738" y="7697"/>
                    <a:pt x="17447" y="8566"/>
                  </a:cubicBezTo>
                  <a:cubicBezTo>
                    <a:pt x="15156" y="9434"/>
                    <a:pt x="11883" y="9931"/>
                    <a:pt x="11556" y="10552"/>
                  </a:cubicBezTo>
                  <a:cubicBezTo>
                    <a:pt x="11229" y="11172"/>
                    <a:pt x="13847" y="11917"/>
                    <a:pt x="15811" y="13159"/>
                  </a:cubicBezTo>
                  <a:cubicBezTo>
                    <a:pt x="17774" y="14400"/>
                    <a:pt x="19083" y="16138"/>
                    <a:pt x="17774" y="17628"/>
                  </a:cubicBezTo>
                  <a:cubicBezTo>
                    <a:pt x="16465" y="19117"/>
                    <a:pt x="12538" y="20359"/>
                    <a:pt x="8938" y="20979"/>
                  </a:cubicBezTo>
                  <a:cubicBezTo>
                    <a:pt x="5338" y="21600"/>
                    <a:pt x="2065" y="21600"/>
                    <a:pt x="756" y="20979"/>
                  </a:cubicBezTo>
                  <a:cubicBezTo>
                    <a:pt x="-553" y="20359"/>
                    <a:pt x="102" y="19117"/>
                    <a:pt x="756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5467350" y="3637389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200"/>
                    <a:pt x="11520" y="10800"/>
                    <a:pt x="15120" y="7200"/>
                  </a:cubicBezTo>
                  <a:cubicBezTo>
                    <a:pt x="18720" y="3600"/>
                    <a:pt x="201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5761171" y="3464720"/>
              <a:ext cx="273487" cy="29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70" fill="norm" stroke="1" extrusionOk="0">
                  <a:moveTo>
                    <a:pt x="16190" y="6569"/>
                  </a:moveTo>
                  <a:cubicBezTo>
                    <a:pt x="15695" y="5952"/>
                    <a:pt x="15200" y="5335"/>
                    <a:pt x="13634" y="5412"/>
                  </a:cubicBezTo>
                  <a:cubicBezTo>
                    <a:pt x="12068" y="5489"/>
                    <a:pt x="9429" y="6261"/>
                    <a:pt x="7121" y="7572"/>
                  </a:cubicBezTo>
                  <a:cubicBezTo>
                    <a:pt x="4813" y="8884"/>
                    <a:pt x="2834" y="10735"/>
                    <a:pt x="1597" y="12818"/>
                  </a:cubicBezTo>
                  <a:cubicBezTo>
                    <a:pt x="361" y="14901"/>
                    <a:pt x="-134" y="17215"/>
                    <a:pt x="31" y="18758"/>
                  </a:cubicBezTo>
                  <a:cubicBezTo>
                    <a:pt x="196" y="20301"/>
                    <a:pt x="1020" y="21072"/>
                    <a:pt x="2669" y="21304"/>
                  </a:cubicBezTo>
                  <a:cubicBezTo>
                    <a:pt x="4318" y="21535"/>
                    <a:pt x="6791" y="21226"/>
                    <a:pt x="9677" y="19375"/>
                  </a:cubicBezTo>
                  <a:cubicBezTo>
                    <a:pt x="12562" y="17524"/>
                    <a:pt x="15860" y="14129"/>
                    <a:pt x="17921" y="11198"/>
                  </a:cubicBezTo>
                  <a:cubicBezTo>
                    <a:pt x="19982" y="8266"/>
                    <a:pt x="20806" y="5798"/>
                    <a:pt x="21136" y="4101"/>
                  </a:cubicBezTo>
                  <a:cubicBezTo>
                    <a:pt x="21466" y="2404"/>
                    <a:pt x="21301" y="1478"/>
                    <a:pt x="20724" y="861"/>
                  </a:cubicBezTo>
                  <a:cubicBezTo>
                    <a:pt x="20147" y="244"/>
                    <a:pt x="19158" y="-65"/>
                    <a:pt x="17344" y="12"/>
                  </a:cubicBezTo>
                  <a:cubicBezTo>
                    <a:pt x="15530" y="89"/>
                    <a:pt x="12892" y="552"/>
                    <a:pt x="11161" y="1864"/>
                  </a:cubicBezTo>
                  <a:cubicBezTo>
                    <a:pt x="9429" y="3175"/>
                    <a:pt x="8605" y="5335"/>
                    <a:pt x="8687" y="7881"/>
                  </a:cubicBezTo>
                  <a:cubicBezTo>
                    <a:pt x="8770" y="10426"/>
                    <a:pt x="9759" y="13358"/>
                    <a:pt x="10831" y="15595"/>
                  </a:cubicBezTo>
                  <a:cubicBezTo>
                    <a:pt x="11903" y="17832"/>
                    <a:pt x="13057" y="19375"/>
                    <a:pt x="14211" y="20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5981700" y="3777089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0" y="4257572"/>
              <a:ext cx="25400" cy="44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38"/>
                  </a:moveTo>
                  <a:cubicBezTo>
                    <a:pt x="0" y="519"/>
                    <a:pt x="0" y="0"/>
                    <a:pt x="0" y="0"/>
                  </a:cubicBezTo>
                  <a:cubicBezTo>
                    <a:pt x="0" y="0"/>
                    <a:pt x="0" y="519"/>
                    <a:pt x="900" y="2544"/>
                  </a:cubicBezTo>
                  <a:cubicBezTo>
                    <a:pt x="1800" y="4569"/>
                    <a:pt x="3600" y="8100"/>
                    <a:pt x="7200" y="11527"/>
                  </a:cubicBezTo>
                  <a:cubicBezTo>
                    <a:pt x="10800" y="14954"/>
                    <a:pt x="162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8900" y="4520039"/>
              <a:ext cx="63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82550" y="4462889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81521" y="4456539"/>
              <a:ext cx="148679" cy="20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96" fill="norm" stroke="1" extrusionOk="0">
                  <a:moveTo>
                    <a:pt x="2203" y="0"/>
                  </a:moveTo>
                  <a:cubicBezTo>
                    <a:pt x="2203" y="6458"/>
                    <a:pt x="2203" y="12915"/>
                    <a:pt x="1899" y="16701"/>
                  </a:cubicBezTo>
                  <a:cubicBezTo>
                    <a:pt x="1594" y="20487"/>
                    <a:pt x="986" y="21600"/>
                    <a:pt x="530" y="21489"/>
                  </a:cubicBezTo>
                  <a:cubicBezTo>
                    <a:pt x="73" y="21377"/>
                    <a:pt x="-231" y="20041"/>
                    <a:pt x="225" y="17258"/>
                  </a:cubicBezTo>
                  <a:cubicBezTo>
                    <a:pt x="682" y="14474"/>
                    <a:pt x="1899" y="10243"/>
                    <a:pt x="2811" y="7571"/>
                  </a:cubicBezTo>
                  <a:cubicBezTo>
                    <a:pt x="3724" y="4899"/>
                    <a:pt x="4332" y="3786"/>
                    <a:pt x="5397" y="3452"/>
                  </a:cubicBezTo>
                  <a:cubicBezTo>
                    <a:pt x="6462" y="3118"/>
                    <a:pt x="7983" y="3563"/>
                    <a:pt x="9048" y="5122"/>
                  </a:cubicBezTo>
                  <a:cubicBezTo>
                    <a:pt x="10113" y="6680"/>
                    <a:pt x="10721" y="9353"/>
                    <a:pt x="11177" y="11245"/>
                  </a:cubicBezTo>
                  <a:cubicBezTo>
                    <a:pt x="11634" y="13138"/>
                    <a:pt x="11938" y="14252"/>
                    <a:pt x="12546" y="14029"/>
                  </a:cubicBezTo>
                  <a:cubicBezTo>
                    <a:pt x="13155" y="13806"/>
                    <a:pt x="14068" y="12247"/>
                    <a:pt x="14828" y="10689"/>
                  </a:cubicBezTo>
                  <a:cubicBezTo>
                    <a:pt x="15589" y="9130"/>
                    <a:pt x="16197" y="7571"/>
                    <a:pt x="17110" y="6235"/>
                  </a:cubicBezTo>
                  <a:cubicBezTo>
                    <a:pt x="18023" y="4899"/>
                    <a:pt x="19239" y="3786"/>
                    <a:pt x="20000" y="3897"/>
                  </a:cubicBezTo>
                  <a:cubicBezTo>
                    <a:pt x="20761" y="4008"/>
                    <a:pt x="21065" y="5344"/>
                    <a:pt x="21217" y="7571"/>
                  </a:cubicBezTo>
                  <a:cubicBezTo>
                    <a:pt x="21369" y="9798"/>
                    <a:pt x="21369" y="12915"/>
                    <a:pt x="21369" y="16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374650" y="4513689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406400" y="4380339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464276" y="4272389"/>
              <a:ext cx="89393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5856" y="0"/>
                  </a:moveTo>
                  <a:cubicBezTo>
                    <a:pt x="3847" y="3661"/>
                    <a:pt x="1837" y="7322"/>
                    <a:pt x="833" y="10434"/>
                  </a:cubicBezTo>
                  <a:cubicBezTo>
                    <a:pt x="-172" y="13546"/>
                    <a:pt x="-172" y="16108"/>
                    <a:pt x="330" y="17695"/>
                  </a:cubicBezTo>
                  <a:cubicBezTo>
                    <a:pt x="833" y="19281"/>
                    <a:pt x="1837" y="19892"/>
                    <a:pt x="3595" y="20136"/>
                  </a:cubicBezTo>
                  <a:cubicBezTo>
                    <a:pt x="5354" y="20380"/>
                    <a:pt x="7865" y="20258"/>
                    <a:pt x="10628" y="19098"/>
                  </a:cubicBezTo>
                  <a:cubicBezTo>
                    <a:pt x="13391" y="17939"/>
                    <a:pt x="16405" y="15742"/>
                    <a:pt x="17912" y="14278"/>
                  </a:cubicBezTo>
                  <a:cubicBezTo>
                    <a:pt x="19419" y="12814"/>
                    <a:pt x="19419" y="12081"/>
                    <a:pt x="18163" y="11837"/>
                  </a:cubicBezTo>
                  <a:cubicBezTo>
                    <a:pt x="16907" y="11593"/>
                    <a:pt x="14395" y="11837"/>
                    <a:pt x="12888" y="12386"/>
                  </a:cubicBezTo>
                  <a:cubicBezTo>
                    <a:pt x="11381" y="12936"/>
                    <a:pt x="10879" y="13790"/>
                    <a:pt x="12135" y="14827"/>
                  </a:cubicBezTo>
                  <a:cubicBezTo>
                    <a:pt x="13391" y="15864"/>
                    <a:pt x="16405" y="17085"/>
                    <a:pt x="18414" y="18000"/>
                  </a:cubicBezTo>
                  <a:cubicBezTo>
                    <a:pt x="20423" y="18915"/>
                    <a:pt x="21428" y="19525"/>
                    <a:pt x="21177" y="20075"/>
                  </a:cubicBezTo>
                  <a:cubicBezTo>
                    <a:pt x="20926" y="20624"/>
                    <a:pt x="19419" y="21112"/>
                    <a:pt x="17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444500" y="4424789"/>
              <a:ext cx="952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300"/>
                    <a:pt x="9600" y="9000"/>
                    <a:pt x="13200" y="5400"/>
                  </a:cubicBezTo>
                  <a:cubicBezTo>
                    <a:pt x="16800" y="1800"/>
                    <a:pt x="192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28650" y="448828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54050" y="462798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282767" y="4406687"/>
              <a:ext cx="203134" cy="335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89" fill="norm" stroke="1" extrusionOk="0">
                  <a:moveTo>
                    <a:pt x="14022" y="1147"/>
                  </a:moveTo>
                  <a:cubicBezTo>
                    <a:pt x="13354" y="611"/>
                    <a:pt x="12685" y="74"/>
                    <a:pt x="11795" y="7"/>
                  </a:cubicBezTo>
                  <a:cubicBezTo>
                    <a:pt x="10904" y="-60"/>
                    <a:pt x="9791" y="342"/>
                    <a:pt x="7898" y="1885"/>
                  </a:cubicBezTo>
                  <a:cubicBezTo>
                    <a:pt x="6005" y="3428"/>
                    <a:pt x="3333" y="6111"/>
                    <a:pt x="1774" y="8996"/>
                  </a:cubicBezTo>
                  <a:cubicBezTo>
                    <a:pt x="215" y="11880"/>
                    <a:pt x="-230" y="14966"/>
                    <a:pt x="104" y="17113"/>
                  </a:cubicBezTo>
                  <a:cubicBezTo>
                    <a:pt x="438" y="19259"/>
                    <a:pt x="1551" y="20467"/>
                    <a:pt x="3444" y="21003"/>
                  </a:cubicBezTo>
                  <a:cubicBezTo>
                    <a:pt x="5337" y="21540"/>
                    <a:pt x="8009" y="21406"/>
                    <a:pt x="10681" y="19863"/>
                  </a:cubicBezTo>
                  <a:cubicBezTo>
                    <a:pt x="13354" y="18320"/>
                    <a:pt x="16026" y="15369"/>
                    <a:pt x="17473" y="12618"/>
                  </a:cubicBezTo>
                  <a:cubicBezTo>
                    <a:pt x="18921" y="9868"/>
                    <a:pt x="19143" y="7319"/>
                    <a:pt x="19143" y="5642"/>
                  </a:cubicBezTo>
                  <a:cubicBezTo>
                    <a:pt x="19143" y="3965"/>
                    <a:pt x="18921" y="3160"/>
                    <a:pt x="18364" y="2489"/>
                  </a:cubicBezTo>
                  <a:cubicBezTo>
                    <a:pt x="17807" y="1818"/>
                    <a:pt x="16916" y="1282"/>
                    <a:pt x="15914" y="1080"/>
                  </a:cubicBezTo>
                  <a:cubicBezTo>
                    <a:pt x="14912" y="879"/>
                    <a:pt x="13799" y="1013"/>
                    <a:pt x="12574" y="1818"/>
                  </a:cubicBezTo>
                  <a:cubicBezTo>
                    <a:pt x="11349" y="2623"/>
                    <a:pt x="10013" y="4099"/>
                    <a:pt x="9902" y="5910"/>
                  </a:cubicBezTo>
                  <a:cubicBezTo>
                    <a:pt x="9791" y="7721"/>
                    <a:pt x="10904" y="9868"/>
                    <a:pt x="13019" y="12484"/>
                  </a:cubicBezTo>
                  <a:cubicBezTo>
                    <a:pt x="15135" y="15100"/>
                    <a:pt x="18252" y="18186"/>
                    <a:pt x="21370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536700" y="4644128"/>
              <a:ext cx="103056" cy="19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148" fill="norm" stroke="1" extrusionOk="0">
                  <a:moveTo>
                    <a:pt x="6480" y="1659"/>
                  </a:moveTo>
                  <a:cubicBezTo>
                    <a:pt x="8208" y="984"/>
                    <a:pt x="9936" y="309"/>
                    <a:pt x="11880" y="84"/>
                  </a:cubicBezTo>
                  <a:cubicBezTo>
                    <a:pt x="13824" y="-141"/>
                    <a:pt x="15984" y="84"/>
                    <a:pt x="17280" y="759"/>
                  </a:cubicBezTo>
                  <a:cubicBezTo>
                    <a:pt x="18576" y="1434"/>
                    <a:pt x="19008" y="2559"/>
                    <a:pt x="18792" y="3684"/>
                  </a:cubicBezTo>
                  <a:cubicBezTo>
                    <a:pt x="18576" y="4809"/>
                    <a:pt x="17712" y="5934"/>
                    <a:pt x="16200" y="6834"/>
                  </a:cubicBezTo>
                  <a:cubicBezTo>
                    <a:pt x="14688" y="7734"/>
                    <a:pt x="12528" y="8409"/>
                    <a:pt x="11232" y="9309"/>
                  </a:cubicBezTo>
                  <a:cubicBezTo>
                    <a:pt x="9936" y="10209"/>
                    <a:pt x="9504" y="11334"/>
                    <a:pt x="11232" y="12684"/>
                  </a:cubicBezTo>
                  <a:cubicBezTo>
                    <a:pt x="12960" y="14034"/>
                    <a:pt x="16848" y="15609"/>
                    <a:pt x="19008" y="16959"/>
                  </a:cubicBezTo>
                  <a:cubicBezTo>
                    <a:pt x="21168" y="18309"/>
                    <a:pt x="21600" y="19434"/>
                    <a:pt x="20304" y="20222"/>
                  </a:cubicBezTo>
                  <a:cubicBezTo>
                    <a:pt x="19008" y="21009"/>
                    <a:pt x="15984" y="21459"/>
                    <a:pt x="12312" y="20897"/>
                  </a:cubicBezTo>
                  <a:cubicBezTo>
                    <a:pt x="8640" y="20334"/>
                    <a:pt x="4320" y="18759"/>
                    <a:pt x="0" y="17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873250" y="4612295"/>
              <a:ext cx="2286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6400" y="1118"/>
                    <a:pt x="12800" y="-1582"/>
                    <a:pt x="16400" y="1118"/>
                  </a:cubicBezTo>
                  <a:cubicBezTo>
                    <a:pt x="20000" y="3818"/>
                    <a:pt x="208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993900" y="4545439"/>
              <a:ext cx="190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141"/>
                    <a:pt x="9600" y="12282"/>
                    <a:pt x="13200" y="15882"/>
                  </a:cubicBezTo>
                  <a:cubicBezTo>
                    <a:pt x="16800" y="19482"/>
                    <a:pt x="19200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2451137" y="4475589"/>
              <a:ext cx="21388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20558" y="0"/>
                  </a:moveTo>
                  <a:cubicBezTo>
                    <a:pt x="20974" y="2009"/>
                    <a:pt x="21389" y="4019"/>
                    <a:pt x="20247" y="6530"/>
                  </a:cubicBezTo>
                  <a:cubicBezTo>
                    <a:pt x="19104" y="9042"/>
                    <a:pt x="16404" y="12056"/>
                    <a:pt x="13808" y="13981"/>
                  </a:cubicBezTo>
                  <a:cubicBezTo>
                    <a:pt x="11212" y="15907"/>
                    <a:pt x="8720" y="16744"/>
                    <a:pt x="6539" y="16744"/>
                  </a:cubicBezTo>
                  <a:cubicBezTo>
                    <a:pt x="4358" y="16744"/>
                    <a:pt x="2489" y="15907"/>
                    <a:pt x="1347" y="14986"/>
                  </a:cubicBezTo>
                  <a:cubicBezTo>
                    <a:pt x="204" y="14065"/>
                    <a:pt x="-211" y="13060"/>
                    <a:pt x="101" y="12307"/>
                  </a:cubicBezTo>
                  <a:cubicBezTo>
                    <a:pt x="412" y="11553"/>
                    <a:pt x="1451" y="11051"/>
                    <a:pt x="3008" y="10800"/>
                  </a:cubicBezTo>
                  <a:cubicBezTo>
                    <a:pt x="4566" y="10549"/>
                    <a:pt x="6643" y="10549"/>
                    <a:pt x="8927" y="11219"/>
                  </a:cubicBezTo>
                  <a:cubicBezTo>
                    <a:pt x="11212" y="11888"/>
                    <a:pt x="13704" y="13228"/>
                    <a:pt x="15677" y="15070"/>
                  </a:cubicBezTo>
                  <a:cubicBezTo>
                    <a:pt x="17651" y="16912"/>
                    <a:pt x="19104" y="19256"/>
                    <a:pt x="205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2743200" y="470418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3054350" y="4431139"/>
              <a:ext cx="444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4320"/>
                    <a:pt x="17486" y="8640"/>
                    <a:pt x="13886" y="12240"/>
                  </a:cubicBezTo>
                  <a:cubicBezTo>
                    <a:pt x="10286" y="15840"/>
                    <a:pt x="5143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2978150" y="4461268"/>
              <a:ext cx="228600" cy="46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41" fill="norm" stroke="1" extrusionOk="0">
                  <a:moveTo>
                    <a:pt x="0" y="20441"/>
                  </a:moveTo>
                  <a:cubicBezTo>
                    <a:pt x="2200" y="12928"/>
                    <a:pt x="4400" y="5415"/>
                    <a:pt x="7600" y="2128"/>
                  </a:cubicBezTo>
                  <a:cubicBezTo>
                    <a:pt x="10800" y="-1159"/>
                    <a:pt x="15000" y="-220"/>
                    <a:pt x="17500" y="2128"/>
                  </a:cubicBezTo>
                  <a:cubicBezTo>
                    <a:pt x="20000" y="4476"/>
                    <a:pt x="20800" y="8232"/>
                    <a:pt x="21600" y="11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2978150" y="4704189"/>
              <a:ext cx="190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7100"/>
                    <a:pt x="11040" y="12600"/>
                    <a:pt x="14640" y="9000"/>
                  </a:cubicBezTo>
                  <a:cubicBezTo>
                    <a:pt x="18240" y="5400"/>
                    <a:pt x="1992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3265272" y="4492052"/>
              <a:ext cx="165735" cy="262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66" fill="norm" stroke="1" extrusionOk="0">
                  <a:moveTo>
                    <a:pt x="18455" y="2804"/>
                  </a:moveTo>
                  <a:cubicBezTo>
                    <a:pt x="17645" y="2112"/>
                    <a:pt x="16835" y="1421"/>
                    <a:pt x="15755" y="1162"/>
                  </a:cubicBezTo>
                  <a:cubicBezTo>
                    <a:pt x="14675" y="903"/>
                    <a:pt x="13325" y="1076"/>
                    <a:pt x="11165" y="2458"/>
                  </a:cubicBezTo>
                  <a:cubicBezTo>
                    <a:pt x="9005" y="3840"/>
                    <a:pt x="6035" y="6432"/>
                    <a:pt x="4010" y="9197"/>
                  </a:cubicBezTo>
                  <a:cubicBezTo>
                    <a:pt x="1985" y="11962"/>
                    <a:pt x="905" y="14900"/>
                    <a:pt x="365" y="16800"/>
                  </a:cubicBezTo>
                  <a:cubicBezTo>
                    <a:pt x="-175" y="18701"/>
                    <a:pt x="-175" y="19565"/>
                    <a:pt x="770" y="20084"/>
                  </a:cubicBezTo>
                  <a:cubicBezTo>
                    <a:pt x="1715" y="20602"/>
                    <a:pt x="3605" y="20775"/>
                    <a:pt x="6440" y="19565"/>
                  </a:cubicBezTo>
                  <a:cubicBezTo>
                    <a:pt x="9275" y="18356"/>
                    <a:pt x="13055" y="15764"/>
                    <a:pt x="15755" y="13085"/>
                  </a:cubicBezTo>
                  <a:cubicBezTo>
                    <a:pt x="18455" y="10407"/>
                    <a:pt x="20075" y="7642"/>
                    <a:pt x="20750" y="5741"/>
                  </a:cubicBezTo>
                  <a:cubicBezTo>
                    <a:pt x="21425" y="3840"/>
                    <a:pt x="21155" y="2804"/>
                    <a:pt x="20480" y="2026"/>
                  </a:cubicBezTo>
                  <a:cubicBezTo>
                    <a:pt x="19805" y="1248"/>
                    <a:pt x="18725" y="730"/>
                    <a:pt x="17375" y="384"/>
                  </a:cubicBezTo>
                  <a:cubicBezTo>
                    <a:pt x="16025" y="39"/>
                    <a:pt x="14405" y="-134"/>
                    <a:pt x="13190" y="125"/>
                  </a:cubicBezTo>
                  <a:cubicBezTo>
                    <a:pt x="11975" y="384"/>
                    <a:pt x="11165" y="1076"/>
                    <a:pt x="10490" y="2804"/>
                  </a:cubicBezTo>
                  <a:cubicBezTo>
                    <a:pt x="9815" y="4532"/>
                    <a:pt x="9275" y="7296"/>
                    <a:pt x="10355" y="10580"/>
                  </a:cubicBezTo>
                  <a:cubicBezTo>
                    <a:pt x="11435" y="13863"/>
                    <a:pt x="14135" y="17664"/>
                    <a:pt x="16835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3474390" y="4491374"/>
              <a:ext cx="114438" cy="31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534" fill="norm" stroke="1" extrusionOk="0">
                  <a:moveTo>
                    <a:pt x="6772" y="3268"/>
                  </a:moveTo>
                  <a:cubicBezTo>
                    <a:pt x="5615" y="7472"/>
                    <a:pt x="4458" y="11676"/>
                    <a:pt x="3686" y="14141"/>
                  </a:cubicBezTo>
                  <a:cubicBezTo>
                    <a:pt x="2915" y="16605"/>
                    <a:pt x="2529" y="17330"/>
                    <a:pt x="1950" y="18055"/>
                  </a:cubicBezTo>
                  <a:cubicBezTo>
                    <a:pt x="1372" y="18780"/>
                    <a:pt x="600" y="19504"/>
                    <a:pt x="215" y="19360"/>
                  </a:cubicBezTo>
                  <a:cubicBezTo>
                    <a:pt x="-171" y="19215"/>
                    <a:pt x="-171" y="18200"/>
                    <a:pt x="1372" y="15373"/>
                  </a:cubicBezTo>
                  <a:cubicBezTo>
                    <a:pt x="2915" y="12546"/>
                    <a:pt x="6000" y="7907"/>
                    <a:pt x="8122" y="5225"/>
                  </a:cubicBezTo>
                  <a:cubicBezTo>
                    <a:pt x="10243" y="2543"/>
                    <a:pt x="11400" y="1819"/>
                    <a:pt x="12750" y="1166"/>
                  </a:cubicBezTo>
                  <a:cubicBezTo>
                    <a:pt x="14100" y="514"/>
                    <a:pt x="15643" y="-66"/>
                    <a:pt x="16993" y="6"/>
                  </a:cubicBezTo>
                  <a:cubicBezTo>
                    <a:pt x="18343" y="79"/>
                    <a:pt x="19500" y="804"/>
                    <a:pt x="20272" y="2253"/>
                  </a:cubicBezTo>
                  <a:cubicBezTo>
                    <a:pt x="21043" y="3703"/>
                    <a:pt x="21429" y="5878"/>
                    <a:pt x="18922" y="7762"/>
                  </a:cubicBezTo>
                  <a:cubicBezTo>
                    <a:pt x="16415" y="9647"/>
                    <a:pt x="11015" y="11241"/>
                    <a:pt x="7543" y="12256"/>
                  </a:cubicBezTo>
                  <a:cubicBezTo>
                    <a:pt x="4072" y="13271"/>
                    <a:pt x="2529" y="13706"/>
                    <a:pt x="1950" y="14286"/>
                  </a:cubicBezTo>
                  <a:cubicBezTo>
                    <a:pt x="1372" y="14866"/>
                    <a:pt x="1758" y="15590"/>
                    <a:pt x="4843" y="16823"/>
                  </a:cubicBezTo>
                  <a:cubicBezTo>
                    <a:pt x="7929" y="18055"/>
                    <a:pt x="13715" y="19794"/>
                    <a:pt x="1950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280971" y="5243447"/>
              <a:ext cx="160479" cy="40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514" fill="norm" stroke="1" extrusionOk="0">
                  <a:moveTo>
                    <a:pt x="13694" y="4391"/>
                  </a:moveTo>
                  <a:cubicBezTo>
                    <a:pt x="12291" y="3831"/>
                    <a:pt x="10889" y="3272"/>
                    <a:pt x="9626" y="3160"/>
                  </a:cubicBezTo>
                  <a:cubicBezTo>
                    <a:pt x="8364" y="3048"/>
                    <a:pt x="7242" y="3383"/>
                    <a:pt x="5559" y="5118"/>
                  </a:cubicBezTo>
                  <a:cubicBezTo>
                    <a:pt x="3876" y="6853"/>
                    <a:pt x="1632" y="9987"/>
                    <a:pt x="650" y="12561"/>
                  </a:cubicBezTo>
                  <a:cubicBezTo>
                    <a:pt x="-332" y="15135"/>
                    <a:pt x="-51" y="17149"/>
                    <a:pt x="510" y="18380"/>
                  </a:cubicBezTo>
                  <a:cubicBezTo>
                    <a:pt x="1071" y="19611"/>
                    <a:pt x="1912" y="20059"/>
                    <a:pt x="3034" y="20283"/>
                  </a:cubicBezTo>
                  <a:cubicBezTo>
                    <a:pt x="4156" y="20507"/>
                    <a:pt x="5559" y="20507"/>
                    <a:pt x="8084" y="19611"/>
                  </a:cubicBezTo>
                  <a:cubicBezTo>
                    <a:pt x="10608" y="18716"/>
                    <a:pt x="14255" y="16925"/>
                    <a:pt x="16780" y="14519"/>
                  </a:cubicBezTo>
                  <a:cubicBezTo>
                    <a:pt x="19304" y="12113"/>
                    <a:pt x="20707" y="9091"/>
                    <a:pt x="20707" y="6629"/>
                  </a:cubicBezTo>
                  <a:cubicBezTo>
                    <a:pt x="20707" y="4167"/>
                    <a:pt x="19304" y="2264"/>
                    <a:pt x="17902" y="1201"/>
                  </a:cubicBezTo>
                  <a:cubicBezTo>
                    <a:pt x="16499" y="138"/>
                    <a:pt x="15097" y="-86"/>
                    <a:pt x="13974" y="26"/>
                  </a:cubicBezTo>
                  <a:cubicBezTo>
                    <a:pt x="12852" y="138"/>
                    <a:pt x="12011" y="586"/>
                    <a:pt x="10889" y="2096"/>
                  </a:cubicBezTo>
                  <a:cubicBezTo>
                    <a:pt x="9767" y="3607"/>
                    <a:pt x="8364" y="6181"/>
                    <a:pt x="9206" y="8755"/>
                  </a:cubicBezTo>
                  <a:cubicBezTo>
                    <a:pt x="10047" y="11330"/>
                    <a:pt x="13133" y="13904"/>
                    <a:pt x="15517" y="16030"/>
                  </a:cubicBezTo>
                  <a:cubicBezTo>
                    <a:pt x="17902" y="18156"/>
                    <a:pt x="19585" y="19835"/>
                    <a:pt x="21268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524000" y="5567789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822450" y="5523339"/>
              <a:ext cx="234950" cy="2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16200"/>
                  </a:moveTo>
                  <a:cubicBezTo>
                    <a:pt x="5254" y="18000"/>
                    <a:pt x="10508" y="19800"/>
                    <a:pt x="13622" y="20700"/>
                  </a:cubicBezTo>
                  <a:cubicBezTo>
                    <a:pt x="16735" y="21600"/>
                    <a:pt x="17708" y="21600"/>
                    <a:pt x="18681" y="19800"/>
                  </a:cubicBezTo>
                  <a:cubicBezTo>
                    <a:pt x="19654" y="18000"/>
                    <a:pt x="20627" y="14400"/>
                    <a:pt x="21114" y="10800"/>
                  </a:cubicBezTo>
                  <a:cubicBezTo>
                    <a:pt x="21600" y="7200"/>
                    <a:pt x="216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397389" y="5421739"/>
              <a:ext cx="25691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18479" y="4200"/>
                    <a:pt x="15469" y="8400"/>
                    <a:pt x="12548" y="11100"/>
                  </a:cubicBezTo>
                  <a:cubicBezTo>
                    <a:pt x="9627" y="13800"/>
                    <a:pt x="6794" y="15000"/>
                    <a:pt x="4935" y="15400"/>
                  </a:cubicBezTo>
                  <a:cubicBezTo>
                    <a:pt x="3076" y="15800"/>
                    <a:pt x="2191" y="15400"/>
                    <a:pt x="1482" y="14800"/>
                  </a:cubicBezTo>
                  <a:cubicBezTo>
                    <a:pt x="774" y="14200"/>
                    <a:pt x="243" y="13400"/>
                    <a:pt x="66" y="12500"/>
                  </a:cubicBezTo>
                  <a:cubicBezTo>
                    <a:pt x="-111" y="11600"/>
                    <a:pt x="66" y="10600"/>
                    <a:pt x="597" y="10100"/>
                  </a:cubicBezTo>
                  <a:cubicBezTo>
                    <a:pt x="1128" y="9600"/>
                    <a:pt x="2014" y="9600"/>
                    <a:pt x="4404" y="10200"/>
                  </a:cubicBezTo>
                  <a:cubicBezTo>
                    <a:pt x="6794" y="10800"/>
                    <a:pt x="10689" y="12000"/>
                    <a:pt x="13345" y="14000"/>
                  </a:cubicBezTo>
                  <a:cubicBezTo>
                    <a:pt x="16000" y="16000"/>
                    <a:pt x="17417" y="18800"/>
                    <a:pt x="188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2692400" y="558683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130550" y="5396339"/>
              <a:ext cx="317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824"/>
                    <a:pt x="12960" y="5647"/>
                    <a:pt x="10800" y="8894"/>
                  </a:cubicBezTo>
                  <a:cubicBezTo>
                    <a:pt x="8640" y="12141"/>
                    <a:pt x="8640" y="15812"/>
                    <a:pt x="7200" y="18000"/>
                  </a:cubicBezTo>
                  <a:cubicBezTo>
                    <a:pt x="5760" y="20188"/>
                    <a:pt x="2880" y="208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041650" y="5398060"/>
              <a:ext cx="254000" cy="8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1" fill="norm" stroke="1" extrusionOk="0">
                  <a:moveTo>
                    <a:pt x="0" y="20621"/>
                  </a:moveTo>
                  <a:cubicBezTo>
                    <a:pt x="1440" y="14141"/>
                    <a:pt x="2880" y="7661"/>
                    <a:pt x="5310" y="3881"/>
                  </a:cubicBezTo>
                  <a:cubicBezTo>
                    <a:pt x="7740" y="101"/>
                    <a:pt x="11160" y="-979"/>
                    <a:pt x="14040" y="911"/>
                  </a:cubicBezTo>
                  <a:cubicBezTo>
                    <a:pt x="16920" y="2801"/>
                    <a:pt x="19260" y="7661"/>
                    <a:pt x="21600" y="12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041650" y="5720189"/>
              <a:ext cx="2413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8" y="16000"/>
                    <a:pt x="8716" y="10400"/>
                    <a:pt x="12316" y="6800"/>
                  </a:cubicBezTo>
                  <a:cubicBezTo>
                    <a:pt x="15916" y="3200"/>
                    <a:pt x="1875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372320" y="5426654"/>
              <a:ext cx="188895" cy="312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08" fill="norm" stroke="1" extrusionOk="0">
                  <a:moveTo>
                    <a:pt x="17037" y="4447"/>
                  </a:moveTo>
                  <a:cubicBezTo>
                    <a:pt x="16325" y="3867"/>
                    <a:pt x="15613" y="3287"/>
                    <a:pt x="14663" y="3070"/>
                  </a:cubicBezTo>
                  <a:cubicBezTo>
                    <a:pt x="13714" y="2852"/>
                    <a:pt x="12527" y="2997"/>
                    <a:pt x="10510" y="3940"/>
                  </a:cubicBezTo>
                  <a:cubicBezTo>
                    <a:pt x="8492" y="4882"/>
                    <a:pt x="5644" y="6621"/>
                    <a:pt x="3745" y="8723"/>
                  </a:cubicBezTo>
                  <a:cubicBezTo>
                    <a:pt x="1846" y="10825"/>
                    <a:pt x="896" y="13290"/>
                    <a:pt x="422" y="14957"/>
                  </a:cubicBezTo>
                  <a:cubicBezTo>
                    <a:pt x="-53" y="16624"/>
                    <a:pt x="-53" y="17494"/>
                    <a:pt x="66" y="18291"/>
                  </a:cubicBezTo>
                  <a:cubicBezTo>
                    <a:pt x="184" y="19089"/>
                    <a:pt x="422" y="19813"/>
                    <a:pt x="1252" y="20176"/>
                  </a:cubicBezTo>
                  <a:cubicBezTo>
                    <a:pt x="2083" y="20538"/>
                    <a:pt x="3507" y="20538"/>
                    <a:pt x="6118" y="19234"/>
                  </a:cubicBezTo>
                  <a:cubicBezTo>
                    <a:pt x="8729" y="17929"/>
                    <a:pt x="12527" y="15319"/>
                    <a:pt x="15376" y="12348"/>
                  </a:cubicBezTo>
                  <a:cubicBezTo>
                    <a:pt x="18224" y="9376"/>
                    <a:pt x="20123" y="6042"/>
                    <a:pt x="20835" y="3940"/>
                  </a:cubicBezTo>
                  <a:cubicBezTo>
                    <a:pt x="21547" y="1838"/>
                    <a:pt x="21072" y="968"/>
                    <a:pt x="20242" y="460"/>
                  </a:cubicBezTo>
                  <a:cubicBezTo>
                    <a:pt x="19411" y="-47"/>
                    <a:pt x="18224" y="-192"/>
                    <a:pt x="16562" y="315"/>
                  </a:cubicBezTo>
                  <a:cubicBezTo>
                    <a:pt x="14901" y="823"/>
                    <a:pt x="12765" y="1982"/>
                    <a:pt x="11103" y="3867"/>
                  </a:cubicBezTo>
                  <a:cubicBezTo>
                    <a:pt x="9442" y="5752"/>
                    <a:pt x="8255" y="8361"/>
                    <a:pt x="7899" y="10536"/>
                  </a:cubicBezTo>
                  <a:cubicBezTo>
                    <a:pt x="7543" y="12710"/>
                    <a:pt x="8017" y="14450"/>
                    <a:pt x="10154" y="16189"/>
                  </a:cubicBezTo>
                  <a:cubicBezTo>
                    <a:pt x="12290" y="17929"/>
                    <a:pt x="16088" y="19668"/>
                    <a:pt x="19885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623733" y="5442162"/>
              <a:ext cx="163778" cy="32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08" fill="norm" stroke="1" extrusionOk="0">
                  <a:moveTo>
                    <a:pt x="9415" y="3720"/>
                  </a:moveTo>
                  <a:cubicBezTo>
                    <a:pt x="6646" y="7955"/>
                    <a:pt x="3877" y="12190"/>
                    <a:pt x="2492" y="14661"/>
                  </a:cubicBezTo>
                  <a:cubicBezTo>
                    <a:pt x="1108" y="17132"/>
                    <a:pt x="1108" y="17837"/>
                    <a:pt x="831" y="18543"/>
                  </a:cubicBezTo>
                  <a:cubicBezTo>
                    <a:pt x="554" y="19249"/>
                    <a:pt x="0" y="19955"/>
                    <a:pt x="0" y="19955"/>
                  </a:cubicBezTo>
                  <a:cubicBezTo>
                    <a:pt x="0" y="19955"/>
                    <a:pt x="554" y="19249"/>
                    <a:pt x="2492" y="16426"/>
                  </a:cubicBezTo>
                  <a:cubicBezTo>
                    <a:pt x="4431" y="13602"/>
                    <a:pt x="7754" y="8661"/>
                    <a:pt x="9831" y="5837"/>
                  </a:cubicBezTo>
                  <a:cubicBezTo>
                    <a:pt x="11908" y="3014"/>
                    <a:pt x="12738" y="2308"/>
                    <a:pt x="13708" y="1673"/>
                  </a:cubicBezTo>
                  <a:cubicBezTo>
                    <a:pt x="14677" y="1037"/>
                    <a:pt x="15785" y="473"/>
                    <a:pt x="17031" y="190"/>
                  </a:cubicBezTo>
                  <a:cubicBezTo>
                    <a:pt x="18277" y="-92"/>
                    <a:pt x="19662" y="-92"/>
                    <a:pt x="20492" y="402"/>
                  </a:cubicBezTo>
                  <a:cubicBezTo>
                    <a:pt x="21323" y="896"/>
                    <a:pt x="21600" y="1884"/>
                    <a:pt x="21323" y="3296"/>
                  </a:cubicBezTo>
                  <a:cubicBezTo>
                    <a:pt x="21046" y="4708"/>
                    <a:pt x="20215" y="6543"/>
                    <a:pt x="18415" y="8096"/>
                  </a:cubicBezTo>
                  <a:cubicBezTo>
                    <a:pt x="16615" y="9649"/>
                    <a:pt x="13846" y="10920"/>
                    <a:pt x="11492" y="11767"/>
                  </a:cubicBezTo>
                  <a:cubicBezTo>
                    <a:pt x="9138" y="12614"/>
                    <a:pt x="7200" y="13037"/>
                    <a:pt x="6646" y="13532"/>
                  </a:cubicBezTo>
                  <a:cubicBezTo>
                    <a:pt x="6092" y="14026"/>
                    <a:pt x="6923" y="14590"/>
                    <a:pt x="8862" y="15932"/>
                  </a:cubicBezTo>
                  <a:cubicBezTo>
                    <a:pt x="10800" y="17273"/>
                    <a:pt x="13846" y="19390"/>
                    <a:pt x="1689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706033" y="6494889"/>
              <a:ext cx="19896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532" y="0"/>
                  </a:moveTo>
                  <a:cubicBezTo>
                    <a:pt x="19762" y="3046"/>
                    <a:pt x="19991" y="6092"/>
                    <a:pt x="18038" y="9554"/>
                  </a:cubicBezTo>
                  <a:cubicBezTo>
                    <a:pt x="16085" y="13015"/>
                    <a:pt x="11949" y="16892"/>
                    <a:pt x="8732" y="18554"/>
                  </a:cubicBezTo>
                  <a:cubicBezTo>
                    <a:pt x="5515" y="20215"/>
                    <a:pt x="3217" y="19662"/>
                    <a:pt x="1838" y="18692"/>
                  </a:cubicBezTo>
                  <a:cubicBezTo>
                    <a:pt x="460" y="17723"/>
                    <a:pt x="0" y="16338"/>
                    <a:pt x="0" y="14954"/>
                  </a:cubicBezTo>
                  <a:cubicBezTo>
                    <a:pt x="0" y="13569"/>
                    <a:pt x="460" y="12185"/>
                    <a:pt x="2872" y="12323"/>
                  </a:cubicBezTo>
                  <a:cubicBezTo>
                    <a:pt x="5285" y="12462"/>
                    <a:pt x="9651" y="14123"/>
                    <a:pt x="13098" y="15923"/>
                  </a:cubicBezTo>
                  <a:cubicBezTo>
                    <a:pt x="16545" y="17723"/>
                    <a:pt x="19072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2006600" y="655838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2006599" y="666633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2192202" y="6451529"/>
              <a:ext cx="150345" cy="403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330" fill="norm" stroke="1" extrusionOk="0">
                  <a:moveTo>
                    <a:pt x="6898" y="7664"/>
                  </a:moveTo>
                  <a:cubicBezTo>
                    <a:pt x="6307" y="11022"/>
                    <a:pt x="5715" y="14379"/>
                    <a:pt x="5123" y="16338"/>
                  </a:cubicBezTo>
                  <a:cubicBezTo>
                    <a:pt x="4531" y="18296"/>
                    <a:pt x="3939" y="18856"/>
                    <a:pt x="3052" y="19583"/>
                  </a:cubicBezTo>
                  <a:cubicBezTo>
                    <a:pt x="2164" y="20311"/>
                    <a:pt x="981" y="21206"/>
                    <a:pt x="389" y="21318"/>
                  </a:cubicBezTo>
                  <a:cubicBezTo>
                    <a:pt x="-203" y="21430"/>
                    <a:pt x="-203" y="20758"/>
                    <a:pt x="981" y="18408"/>
                  </a:cubicBezTo>
                  <a:cubicBezTo>
                    <a:pt x="2164" y="16058"/>
                    <a:pt x="4531" y="12029"/>
                    <a:pt x="6159" y="9007"/>
                  </a:cubicBezTo>
                  <a:cubicBezTo>
                    <a:pt x="7786" y="5985"/>
                    <a:pt x="8674" y="3971"/>
                    <a:pt x="9561" y="2572"/>
                  </a:cubicBezTo>
                  <a:cubicBezTo>
                    <a:pt x="10449" y="1173"/>
                    <a:pt x="11337" y="390"/>
                    <a:pt x="12520" y="110"/>
                  </a:cubicBezTo>
                  <a:cubicBezTo>
                    <a:pt x="13704" y="-170"/>
                    <a:pt x="15183" y="54"/>
                    <a:pt x="16811" y="1117"/>
                  </a:cubicBezTo>
                  <a:cubicBezTo>
                    <a:pt x="18438" y="2180"/>
                    <a:pt x="20213" y="4083"/>
                    <a:pt x="20805" y="5650"/>
                  </a:cubicBezTo>
                  <a:cubicBezTo>
                    <a:pt x="21397" y="7217"/>
                    <a:pt x="20805" y="8448"/>
                    <a:pt x="18290" y="9343"/>
                  </a:cubicBezTo>
                  <a:cubicBezTo>
                    <a:pt x="15775" y="10238"/>
                    <a:pt x="11337" y="10798"/>
                    <a:pt x="8378" y="11078"/>
                  </a:cubicBezTo>
                  <a:cubicBezTo>
                    <a:pt x="5419" y="11357"/>
                    <a:pt x="3939" y="11357"/>
                    <a:pt x="3939" y="11357"/>
                  </a:cubicBezTo>
                  <a:cubicBezTo>
                    <a:pt x="3939" y="11357"/>
                    <a:pt x="5419" y="11357"/>
                    <a:pt x="7342" y="11134"/>
                  </a:cubicBezTo>
                  <a:cubicBezTo>
                    <a:pt x="9265" y="10910"/>
                    <a:pt x="11633" y="10462"/>
                    <a:pt x="14000" y="10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388511" y="6528526"/>
              <a:ext cx="234040" cy="136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162" fill="norm" stroke="1" extrusionOk="0">
                  <a:moveTo>
                    <a:pt x="6338" y="9526"/>
                  </a:moveTo>
                  <a:cubicBezTo>
                    <a:pt x="6532" y="7890"/>
                    <a:pt x="6727" y="6253"/>
                    <a:pt x="6532" y="4617"/>
                  </a:cubicBezTo>
                  <a:cubicBezTo>
                    <a:pt x="6338" y="2981"/>
                    <a:pt x="5754" y="1344"/>
                    <a:pt x="4878" y="526"/>
                  </a:cubicBezTo>
                  <a:cubicBezTo>
                    <a:pt x="4002" y="-292"/>
                    <a:pt x="2835" y="-292"/>
                    <a:pt x="1959" y="1508"/>
                  </a:cubicBezTo>
                  <a:cubicBezTo>
                    <a:pt x="1084" y="3308"/>
                    <a:pt x="500" y="6908"/>
                    <a:pt x="208" y="9526"/>
                  </a:cubicBezTo>
                  <a:cubicBezTo>
                    <a:pt x="-84" y="12144"/>
                    <a:pt x="-84" y="13781"/>
                    <a:pt x="305" y="13944"/>
                  </a:cubicBezTo>
                  <a:cubicBezTo>
                    <a:pt x="694" y="14108"/>
                    <a:pt x="1473" y="12799"/>
                    <a:pt x="2154" y="11490"/>
                  </a:cubicBezTo>
                  <a:cubicBezTo>
                    <a:pt x="2835" y="10181"/>
                    <a:pt x="3419" y="8872"/>
                    <a:pt x="4197" y="7399"/>
                  </a:cubicBezTo>
                  <a:cubicBezTo>
                    <a:pt x="4975" y="5926"/>
                    <a:pt x="5948" y="4290"/>
                    <a:pt x="6630" y="4453"/>
                  </a:cubicBezTo>
                  <a:cubicBezTo>
                    <a:pt x="7311" y="4617"/>
                    <a:pt x="7700" y="6581"/>
                    <a:pt x="8089" y="9363"/>
                  </a:cubicBezTo>
                  <a:cubicBezTo>
                    <a:pt x="8478" y="12144"/>
                    <a:pt x="8867" y="15744"/>
                    <a:pt x="9451" y="18035"/>
                  </a:cubicBezTo>
                  <a:cubicBezTo>
                    <a:pt x="10035" y="20326"/>
                    <a:pt x="10813" y="21308"/>
                    <a:pt x="11397" y="20981"/>
                  </a:cubicBezTo>
                  <a:cubicBezTo>
                    <a:pt x="11981" y="20653"/>
                    <a:pt x="12370" y="19017"/>
                    <a:pt x="12662" y="17217"/>
                  </a:cubicBezTo>
                  <a:cubicBezTo>
                    <a:pt x="12954" y="15417"/>
                    <a:pt x="13148" y="13453"/>
                    <a:pt x="13246" y="11163"/>
                  </a:cubicBezTo>
                  <a:cubicBezTo>
                    <a:pt x="13343" y="8872"/>
                    <a:pt x="13343" y="6253"/>
                    <a:pt x="13830" y="5108"/>
                  </a:cubicBezTo>
                  <a:cubicBezTo>
                    <a:pt x="14316" y="3963"/>
                    <a:pt x="15289" y="4290"/>
                    <a:pt x="16165" y="5272"/>
                  </a:cubicBezTo>
                  <a:cubicBezTo>
                    <a:pt x="17040" y="6253"/>
                    <a:pt x="17819" y="7890"/>
                    <a:pt x="18305" y="10344"/>
                  </a:cubicBezTo>
                  <a:cubicBezTo>
                    <a:pt x="18792" y="12799"/>
                    <a:pt x="18986" y="16072"/>
                    <a:pt x="18597" y="18199"/>
                  </a:cubicBezTo>
                  <a:cubicBezTo>
                    <a:pt x="18208" y="20326"/>
                    <a:pt x="17235" y="21308"/>
                    <a:pt x="16457" y="21144"/>
                  </a:cubicBezTo>
                  <a:cubicBezTo>
                    <a:pt x="15678" y="20981"/>
                    <a:pt x="15094" y="19672"/>
                    <a:pt x="14900" y="17053"/>
                  </a:cubicBezTo>
                  <a:cubicBezTo>
                    <a:pt x="14705" y="14435"/>
                    <a:pt x="14900" y="10508"/>
                    <a:pt x="16067" y="7563"/>
                  </a:cubicBezTo>
                  <a:cubicBezTo>
                    <a:pt x="17235" y="4617"/>
                    <a:pt x="19375" y="2653"/>
                    <a:pt x="21516" y="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645432" y="6552568"/>
              <a:ext cx="116818" cy="11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109" fill="norm" stroke="1" extrusionOk="0">
                  <a:moveTo>
                    <a:pt x="21287" y="5793"/>
                  </a:moveTo>
                  <a:cubicBezTo>
                    <a:pt x="17430" y="3436"/>
                    <a:pt x="13573" y="1080"/>
                    <a:pt x="10680" y="294"/>
                  </a:cubicBezTo>
                  <a:cubicBezTo>
                    <a:pt x="7787" y="-491"/>
                    <a:pt x="5858" y="294"/>
                    <a:pt x="4123" y="2651"/>
                  </a:cubicBezTo>
                  <a:cubicBezTo>
                    <a:pt x="2387" y="5007"/>
                    <a:pt x="844" y="8934"/>
                    <a:pt x="266" y="11880"/>
                  </a:cubicBezTo>
                  <a:cubicBezTo>
                    <a:pt x="-313" y="14825"/>
                    <a:pt x="73" y="16789"/>
                    <a:pt x="1230" y="17771"/>
                  </a:cubicBezTo>
                  <a:cubicBezTo>
                    <a:pt x="2387" y="18753"/>
                    <a:pt x="4316" y="18753"/>
                    <a:pt x="6823" y="16593"/>
                  </a:cubicBezTo>
                  <a:cubicBezTo>
                    <a:pt x="9330" y="14433"/>
                    <a:pt x="12416" y="10113"/>
                    <a:pt x="14344" y="9720"/>
                  </a:cubicBezTo>
                  <a:cubicBezTo>
                    <a:pt x="16273" y="9327"/>
                    <a:pt x="17044" y="12862"/>
                    <a:pt x="18008" y="15414"/>
                  </a:cubicBezTo>
                  <a:cubicBezTo>
                    <a:pt x="18973" y="17967"/>
                    <a:pt x="20130" y="19538"/>
                    <a:pt x="21287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2791089" y="6546868"/>
              <a:ext cx="158222" cy="10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64" fill="norm" stroke="1" extrusionOk="0">
                  <a:moveTo>
                    <a:pt x="1243" y="8658"/>
                  </a:moveTo>
                  <a:cubicBezTo>
                    <a:pt x="1527" y="10776"/>
                    <a:pt x="1811" y="12893"/>
                    <a:pt x="1527" y="15435"/>
                  </a:cubicBezTo>
                  <a:cubicBezTo>
                    <a:pt x="1243" y="17976"/>
                    <a:pt x="390" y="20940"/>
                    <a:pt x="106" y="21152"/>
                  </a:cubicBezTo>
                  <a:cubicBezTo>
                    <a:pt x="-178" y="21364"/>
                    <a:pt x="106" y="18823"/>
                    <a:pt x="959" y="15435"/>
                  </a:cubicBezTo>
                  <a:cubicBezTo>
                    <a:pt x="1811" y="12046"/>
                    <a:pt x="3233" y="7811"/>
                    <a:pt x="4654" y="5270"/>
                  </a:cubicBezTo>
                  <a:cubicBezTo>
                    <a:pt x="6075" y="2729"/>
                    <a:pt x="7496" y="1882"/>
                    <a:pt x="8348" y="2517"/>
                  </a:cubicBezTo>
                  <a:cubicBezTo>
                    <a:pt x="9201" y="3152"/>
                    <a:pt x="9485" y="5270"/>
                    <a:pt x="9485" y="7388"/>
                  </a:cubicBezTo>
                  <a:cubicBezTo>
                    <a:pt x="9485" y="9505"/>
                    <a:pt x="9201" y="11623"/>
                    <a:pt x="9343" y="11199"/>
                  </a:cubicBezTo>
                  <a:cubicBezTo>
                    <a:pt x="9485" y="10776"/>
                    <a:pt x="10054" y="7811"/>
                    <a:pt x="11333" y="5482"/>
                  </a:cubicBezTo>
                  <a:cubicBezTo>
                    <a:pt x="12611" y="3152"/>
                    <a:pt x="14601" y="1458"/>
                    <a:pt x="16306" y="611"/>
                  </a:cubicBezTo>
                  <a:cubicBezTo>
                    <a:pt x="18011" y="-236"/>
                    <a:pt x="19433" y="-236"/>
                    <a:pt x="20285" y="823"/>
                  </a:cubicBezTo>
                  <a:cubicBezTo>
                    <a:pt x="21138" y="1882"/>
                    <a:pt x="21422" y="3999"/>
                    <a:pt x="21138" y="7599"/>
                  </a:cubicBezTo>
                  <a:cubicBezTo>
                    <a:pt x="20854" y="11199"/>
                    <a:pt x="20001" y="16282"/>
                    <a:pt x="19148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976463" y="6521302"/>
              <a:ext cx="96938" cy="14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0846" fill="norm" stroke="1" extrusionOk="0">
                  <a:moveTo>
                    <a:pt x="4502" y="10656"/>
                  </a:moveTo>
                  <a:cubicBezTo>
                    <a:pt x="8179" y="8856"/>
                    <a:pt x="11856" y="7056"/>
                    <a:pt x="14613" y="5106"/>
                  </a:cubicBezTo>
                  <a:cubicBezTo>
                    <a:pt x="17370" y="3156"/>
                    <a:pt x="19209" y="1056"/>
                    <a:pt x="18979" y="306"/>
                  </a:cubicBezTo>
                  <a:cubicBezTo>
                    <a:pt x="18749" y="-444"/>
                    <a:pt x="16451" y="156"/>
                    <a:pt x="13004" y="2406"/>
                  </a:cubicBezTo>
                  <a:cubicBezTo>
                    <a:pt x="9558" y="4656"/>
                    <a:pt x="4962" y="8556"/>
                    <a:pt x="2434" y="11856"/>
                  </a:cubicBezTo>
                  <a:cubicBezTo>
                    <a:pt x="-93" y="15156"/>
                    <a:pt x="-553" y="17856"/>
                    <a:pt x="596" y="19356"/>
                  </a:cubicBezTo>
                  <a:cubicBezTo>
                    <a:pt x="1745" y="20856"/>
                    <a:pt x="4502" y="21156"/>
                    <a:pt x="8179" y="20556"/>
                  </a:cubicBezTo>
                  <a:cubicBezTo>
                    <a:pt x="11856" y="19956"/>
                    <a:pt x="16451" y="18456"/>
                    <a:pt x="21047" y="16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119500" y="6336139"/>
              <a:ext cx="119000" cy="322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90" fill="norm" stroke="1" extrusionOk="0">
                  <a:moveTo>
                    <a:pt x="21305" y="0"/>
                  </a:moveTo>
                  <a:cubicBezTo>
                    <a:pt x="17137" y="1835"/>
                    <a:pt x="12968" y="3671"/>
                    <a:pt x="9368" y="6706"/>
                  </a:cubicBezTo>
                  <a:cubicBezTo>
                    <a:pt x="5768" y="9741"/>
                    <a:pt x="2737" y="13976"/>
                    <a:pt x="1221" y="16659"/>
                  </a:cubicBezTo>
                  <a:cubicBezTo>
                    <a:pt x="-295" y="19341"/>
                    <a:pt x="-295" y="20471"/>
                    <a:pt x="652" y="21035"/>
                  </a:cubicBezTo>
                  <a:cubicBezTo>
                    <a:pt x="1600" y="21600"/>
                    <a:pt x="3494" y="21600"/>
                    <a:pt x="5010" y="21247"/>
                  </a:cubicBezTo>
                  <a:cubicBezTo>
                    <a:pt x="6526" y="20894"/>
                    <a:pt x="7663" y="20188"/>
                    <a:pt x="8800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3098800" y="6520289"/>
              <a:ext cx="152400" cy="11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6000"/>
                  </a:moveTo>
                  <a:cubicBezTo>
                    <a:pt x="300" y="4000"/>
                    <a:pt x="600" y="2000"/>
                    <a:pt x="1500" y="1000"/>
                  </a:cubicBezTo>
                  <a:cubicBezTo>
                    <a:pt x="2400" y="0"/>
                    <a:pt x="3900" y="0"/>
                    <a:pt x="6450" y="800"/>
                  </a:cubicBezTo>
                  <a:cubicBezTo>
                    <a:pt x="9000" y="1600"/>
                    <a:pt x="12600" y="3200"/>
                    <a:pt x="14850" y="5000"/>
                  </a:cubicBezTo>
                  <a:cubicBezTo>
                    <a:pt x="17100" y="6800"/>
                    <a:pt x="18000" y="8800"/>
                    <a:pt x="18450" y="11200"/>
                  </a:cubicBezTo>
                  <a:cubicBezTo>
                    <a:pt x="18900" y="13600"/>
                    <a:pt x="18900" y="16400"/>
                    <a:pt x="18150" y="18400"/>
                  </a:cubicBezTo>
                  <a:cubicBezTo>
                    <a:pt x="17400" y="20400"/>
                    <a:pt x="15900" y="21600"/>
                    <a:pt x="15000" y="21200"/>
                  </a:cubicBezTo>
                  <a:cubicBezTo>
                    <a:pt x="14100" y="20800"/>
                    <a:pt x="13800" y="18800"/>
                    <a:pt x="15000" y="15000"/>
                  </a:cubicBezTo>
                  <a:cubicBezTo>
                    <a:pt x="16200" y="11200"/>
                    <a:pt x="18900" y="5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3297766" y="6450439"/>
              <a:ext cx="6138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" y="9000"/>
                  </a:moveTo>
                  <a:cubicBezTo>
                    <a:pt x="1490" y="12000"/>
                    <a:pt x="1490" y="15000"/>
                    <a:pt x="1117" y="17400"/>
                  </a:cubicBezTo>
                  <a:cubicBezTo>
                    <a:pt x="745" y="19800"/>
                    <a:pt x="0" y="21600"/>
                    <a:pt x="0" y="21600"/>
                  </a:cubicBezTo>
                  <a:cubicBezTo>
                    <a:pt x="0" y="21600"/>
                    <a:pt x="745" y="19800"/>
                    <a:pt x="4469" y="15900"/>
                  </a:cubicBezTo>
                  <a:cubicBezTo>
                    <a:pt x="8193" y="12000"/>
                    <a:pt x="14897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3354537" y="6505695"/>
              <a:ext cx="131613" cy="9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92" fill="norm" stroke="1" extrusionOk="0">
                  <a:moveTo>
                    <a:pt x="14119" y="411"/>
                  </a:moveTo>
                  <a:cubicBezTo>
                    <a:pt x="12405" y="-48"/>
                    <a:pt x="10690" y="-508"/>
                    <a:pt x="8290" y="1330"/>
                  </a:cubicBezTo>
                  <a:cubicBezTo>
                    <a:pt x="5890" y="3169"/>
                    <a:pt x="2805" y="7305"/>
                    <a:pt x="1262" y="10522"/>
                  </a:cubicBezTo>
                  <a:cubicBezTo>
                    <a:pt x="-281" y="13739"/>
                    <a:pt x="-281" y="16037"/>
                    <a:pt x="576" y="17645"/>
                  </a:cubicBezTo>
                  <a:cubicBezTo>
                    <a:pt x="1433" y="19254"/>
                    <a:pt x="3148" y="20173"/>
                    <a:pt x="6748" y="20632"/>
                  </a:cubicBezTo>
                  <a:cubicBezTo>
                    <a:pt x="10348" y="21092"/>
                    <a:pt x="15833" y="21092"/>
                    <a:pt x="21319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3613150" y="6615539"/>
              <a:ext cx="69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987800" y="6405989"/>
              <a:ext cx="254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40"/>
                    <a:pt x="14400" y="10880"/>
                    <a:pt x="10800" y="14480"/>
                  </a:cubicBezTo>
                  <a:cubicBezTo>
                    <a:pt x="7200" y="18080"/>
                    <a:pt x="3600" y="19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070350" y="6615539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4171949" y="6419868"/>
              <a:ext cx="87251" cy="258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24" fill="norm" stroke="1" extrusionOk="0">
                  <a:moveTo>
                    <a:pt x="20057" y="2009"/>
                  </a:moveTo>
                  <a:cubicBezTo>
                    <a:pt x="18514" y="1307"/>
                    <a:pt x="16971" y="604"/>
                    <a:pt x="14657" y="253"/>
                  </a:cubicBezTo>
                  <a:cubicBezTo>
                    <a:pt x="12343" y="-98"/>
                    <a:pt x="9257" y="-98"/>
                    <a:pt x="7200" y="341"/>
                  </a:cubicBezTo>
                  <a:cubicBezTo>
                    <a:pt x="5143" y="780"/>
                    <a:pt x="4114" y="1658"/>
                    <a:pt x="4629" y="3239"/>
                  </a:cubicBezTo>
                  <a:cubicBezTo>
                    <a:pt x="5143" y="4819"/>
                    <a:pt x="7200" y="7102"/>
                    <a:pt x="10286" y="9561"/>
                  </a:cubicBezTo>
                  <a:cubicBezTo>
                    <a:pt x="13371" y="12019"/>
                    <a:pt x="17486" y="14653"/>
                    <a:pt x="19543" y="16409"/>
                  </a:cubicBezTo>
                  <a:cubicBezTo>
                    <a:pt x="21600" y="18165"/>
                    <a:pt x="21600" y="19043"/>
                    <a:pt x="20314" y="19834"/>
                  </a:cubicBezTo>
                  <a:cubicBezTo>
                    <a:pt x="19029" y="20624"/>
                    <a:pt x="16457" y="21326"/>
                    <a:pt x="12857" y="21414"/>
                  </a:cubicBezTo>
                  <a:cubicBezTo>
                    <a:pt x="9257" y="21502"/>
                    <a:pt x="4629" y="20975"/>
                    <a:pt x="0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197350" y="6386939"/>
              <a:ext cx="215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7600"/>
                    <a:pt x="424" y="13600"/>
                    <a:pt x="2224" y="10400"/>
                  </a:cubicBezTo>
                  <a:cubicBezTo>
                    <a:pt x="4024" y="7200"/>
                    <a:pt x="7412" y="4800"/>
                    <a:pt x="10906" y="3200"/>
                  </a:cubicBezTo>
                  <a:cubicBezTo>
                    <a:pt x="14400" y="1600"/>
                    <a:pt x="180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4642858" y="6409392"/>
              <a:ext cx="109890" cy="30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365" fill="norm" stroke="1" extrusionOk="0">
                  <a:moveTo>
                    <a:pt x="8364" y="1516"/>
                  </a:moveTo>
                  <a:cubicBezTo>
                    <a:pt x="8772" y="641"/>
                    <a:pt x="9180" y="-235"/>
                    <a:pt x="9383" y="57"/>
                  </a:cubicBezTo>
                  <a:cubicBezTo>
                    <a:pt x="9587" y="349"/>
                    <a:pt x="9587" y="1808"/>
                    <a:pt x="8976" y="4581"/>
                  </a:cubicBezTo>
                  <a:cubicBezTo>
                    <a:pt x="8364" y="7354"/>
                    <a:pt x="7142" y="11441"/>
                    <a:pt x="6123" y="14214"/>
                  </a:cubicBezTo>
                  <a:cubicBezTo>
                    <a:pt x="5104" y="16987"/>
                    <a:pt x="4289" y="18446"/>
                    <a:pt x="3270" y="19468"/>
                  </a:cubicBezTo>
                  <a:cubicBezTo>
                    <a:pt x="2251" y="20489"/>
                    <a:pt x="1029" y="21073"/>
                    <a:pt x="417" y="20854"/>
                  </a:cubicBezTo>
                  <a:cubicBezTo>
                    <a:pt x="-194" y="20635"/>
                    <a:pt x="-194" y="19614"/>
                    <a:pt x="825" y="18300"/>
                  </a:cubicBezTo>
                  <a:cubicBezTo>
                    <a:pt x="1844" y="16987"/>
                    <a:pt x="3881" y="15381"/>
                    <a:pt x="5919" y="14433"/>
                  </a:cubicBezTo>
                  <a:cubicBezTo>
                    <a:pt x="7957" y="13484"/>
                    <a:pt x="9995" y="13192"/>
                    <a:pt x="11829" y="13265"/>
                  </a:cubicBezTo>
                  <a:cubicBezTo>
                    <a:pt x="13663" y="13338"/>
                    <a:pt x="15293" y="13776"/>
                    <a:pt x="16719" y="14360"/>
                  </a:cubicBezTo>
                  <a:cubicBezTo>
                    <a:pt x="18146" y="14943"/>
                    <a:pt x="19368" y="15673"/>
                    <a:pt x="20183" y="16476"/>
                  </a:cubicBezTo>
                  <a:cubicBezTo>
                    <a:pt x="20998" y="17279"/>
                    <a:pt x="21406" y="18154"/>
                    <a:pt x="20998" y="18884"/>
                  </a:cubicBezTo>
                  <a:cubicBezTo>
                    <a:pt x="20591" y="19614"/>
                    <a:pt x="19368" y="20197"/>
                    <a:pt x="16923" y="20635"/>
                  </a:cubicBezTo>
                  <a:cubicBezTo>
                    <a:pt x="14478" y="21073"/>
                    <a:pt x="10810" y="21365"/>
                    <a:pt x="7957" y="21365"/>
                  </a:cubicBezTo>
                  <a:cubicBezTo>
                    <a:pt x="5104" y="21365"/>
                    <a:pt x="3066" y="21073"/>
                    <a:pt x="2863" y="20562"/>
                  </a:cubicBezTo>
                  <a:cubicBezTo>
                    <a:pt x="2659" y="20051"/>
                    <a:pt x="4289" y="19322"/>
                    <a:pt x="6327" y="18665"/>
                  </a:cubicBezTo>
                  <a:cubicBezTo>
                    <a:pt x="8364" y="18008"/>
                    <a:pt x="10810" y="17424"/>
                    <a:pt x="13255" y="16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4768849" y="6586119"/>
              <a:ext cx="136320" cy="32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90" fill="norm" stroke="1" extrusionOk="0">
                  <a:moveTo>
                    <a:pt x="5982" y="674"/>
                  </a:moveTo>
                  <a:cubicBezTo>
                    <a:pt x="7311" y="262"/>
                    <a:pt x="8640" y="-151"/>
                    <a:pt x="9305" y="55"/>
                  </a:cubicBezTo>
                  <a:cubicBezTo>
                    <a:pt x="9969" y="262"/>
                    <a:pt x="9969" y="1087"/>
                    <a:pt x="9969" y="2257"/>
                  </a:cubicBezTo>
                  <a:cubicBezTo>
                    <a:pt x="9969" y="3426"/>
                    <a:pt x="9969" y="4939"/>
                    <a:pt x="10800" y="5765"/>
                  </a:cubicBezTo>
                  <a:cubicBezTo>
                    <a:pt x="11631" y="6590"/>
                    <a:pt x="13292" y="6728"/>
                    <a:pt x="14788" y="6522"/>
                  </a:cubicBezTo>
                  <a:cubicBezTo>
                    <a:pt x="16283" y="6315"/>
                    <a:pt x="17612" y="5765"/>
                    <a:pt x="18775" y="5146"/>
                  </a:cubicBezTo>
                  <a:cubicBezTo>
                    <a:pt x="19938" y="4527"/>
                    <a:pt x="20935" y="3839"/>
                    <a:pt x="21268" y="3908"/>
                  </a:cubicBezTo>
                  <a:cubicBezTo>
                    <a:pt x="21600" y="3976"/>
                    <a:pt x="21268" y="4802"/>
                    <a:pt x="20769" y="7072"/>
                  </a:cubicBezTo>
                  <a:cubicBezTo>
                    <a:pt x="20271" y="9342"/>
                    <a:pt x="19606" y="13057"/>
                    <a:pt x="18277" y="15533"/>
                  </a:cubicBezTo>
                  <a:cubicBezTo>
                    <a:pt x="16948" y="18010"/>
                    <a:pt x="14954" y="19248"/>
                    <a:pt x="12628" y="20073"/>
                  </a:cubicBezTo>
                  <a:cubicBezTo>
                    <a:pt x="10302" y="20899"/>
                    <a:pt x="7643" y="21311"/>
                    <a:pt x="5483" y="21380"/>
                  </a:cubicBezTo>
                  <a:cubicBezTo>
                    <a:pt x="3323" y="21449"/>
                    <a:pt x="1662" y="21174"/>
                    <a:pt x="831" y="20692"/>
                  </a:cubicBezTo>
                  <a:cubicBezTo>
                    <a:pt x="0" y="20211"/>
                    <a:pt x="0" y="19523"/>
                    <a:pt x="0" y="18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5126769" y="6411207"/>
              <a:ext cx="194106" cy="341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61" fill="norm" stroke="1" extrusionOk="0">
                  <a:moveTo>
                    <a:pt x="12985" y="16370"/>
                  </a:moveTo>
                  <a:cubicBezTo>
                    <a:pt x="12752" y="15707"/>
                    <a:pt x="12520" y="15045"/>
                    <a:pt x="11940" y="14515"/>
                  </a:cubicBezTo>
                  <a:cubicBezTo>
                    <a:pt x="11359" y="13985"/>
                    <a:pt x="10430" y="13587"/>
                    <a:pt x="8340" y="14250"/>
                  </a:cubicBezTo>
                  <a:cubicBezTo>
                    <a:pt x="6249" y="14912"/>
                    <a:pt x="2998" y="16635"/>
                    <a:pt x="1372" y="18026"/>
                  </a:cubicBezTo>
                  <a:cubicBezTo>
                    <a:pt x="-254" y="19418"/>
                    <a:pt x="-254" y="20478"/>
                    <a:pt x="443" y="21008"/>
                  </a:cubicBezTo>
                  <a:cubicBezTo>
                    <a:pt x="1140" y="21538"/>
                    <a:pt x="2533" y="21538"/>
                    <a:pt x="4740" y="20544"/>
                  </a:cubicBezTo>
                  <a:cubicBezTo>
                    <a:pt x="6946" y="19550"/>
                    <a:pt x="9965" y="17563"/>
                    <a:pt x="12752" y="14515"/>
                  </a:cubicBezTo>
                  <a:cubicBezTo>
                    <a:pt x="15540" y="11467"/>
                    <a:pt x="18094" y="7359"/>
                    <a:pt x="19488" y="4974"/>
                  </a:cubicBezTo>
                  <a:cubicBezTo>
                    <a:pt x="20881" y="2588"/>
                    <a:pt x="21114" y="1926"/>
                    <a:pt x="21230" y="1263"/>
                  </a:cubicBezTo>
                  <a:cubicBezTo>
                    <a:pt x="21346" y="601"/>
                    <a:pt x="21346" y="-62"/>
                    <a:pt x="20998" y="4"/>
                  </a:cubicBezTo>
                  <a:cubicBezTo>
                    <a:pt x="20649" y="71"/>
                    <a:pt x="19952" y="866"/>
                    <a:pt x="18907" y="3118"/>
                  </a:cubicBezTo>
                  <a:cubicBezTo>
                    <a:pt x="17862" y="5371"/>
                    <a:pt x="16469" y="9082"/>
                    <a:pt x="16004" y="12196"/>
                  </a:cubicBezTo>
                  <a:cubicBezTo>
                    <a:pt x="15540" y="15310"/>
                    <a:pt x="16004" y="17828"/>
                    <a:pt x="16469" y="20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5319572" y="6582578"/>
              <a:ext cx="92881" cy="182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0873" fill="norm" stroke="1" extrusionOk="0">
                  <a:moveTo>
                    <a:pt x="7427" y="8147"/>
                  </a:moveTo>
                  <a:cubicBezTo>
                    <a:pt x="9774" y="8147"/>
                    <a:pt x="12122" y="8147"/>
                    <a:pt x="14235" y="7662"/>
                  </a:cubicBezTo>
                  <a:cubicBezTo>
                    <a:pt x="16348" y="7177"/>
                    <a:pt x="18227" y="6206"/>
                    <a:pt x="19401" y="4750"/>
                  </a:cubicBezTo>
                  <a:cubicBezTo>
                    <a:pt x="20574" y="3293"/>
                    <a:pt x="21044" y="1352"/>
                    <a:pt x="20105" y="502"/>
                  </a:cubicBezTo>
                  <a:cubicBezTo>
                    <a:pt x="19166" y="-347"/>
                    <a:pt x="16818" y="-104"/>
                    <a:pt x="13766" y="1109"/>
                  </a:cubicBezTo>
                  <a:cubicBezTo>
                    <a:pt x="10714" y="2323"/>
                    <a:pt x="6957" y="4507"/>
                    <a:pt x="4140" y="7177"/>
                  </a:cubicBezTo>
                  <a:cubicBezTo>
                    <a:pt x="1322" y="9846"/>
                    <a:pt x="-556" y="13001"/>
                    <a:pt x="148" y="15550"/>
                  </a:cubicBezTo>
                  <a:cubicBezTo>
                    <a:pt x="853" y="18098"/>
                    <a:pt x="4140" y="20040"/>
                    <a:pt x="6957" y="20646"/>
                  </a:cubicBezTo>
                  <a:cubicBezTo>
                    <a:pt x="9774" y="21253"/>
                    <a:pt x="12122" y="20525"/>
                    <a:pt x="14470" y="19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5467350" y="6403544"/>
              <a:ext cx="165100" cy="323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21600" y="3087"/>
                  </a:moveTo>
                  <a:cubicBezTo>
                    <a:pt x="21323" y="2390"/>
                    <a:pt x="21046" y="1694"/>
                    <a:pt x="20354" y="1067"/>
                  </a:cubicBezTo>
                  <a:cubicBezTo>
                    <a:pt x="19662" y="439"/>
                    <a:pt x="18554" y="-118"/>
                    <a:pt x="17169" y="21"/>
                  </a:cubicBezTo>
                  <a:cubicBezTo>
                    <a:pt x="15785" y="161"/>
                    <a:pt x="14123" y="997"/>
                    <a:pt x="12462" y="2669"/>
                  </a:cubicBezTo>
                  <a:cubicBezTo>
                    <a:pt x="10800" y="4341"/>
                    <a:pt x="9138" y="6850"/>
                    <a:pt x="7892" y="9776"/>
                  </a:cubicBezTo>
                  <a:cubicBezTo>
                    <a:pt x="6646" y="12703"/>
                    <a:pt x="5815" y="16047"/>
                    <a:pt x="5123" y="18137"/>
                  </a:cubicBezTo>
                  <a:cubicBezTo>
                    <a:pt x="4431" y="20228"/>
                    <a:pt x="3877" y="21064"/>
                    <a:pt x="3046" y="21273"/>
                  </a:cubicBezTo>
                  <a:cubicBezTo>
                    <a:pt x="2215" y="21482"/>
                    <a:pt x="1108" y="21064"/>
                    <a:pt x="0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441950" y="6616481"/>
              <a:ext cx="1778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771" y="10932"/>
                    <a:pt x="1543" y="1332"/>
                    <a:pt x="5143" y="132"/>
                  </a:cubicBezTo>
                  <a:cubicBezTo>
                    <a:pt x="8743" y="-1068"/>
                    <a:pt x="15171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5539316" y="6614316"/>
              <a:ext cx="99485" cy="10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1577"/>
                  </a:moveTo>
                  <a:cubicBezTo>
                    <a:pt x="17004" y="696"/>
                    <a:pt x="12409" y="-186"/>
                    <a:pt x="8962" y="34"/>
                  </a:cubicBezTo>
                  <a:cubicBezTo>
                    <a:pt x="5515" y="255"/>
                    <a:pt x="3217" y="1577"/>
                    <a:pt x="1838" y="3341"/>
                  </a:cubicBezTo>
                  <a:cubicBezTo>
                    <a:pt x="460" y="5104"/>
                    <a:pt x="0" y="7308"/>
                    <a:pt x="0" y="9732"/>
                  </a:cubicBezTo>
                  <a:cubicBezTo>
                    <a:pt x="0" y="12157"/>
                    <a:pt x="460" y="14802"/>
                    <a:pt x="2298" y="15683"/>
                  </a:cubicBezTo>
                  <a:cubicBezTo>
                    <a:pt x="4136" y="16565"/>
                    <a:pt x="7353" y="15683"/>
                    <a:pt x="9881" y="13700"/>
                  </a:cubicBezTo>
                  <a:cubicBezTo>
                    <a:pt x="12409" y="11716"/>
                    <a:pt x="14247" y="8630"/>
                    <a:pt x="15166" y="8851"/>
                  </a:cubicBezTo>
                  <a:cubicBezTo>
                    <a:pt x="16085" y="9071"/>
                    <a:pt x="16085" y="12598"/>
                    <a:pt x="16774" y="15243"/>
                  </a:cubicBezTo>
                  <a:cubicBezTo>
                    <a:pt x="17464" y="17887"/>
                    <a:pt x="18843" y="19651"/>
                    <a:pt x="2022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680997" y="6467801"/>
              <a:ext cx="223445" cy="30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18" fill="norm" stroke="1" extrusionOk="0">
                  <a:moveTo>
                    <a:pt x="2637" y="10542"/>
                  </a:moveTo>
                  <a:cubicBezTo>
                    <a:pt x="1830" y="12053"/>
                    <a:pt x="1022" y="13563"/>
                    <a:pt x="518" y="14923"/>
                  </a:cubicBezTo>
                  <a:cubicBezTo>
                    <a:pt x="13" y="16282"/>
                    <a:pt x="-189" y="17491"/>
                    <a:pt x="215" y="18019"/>
                  </a:cubicBezTo>
                  <a:cubicBezTo>
                    <a:pt x="618" y="18548"/>
                    <a:pt x="1628" y="18397"/>
                    <a:pt x="2536" y="18019"/>
                  </a:cubicBezTo>
                  <a:cubicBezTo>
                    <a:pt x="3445" y="17642"/>
                    <a:pt x="4252" y="17038"/>
                    <a:pt x="4959" y="16358"/>
                  </a:cubicBezTo>
                  <a:cubicBezTo>
                    <a:pt x="5665" y="15678"/>
                    <a:pt x="6271" y="14923"/>
                    <a:pt x="6574" y="14923"/>
                  </a:cubicBezTo>
                  <a:cubicBezTo>
                    <a:pt x="6876" y="14923"/>
                    <a:pt x="6876" y="15678"/>
                    <a:pt x="7280" y="16282"/>
                  </a:cubicBezTo>
                  <a:cubicBezTo>
                    <a:pt x="7684" y="16887"/>
                    <a:pt x="8491" y="17340"/>
                    <a:pt x="9400" y="17113"/>
                  </a:cubicBezTo>
                  <a:cubicBezTo>
                    <a:pt x="10308" y="16887"/>
                    <a:pt x="11318" y="15980"/>
                    <a:pt x="12932" y="14092"/>
                  </a:cubicBezTo>
                  <a:cubicBezTo>
                    <a:pt x="14547" y="12204"/>
                    <a:pt x="16768" y="9334"/>
                    <a:pt x="18282" y="7219"/>
                  </a:cubicBezTo>
                  <a:cubicBezTo>
                    <a:pt x="19796" y="5105"/>
                    <a:pt x="20604" y="3745"/>
                    <a:pt x="21007" y="2537"/>
                  </a:cubicBezTo>
                  <a:cubicBezTo>
                    <a:pt x="21411" y="1328"/>
                    <a:pt x="21411" y="271"/>
                    <a:pt x="21007" y="45"/>
                  </a:cubicBezTo>
                  <a:cubicBezTo>
                    <a:pt x="20604" y="-182"/>
                    <a:pt x="19796" y="422"/>
                    <a:pt x="18686" y="2461"/>
                  </a:cubicBezTo>
                  <a:cubicBezTo>
                    <a:pt x="17575" y="4501"/>
                    <a:pt x="16162" y="7975"/>
                    <a:pt x="14648" y="11373"/>
                  </a:cubicBezTo>
                  <a:cubicBezTo>
                    <a:pt x="13134" y="14772"/>
                    <a:pt x="11519" y="18095"/>
                    <a:pt x="9904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884806" y="6475839"/>
              <a:ext cx="122295" cy="29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70" fill="norm" stroke="1" extrusionOk="0">
                  <a:moveTo>
                    <a:pt x="21152" y="0"/>
                  </a:moveTo>
                  <a:cubicBezTo>
                    <a:pt x="16393" y="4474"/>
                    <a:pt x="11633" y="8949"/>
                    <a:pt x="8155" y="12189"/>
                  </a:cubicBezTo>
                  <a:cubicBezTo>
                    <a:pt x="4677" y="15429"/>
                    <a:pt x="2481" y="17434"/>
                    <a:pt x="1199" y="18900"/>
                  </a:cubicBezTo>
                  <a:cubicBezTo>
                    <a:pt x="-82" y="20366"/>
                    <a:pt x="-448" y="21291"/>
                    <a:pt x="650" y="21446"/>
                  </a:cubicBezTo>
                  <a:cubicBezTo>
                    <a:pt x="1749" y="21600"/>
                    <a:pt x="4311" y="20983"/>
                    <a:pt x="6874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880100" y="6647238"/>
              <a:ext cx="10160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50" y="11670"/>
                    <a:pt x="900" y="3363"/>
                    <a:pt x="4500" y="870"/>
                  </a:cubicBezTo>
                  <a:cubicBezTo>
                    <a:pt x="8100" y="-1622"/>
                    <a:pt x="1485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6064249" y="672983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11099260" y="4017928"/>
              <a:ext cx="134550" cy="317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347" fill="norm" stroke="1" extrusionOk="0">
                  <a:moveTo>
                    <a:pt x="7938" y="3442"/>
                  </a:moveTo>
                  <a:cubicBezTo>
                    <a:pt x="6301" y="3726"/>
                    <a:pt x="4665" y="4010"/>
                    <a:pt x="3192" y="5929"/>
                  </a:cubicBezTo>
                  <a:cubicBezTo>
                    <a:pt x="1720" y="7847"/>
                    <a:pt x="411" y="11400"/>
                    <a:pt x="83" y="13531"/>
                  </a:cubicBezTo>
                  <a:cubicBezTo>
                    <a:pt x="-244" y="15663"/>
                    <a:pt x="411" y="16373"/>
                    <a:pt x="1720" y="16800"/>
                  </a:cubicBezTo>
                  <a:cubicBezTo>
                    <a:pt x="3029" y="17226"/>
                    <a:pt x="4992" y="17368"/>
                    <a:pt x="8265" y="15947"/>
                  </a:cubicBezTo>
                  <a:cubicBezTo>
                    <a:pt x="11538" y="14526"/>
                    <a:pt x="16120" y="11542"/>
                    <a:pt x="18574" y="8771"/>
                  </a:cubicBezTo>
                  <a:cubicBezTo>
                    <a:pt x="21029" y="6000"/>
                    <a:pt x="21356" y="3442"/>
                    <a:pt x="20047" y="1879"/>
                  </a:cubicBezTo>
                  <a:cubicBezTo>
                    <a:pt x="18738" y="315"/>
                    <a:pt x="15792" y="-253"/>
                    <a:pt x="12683" y="102"/>
                  </a:cubicBezTo>
                  <a:cubicBezTo>
                    <a:pt x="9574" y="458"/>
                    <a:pt x="6301" y="1736"/>
                    <a:pt x="5811" y="3939"/>
                  </a:cubicBezTo>
                  <a:cubicBezTo>
                    <a:pt x="5320" y="6142"/>
                    <a:pt x="7611" y="9268"/>
                    <a:pt x="9901" y="12110"/>
                  </a:cubicBezTo>
                  <a:cubicBezTo>
                    <a:pt x="12192" y="14952"/>
                    <a:pt x="14483" y="17510"/>
                    <a:pt x="16283" y="19002"/>
                  </a:cubicBezTo>
                  <a:cubicBezTo>
                    <a:pt x="18083" y="20494"/>
                    <a:pt x="19392" y="20921"/>
                    <a:pt x="20701" y="21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11271250" y="4236405"/>
              <a:ext cx="56239" cy="13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45" fill="norm" stroke="1" extrusionOk="0">
                  <a:moveTo>
                    <a:pt x="0" y="2787"/>
                  </a:moveTo>
                  <a:cubicBezTo>
                    <a:pt x="2400" y="1394"/>
                    <a:pt x="4800" y="0"/>
                    <a:pt x="7600" y="0"/>
                  </a:cubicBezTo>
                  <a:cubicBezTo>
                    <a:pt x="10400" y="0"/>
                    <a:pt x="13600" y="1394"/>
                    <a:pt x="14400" y="3310"/>
                  </a:cubicBezTo>
                  <a:cubicBezTo>
                    <a:pt x="15200" y="5226"/>
                    <a:pt x="13600" y="7665"/>
                    <a:pt x="14400" y="9406"/>
                  </a:cubicBezTo>
                  <a:cubicBezTo>
                    <a:pt x="15200" y="11148"/>
                    <a:pt x="18400" y="12194"/>
                    <a:pt x="20000" y="13587"/>
                  </a:cubicBezTo>
                  <a:cubicBezTo>
                    <a:pt x="21600" y="14981"/>
                    <a:pt x="21600" y="16723"/>
                    <a:pt x="20400" y="18290"/>
                  </a:cubicBezTo>
                  <a:cubicBezTo>
                    <a:pt x="19200" y="19858"/>
                    <a:pt x="16800" y="21252"/>
                    <a:pt x="15600" y="21426"/>
                  </a:cubicBezTo>
                  <a:cubicBezTo>
                    <a:pt x="14400" y="21600"/>
                    <a:pt x="14400" y="20555"/>
                    <a:pt x="14400" y="195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11347450" y="419618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11442700" y="4126339"/>
              <a:ext cx="1" cy="1778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11550650" y="4056489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1595100" y="4183489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1660971" y="4088188"/>
              <a:ext cx="68677" cy="19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3" h="21026" fill="norm" stroke="1" extrusionOk="0">
                  <a:moveTo>
                    <a:pt x="19675" y="687"/>
                  </a:moveTo>
                  <a:cubicBezTo>
                    <a:pt x="15972" y="233"/>
                    <a:pt x="12269" y="-222"/>
                    <a:pt x="8566" y="119"/>
                  </a:cubicBezTo>
                  <a:cubicBezTo>
                    <a:pt x="4863" y="460"/>
                    <a:pt x="1160" y="1597"/>
                    <a:pt x="235" y="2620"/>
                  </a:cubicBezTo>
                  <a:cubicBezTo>
                    <a:pt x="-691" y="3643"/>
                    <a:pt x="1160" y="4553"/>
                    <a:pt x="5172" y="6826"/>
                  </a:cubicBezTo>
                  <a:cubicBezTo>
                    <a:pt x="9183" y="9100"/>
                    <a:pt x="15355" y="12738"/>
                    <a:pt x="18132" y="15580"/>
                  </a:cubicBezTo>
                  <a:cubicBezTo>
                    <a:pt x="20909" y="18422"/>
                    <a:pt x="20292" y="20469"/>
                    <a:pt x="18440" y="20923"/>
                  </a:cubicBezTo>
                  <a:cubicBezTo>
                    <a:pt x="16589" y="21378"/>
                    <a:pt x="13503" y="20241"/>
                    <a:pt x="10418" y="191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11652249" y="4096919"/>
              <a:ext cx="13970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636" y="11375"/>
                    <a:pt x="3273" y="2735"/>
                    <a:pt x="6873" y="575"/>
                  </a:cubicBezTo>
                  <a:cubicBezTo>
                    <a:pt x="10473" y="-1585"/>
                    <a:pt x="1603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11544299" y="4151739"/>
              <a:ext cx="1569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600"/>
                    <a:pt x="21600" y="11200"/>
                    <a:pt x="18900" y="14800"/>
                  </a:cubicBezTo>
                  <a:cubicBezTo>
                    <a:pt x="16200" y="18400"/>
                    <a:pt x="81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1792026" y="4107289"/>
              <a:ext cx="8882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600" fill="norm" stroke="1" extrusionOk="0">
                  <a:moveTo>
                    <a:pt x="21080" y="0"/>
                  </a:moveTo>
                  <a:cubicBezTo>
                    <a:pt x="14550" y="3491"/>
                    <a:pt x="8020" y="6982"/>
                    <a:pt x="4252" y="10145"/>
                  </a:cubicBezTo>
                  <a:cubicBezTo>
                    <a:pt x="485" y="13309"/>
                    <a:pt x="-520" y="16145"/>
                    <a:pt x="233" y="18000"/>
                  </a:cubicBezTo>
                  <a:cubicBezTo>
                    <a:pt x="987" y="19855"/>
                    <a:pt x="3499" y="20727"/>
                    <a:pt x="601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1875822" y="4146995"/>
              <a:ext cx="126761" cy="233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261" fill="norm" stroke="1" extrusionOk="0">
                  <a:moveTo>
                    <a:pt x="13369" y="2168"/>
                  </a:moveTo>
                  <a:cubicBezTo>
                    <a:pt x="11627" y="1975"/>
                    <a:pt x="9885" y="1782"/>
                    <a:pt x="8492" y="2072"/>
                  </a:cubicBezTo>
                  <a:cubicBezTo>
                    <a:pt x="7098" y="2361"/>
                    <a:pt x="6053" y="3132"/>
                    <a:pt x="4659" y="5061"/>
                  </a:cubicBezTo>
                  <a:cubicBezTo>
                    <a:pt x="3266" y="6990"/>
                    <a:pt x="1524" y="10075"/>
                    <a:pt x="653" y="12100"/>
                  </a:cubicBezTo>
                  <a:cubicBezTo>
                    <a:pt x="-218" y="14125"/>
                    <a:pt x="-218" y="15090"/>
                    <a:pt x="653" y="15765"/>
                  </a:cubicBezTo>
                  <a:cubicBezTo>
                    <a:pt x="1524" y="16440"/>
                    <a:pt x="3266" y="16825"/>
                    <a:pt x="5705" y="16440"/>
                  </a:cubicBezTo>
                  <a:cubicBezTo>
                    <a:pt x="8143" y="16054"/>
                    <a:pt x="11279" y="14897"/>
                    <a:pt x="13892" y="12968"/>
                  </a:cubicBezTo>
                  <a:cubicBezTo>
                    <a:pt x="16505" y="11040"/>
                    <a:pt x="18595" y="8340"/>
                    <a:pt x="19814" y="6122"/>
                  </a:cubicBezTo>
                  <a:cubicBezTo>
                    <a:pt x="21034" y="3904"/>
                    <a:pt x="21382" y="2168"/>
                    <a:pt x="19814" y="1107"/>
                  </a:cubicBezTo>
                  <a:cubicBezTo>
                    <a:pt x="18247" y="47"/>
                    <a:pt x="14763" y="-339"/>
                    <a:pt x="12150" y="336"/>
                  </a:cubicBezTo>
                  <a:cubicBezTo>
                    <a:pt x="9537" y="1011"/>
                    <a:pt x="7795" y="2747"/>
                    <a:pt x="7969" y="5254"/>
                  </a:cubicBezTo>
                  <a:cubicBezTo>
                    <a:pt x="8143" y="7761"/>
                    <a:pt x="10234" y="11040"/>
                    <a:pt x="11976" y="13836"/>
                  </a:cubicBezTo>
                  <a:cubicBezTo>
                    <a:pt x="13717" y="16632"/>
                    <a:pt x="15111" y="18947"/>
                    <a:pt x="16505" y="212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2001500" y="4343181"/>
              <a:ext cx="53318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61" fill="norm" stroke="1" extrusionOk="0">
                  <a:moveTo>
                    <a:pt x="2492" y="1739"/>
                  </a:moveTo>
                  <a:cubicBezTo>
                    <a:pt x="5815" y="800"/>
                    <a:pt x="9138" y="-139"/>
                    <a:pt x="12462" y="18"/>
                  </a:cubicBezTo>
                  <a:cubicBezTo>
                    <a:pt x="15785" y="174"/>
                    <a:pt x="19108" y="1426"/>
                    <a:pt x="20354" y="2835"/>
                  </a:cubicBezTo>
                  <a:cubicBezTo>
                    <a:pt x="21600" y="4244"/>
                    <a:pt x="20769" y="5809"/>
                    <a:pt x="18277" y="7061"/>
                  </a:cubicBezTo>
                  <a:cubicBezTo>
                    <a:pt x="15785" y="8313"/>
                    <a:pt x="11631" y="9252"/>
                    <a:pt x="11215" y="10191"/>
                  </a:cubicBezTo>
                  <a:cubicBezTo>
                    <a:pt x="10800" y="11131"/>
                    <a:pt x="14123" y="12070"/>
                    <a:pt x="16200" y="13635"/>
                  </a:cubicBezTo>
                  <a:cubicBezTo>
                    <a:pt x="18277" y="15200"/>
                    <a:pt x="19108" y="17391"/>
                    <a:pt x="16200" y="18800"/>
                  </a:cubicBezTo>
                  <a:cubicBezTo>
                    <a:pt x="13292" y="20209"/>
                    <a:pt x="6646" y="20835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2084050" y="4304139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2164397" y="4240639"/>
              <a:ext cx="14053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15577" y="0"/>
                  </a:moveTo>
                  <a:cubicBezTo>
                    <a:pt x="12083" y="1482"/>
                    <a:pt x="8589" y="2965"/>
                    <a:pt x="6048" y="4765"/>
                  </a:cubicBezTo>
                  <a:cubicBezTo>
                    <a:pt x="3507" y="6565"/>
                    <a:pt x="1919" y="8682"/>
                    <a:pt x="966" y="10376"/>
                  </a:cubicBezTo>
                  <a:cubicBezTo>
                    <a:pt x="13" y="12071"/>
                    <a:pt x="-305" y="13341"/>
                    <a:pt x="330" y="14188"/>
                  </a:cubicBezTo>
                  <a:cubicBezTo>
                    <a:pt x="966" y="15035"/>
                    <a:pt x="2554" y="15459"/>
                    <a:pt x="5571" y="14929"/>
                  </a:cubicBezTo>
                  <a:cubicBezTo>
                    <a:pt x="8589" y="14400"/>
                    <a:pt x="13036" y="12918"/>
                    <a:pt x="15895" y="11329"/>
                  </a:cubicBezTo>
                  <a:cubicBezTo>
                    <a:pt x="18754" y="9741"/>
                    <a:pt x="20024" y="8047"/>
                    <a:pt x="20660" y="6671"/>
                  </a:cubicBezTo>
                  <a:cubicBezTo>
                    <a:pt x="21295" y="5294"/>
                    <a:pt x="21295" y="4235"/>
                    <a:pt x="20183" y="3494"/>
                  </a:cubicBezTo>
                  <a:cubicBezTo>
                    <a:pt x="19071" y="2753"/>
                    <a:pt x="16848" y="2329"/>
                    <a:pt x="14624" y="2859"/>
                  </a:cubicBezTo>
                  <a:cubicBezTo>
                    <a:pt x="12401" y="3388"/>
                    <a:pt x="10177" y="4871"/>
                    <a:pt x="10654" y="7518"/>
                  </a:cubicBezTo>
                  <a:cubicBezTo>
                    <a:pt x="11130" y="10165"/>
                    <a:pt x="14307" y="13976"/>
                    <a:pt x="16213" y="16518"/>
                  </a:cubicBezTo>
                  <a:cubicBezTo>
                    <a:pt x="18119" y="19059"/>
                    <a:pt x="18754" y="20329"/>
                    <a:pt x="1938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2325350" y="4291439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2293600" y="4167002"/>
              <a:ext cx="95250" cy="16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0" y="472"/>
                  </a:moveTo>
                  <a:cubicBezTo>
                    <a:pt x="2880" y="-55"/>
                    <a:pt x="5760" y="-582"/>
                    <a:pt x="9120" y="1525"/>
                  </a:cubicBezTo>
                  <a:cubicBezTo>
                    <a:pt x="12480" y="3633"/>
                    <a:pt x="16320" y="8374"/>
                    <a:pt x="18480" y="12062"/>
                  </a:cubicBezTo>
                  <a:cubicBezTo>
                    <a:pt x="20640" y="15750"/>
                    <a:pt x="21120" y="18384"/>
                    <a:pt x="21600" y="21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2312650" y="4462889"/>
              <a:ext cx="69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0596033" y="5802108"/>
              <a:ext cx="147543" cy="32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63" fill="norm" stroke="1" extrusionOk="0">
                  <a:moveTo>
                    <a:pt x="17897" y="2968"/>
                  </a:moveTo>
                  <a:cubicBezTo>
                    <a:pt x="17897" y="1853"/>
                    <a:pt x="17897" y="738"/>
                    <a:pt x="17126" y="251"/>
                  </a:cubicBezTo>
                  <a:cubicBezTo>
                    <a:pt x="16354" y="-237"/>
                    <a:pt x="14811" y="-98"/>
                    <a:pt x="12034" y="1435"/>
                  </a:cubicBezTo>
                  <a:cubicBezTo>
                    <a:pt x="9257" y="2968"/>
                    <a:pt x="5246" y="5895"/>
                    <a:pt x="2931" y="8194"/>
                  </a:cubicBezTo>
                  <a:cubicBezTo>
                    <a:pt x="617" y="10493"/>
                    <a:pt x="0" y="12166"/>
                    <a:pt x="0" y="13350"/>
                  </a:cubicBezTo>
                  <a:cubicBezTo>
                    <a:pt x="0" y="14535"/>
                    <a:pt x="617" y="15231"/>
                    <a:pt x="2623" y="15371"/>
                  </a:cubicBezTo>
                  <a:cubicBezTo>
                    <a:pt x="4629" y="15510"/>
                    <a:pt x="8023" y="15092"/>
                    <a:pt x="11417" y="13071"/>
                  </a:cubicBezTo>
                  <a:cubicBezTo>
                    <a:pt x="14811" y="11051"/>
                    <a:pt x="18206" y="7428"/>
                    <a:pt x="19903" y="5268"/>
                  </a:cubicBezTo>
                  <a:cubicBezTo>
                    <a:pt x="21600" y="3108"/>
                    <a:pt x="21600" y="2411"/>
                    <a:pt x="21446" y="1644"/>
                  </a:cubicBezTo>
                  <a:cubicBezTo>
                    <a:pt x="21291" y="878"/>
                    <a:pt x="20983" y="42"/>
                    <a:pt x="18360" y="320"/>
                  </a:cubicBezTo>
                  <a:cubicBezTo>
                    <a:pt x="15737" y="599"/>
                    <a:pt x="10800" y="1993"/>
                    <a:pt x="8177" y="3804"/>
                  </a:cubicBezTo>
                  <a:cubicBezTo>
                    <a:pt x="5554" y="5616"/>
                    <a:pt x="5246" y="7846"/>
                    <a:pt x="6326" y="10145"/>
                  </a:cubicBezTo>
                  <a:cubicBezTo>
                    <a:pt x="7406" y="12444"/>
                    <a:pt x="9874" y="14813"/>
                    <a:pt x="11726" y="16695"/>
                  </a:cubicBezTo>
                  <a:cubicBezTo>
                    <a:pt x="13577" y="18576"/>
                    <a:pt x="14811" y="19969"/>
                    <a:pt x="16046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0773833" y="6050389"/>
              <a:ext cx="84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0877550" y="5999589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1048999" y="5897989"/>
              <a:ext cx="444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5520"/>
                    <a:pt x="13371" y="11040"/>
                    <a:pt x="9771" y="14640"/>
                  </a:cubicBezTo>
                  <a:cubicBezTo>
                    <a:pt x="6171" y="18240"/>
                    <a:pt x="3086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1137900" y="602498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1228916" y="5915816"/>
              <a:ext cx="48684" cy="21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21600" y="750"/>
                  </a:moveTo>
                  <a:cubicBezTo>
                    <a:pt x="16904" y="330"/>
                    <a:pt x="12209" y="-89"/>
                    <a:pt x="7983" y="16"/>
                  </a:cubicBezTo>
                  <a:cubicBezTo>
                    <a:pt x="3757" y="121"/>
                    <a:pt x="0" y="750"/>
                    <a:pt x="0" y="2323"/>
                  </a:cubicBezTo>
                  <a:cubicBezTo>
                    <a:pt x="0" y="3895"/>
                    <a:pt x="3757" y="6412"/>
                    <a:pt x="7983" y="8719"/>
                  </a:cubicBezTo>
                  <a:cubicBezTo>
                    <a:pt x="12209" y="11026"/>
                    <a:pt x="16904" y="13123"/>
                    <a:pt x="16904" y="15220"/>
                  </a:cubicBezTo>
                  <a:cubicBezTo>
                    <a:pt x="16904" y="17317"/>
                    <a:pt x="12209" y="19414"/>
                    <a:pt x="7513" y="21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1233150" y="5933411"/>
              <a:ext cx="1079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271" y="12302"/>
                    <a:pt x="2541" y="4448"/>
                    <a:pt x="6141" y="1502"/>
                  </a:cubicBezTo>
                  <a:cubicBezTo>
                    <a:pt x="9741" y="-1443"/>
                    <a:pt x="156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1397118" y="5878939"/>
              <a:ext cx="14083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9838" y="0"/>
                    <a:pt x="18226" y="0"/>
                    <a:pt x="16937" y="313"/>
                  </a:cubicBezTo>
                  <a:cubicBezTo>
                    <a:pt x="15647" y="626"/>
                    <a:pt x="14680" y="1252"/>
                    <a:pt x="12584" y="2583"/>
                  </a:cubicBezTo>
                  <a:cubicBezTo>
                    <a:pt x="10489" y="3913"/>
                    <a:pt x="7265" y="5948"/>
                    <a:pt x="4686" y="8452"/>
                  </a:cubicBezTo>
                  <a:cubicBezTo>
                    <a:pt x="2107" y="10957"/>
                    <a:pt x="172" y="13930"/>
                    <a:pt x="11" y="16122"/>
                  </a:cubicBezTo>
                  <a:cubicBezTo>
                    <a:pt x="-150" y="18313"/>
                    <a:pt x="1462" y="19722"/>
                    <a:pt x="3074" y="20504"/>
                  </a:cubicBezTo>
                  <a:cubicBezTo>
                    <a:pt x="4686" y="21287"/>
                    <a:pt x="6298" y="21443"/>
                    <a:pt x="791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1482916" y="5952848"/>
              <a:ext cx="138212" cy="25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263" fill="norm" stroke="1" extrusionOk="0">
                  <a:moveTo>
                    <a:pt x="17087" y="3878"/>
                  </a:moveTo>
                  <a:cubicBezTo>
                    <a:pt x="15475" y="3702"/>
                    <a:pt x="13863" y="3526"/>
                    <a:pt x="11122" y="4756"/>
                  </a:cubicBezTo>
                  <a:cubicBezTo>
                    <a:pt x="8382" y="5985"/>
                    <a:pt x="4513" y="8619"/>
                    <a:pt x="2418" y="10551"/>
                  </a:cubicBezTo>
                  <a:cubicBezTo>
                    <a:pt x="322" y="12483"/>
                    <a:pt x="0" y="13712"/>
                    <a:pt x="0" y="14765"/>
                  </a:cubicBezTo>
                  <a:cubicBezTo>
                    <a:pt x="0" y="15819"/>
                    <a:pt x="322" y="16697"/>
                    <a:pt x="2096" y="16961"/>
                  </a:cubicBezTo>
                  <a:cubicBezTo>
                    <a:pt x="3869" y="17224"/>
                    <a:pt x="7093" y="16873"/>
                    <a:pt x="10478" y="14765"/>
                  </a:cubicBezTo>
                  <a:cubicBezTo>
                    <a:pt x="13863" y="12658"/>
                    <a:pt x="17409" y="8795"/>
                    <a:pt x="19343" y="6336"/>
                  </a:cubicBezTo>
                  <a:cubicBezTo>
                    <a:pt x="21278" y="3878"/>
                    <a:pt x="21600" y="2824"/>
                    <a:pt x="20149" y="1770"/>
                  </a:cubicBezTo>
                  <a:cubicBezTo>
                    <a:pt x="18699" y="717"/>
                    <a:pt x="15475" y="-337"/>
                    <a:pt x="12573" y="102"/>
                  </a:cubicBezTo>
                  <a:cubicBezTo>
                    <a:pt x="9672" y="541"/>
                    <a:pt x="7093" y="2473"/>
                    <a:pt x="6125" y="5283"/>
                  </a:cubicBezTo>
                  <a:cubicBezTo>
                    <a:pt x="5158" y="8092"/>
                    <a:pt x="5803" y="11780"/>
                    <a:pt x="7093" y="14590"/>
                  </a:cubicBezTo>
                  <a:cubicBezTo>
                    <a:pt x="8382" y="17400"/>
                    <a:pt x="10316" y="19331"/>
                    <a:pt x="12251" y="212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1607800" y="6159281"/>
              <a:ext cx="81700" cy="14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57" fill="norm" stroke="1" extrusionOk="0">
                  <a:moveTo>
                    <a:pt x="0" y="1791"/>
                  </a:moveTo>
                  <a:cubicBezTo>
                    <a:pt x="2215" y="824"/>
                    <a:pt x="4431" y="-143"/>
                    <a:pt x="6369" y="18"/>
                  </a:cubicBezTo>
                  <a:cubicBezTo>
                    <a:pt x="8308" y="179"/>
                    <a:pt x="9969" y="1469"/>
                    <a:pt x="10523" y="3081"/>
                  </a:cubicBezTo>
                  <a:cubicBezTo>
                    <a:pt x="11077" y="4693"/>
                    <a:pt x="10523" y="6627"/>
                    <a:pt x="11631" y="7917"/>
                  </a:cubicBezTo>
                  <a:cubicBezTo>
                    <a:pt x="12738" y="9206"/>
                    <a:pt x="15508" y="9851"/>
                    <a:pt x="17446" y="10979"/>
                  </a:cubicBezTo>
                  <a:cubicBezTo>
                    <a:pt x="19385" y="12108"/>
                    <a:pt x="20492" y="13720"/>
                    <a:pt x="21046" y="15332"/>
                  </a:cubicBezTo>
                  <a:cubicBezTo>
                    <a:pt x="21600" y="16944"/>
                    <a:pt x="21600" y="18556"/>
                    <a:pt x="19938" y="19684"/>
                  </a:cubicBezTo>
                  <a:cubicBezTo>
                    <a:pt x="18277" y="20812"/>
                    <a:pt x="14954" y="21457"/>
                    <a:pt x="11908" y="21457"/>
                  </a:cubicBezTo>
                  <a:cubicBezTo>
                    <a:pt x="8862" y="21457"/>
                    <a:pt x="6092" y="20812"/>
                    <a:pt x="3323" y="201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1747500" y="6109655"/>
              <a:ext cx="107950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5247"/>
                    <a:pt x="847" y="8894"/>
                    <a:pt x="2118" y="5082"/>
                  </a:cubicBezTo>
                  <a:cubicBezTo>
                    <a:pt x="3388" y="1271"/>
                    <a:pt x="5506" y="0"/>
                    <a:pt x="8894" y="0"/>
                  </a:cubicBezTo>
                  <a:cubicBezTo>
                    <a:pt x="12282" y="0"/>
                    <a:pt x="16941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1964346" y="6029327"/>
              <a:ext cx="149781" cy="23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99" fill="norm" stroke="1" extrusionOk="0">
                  <a:moveTo>
                    <a:pt x="19397" y="1902"/>
                  </a:moveTo>
                  <a:cubicBezTo>
                    <a:pt x="17917" y="1519"/>
                    <a:pt x="16438" y="1137"/>
                    <a:pt x="13627" y="1997"/>
                  </a:cubicBezTo>
                  <a:cubicBezTo>
                    <a:pt x="10816" y="2857"/>
                    <a:pt x="6673" y="4960"/>
                    <a:pt x="4010" y="7158"/>
                  </a:cubicBezTo>
                  <a:cubicBezTo>
                    <a:pt x="1347" y="9357"/>
                    <a:pt x="164" y="11650"/>
                    <a:pt x="16" y="13180"/>
                  </a:cubicBezTo>
                  <a:cubicBezTo>
                    <a:pt x="-132" y="14709"/>
                    <a:pt x="756" y="15473"/>
                    <a:pt x="3123" y="15473"/>
                  </a:cubicBezTo>
                  <a:cubicBezTo>
                    <a:pt x="5490" y="15473"/>
                    <a:pt x="9336" y="14709"/>
                    <a:pt x="12739" y="12988"/>
                  </a:cubicBezTo>
                  <a:cubicBezTo>
                    <a:pt x="16142" y="11268"/>
                    <a:pt x="19101" y="8592"/>
                    <a:pt x="20284" y="6298"/>
                  </a:cubicBezTo>
                  <a:cubicBezTo>
                    <a:pt x="21468" y="4004"/>
                    <a:pt x="20876" y="2093"/>
                    <a:pt x="19841" y="1041"/>
                  </a:cubicBezTo>
                  <a:cubicBezTo>
                    <a:pt x="18805" y="-10"/>
                    <a:pt x="17326" y="-201"/>
                    <a:pt x="15254" y="181"/>
                  </a:cubicBezTo>
                  <a:cubicBezTo>
                    <a:pt x="13183" y="564"/>
                    <a:pt x="10520" y="1519"/>
                    <a:pt x="9632" y="4578"/>
                  </a:cubicBezTo>
                  <a:cubicBezTo>
                    <a:pt x="8745" y="7636"/>
                    <a:pt x="9632" y="12797"/>
                    <a:pt x="10372" y="15951"/>
                  </a:cubicBezTo>
                  <a:cubicBezTo>
                    <a:pt x="11112" y="19105"/>
                    <a:pt x="11704" y="20252"/>
                    <a:pt x="12295" y="213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2122150" y="625358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2211049" y="6063089"/>
              <a:ext cx="6673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12150" y="0"/>
                  </a:moveTo>
                  <a:cubicBezTo>
                    <a:pt x="16875" y="2631"/>
                    <a:pt x="21600" y="5262"/>
                    <a:pt x="21262" y="8515"/>
                  </a:cubicBezTo>
                  <a:cubicBezTo>
                    <a:pt x="20925" y="11769"/>
                    <a:pt x="15525" y="15646"/>
                    <a:pt x="11137" y="17931"/>
                  </a:cubicBezTo>
                  <a:cubicBezTo>
                    <a:pt x="6750" y="20215"/>
                    <a:pt x="3375" y="209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2" name="Drawing"/>
          <p:cNvGrpSpPr/>
          <p:nvPr/>
        </p:nvGrpSpPr>
        <p:grpSpPr>
          <a:xfrm>
            <a:off x="1896668" y="1532731"/>
            <a:ext cx="7429928" cy="5901091"/>
            <a:chOff x="0" y="0"/>
            <a:chExt cx="7429927" cy="5901090"/>
          </a:xfrm>
        </p:grpSpPr>
        <p:sp>
          <p:nvSpPr>
            <p:cNvPr id="594" name="Line"/>
            <p:cNvSpPr/>
            <p:nvPr/>
          </p:nvSpPr>
          <p:spPr>
            <a:xfrm>
              <a:off x="1386281" y="72146"/>
              <a:ext cx="44451" cy="350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043"/>
                  </a:moveTo>
                  <a:cubicBezTo>
                    <a:pt x="0" y="1137"/>
                    <a:pt x="0" y="232"/>
                    <a:pt x="1543" y="38"/>
                  </a:cubicBezTo>
                  <a:cubicBezTo>
                    <a:pt x="3086" y="-156"/>
                    <a:pt x="6171" y="361"/>
                    <a:pt x="8743" y="2560"/>
                  </a:cubicBezTo>
                  <a:cubicBezTo>
                    <a:pt x="11314" y="4759"/>
                    <a:pt x="13371" y="8639"/>
                    <a:pt x="15429" y="12067"/>
                  </a:cubicBezTo>
                  <a:cubicBezTo>
                    <a:pt x="17486" y="15494"/>
                    <a:pt x="19543" y="18469"/>
                    <a:pt x="2160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183081" y="29368"/>
              <a:ext cx="368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3" y="16920"/>
                    <a:pt x="9186" y="12240"/>
                    <a:pt x="12786" y="8640"/>
                  </a:cubicBezTo>
                  <a:cubicBezTo>
                    <a:pt x="16386" y="5040"/>
                    <a:pt x="18993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535687" y="308768"/>
              <a:ext cx="187145" cy="138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12" fill="norm" stroke="1" extrusionOk="0">
                  <a:moveTo>
                    <a:pt x="343" y="0"/>
                  </a:moveTo>
                  <a:cubicBezTo>
                    <a:pt x="101" y="5158"/>
                    <a:pt x="-142" y="10316"/>
                    <a:pt x="101" y="14024"/>
                  </a:cubicBezTo>
                  <a:cubicBezTo>
                    <a:pt x="343" y="17731"/>
                    <a:pt x="1071" y="19988"/>
                    <a:pt x="2042" y="20794"/>
                  </a:cubicBezTo>
                  <a:cubicBezTo>
                    <a:pt x="3013" y="21600"/>
                    <a:pt x="4227" y="20955"/>
                    <a:pt x="5561" y="17893"/>
                  </a:cubicBezTo>
                  <a:cubicBezTo>
                    <a:pt x="6896" y="14830"/>
                    <a:pt x="8352" y="9349"/>
                    <a:pt x="9202" y="5803"/>
                  </a:cubicBezTo>
                  <a:cubicBezTo>
                    <a:pt x="10051" y="2257"/>
                    <a:pt x="10294" y="645"/>
                    <a:pt x="10658" y="967"/>
                  </a:cubicBezTo>
                  <a:cubicBezTo>
                    <a:pt x="11022" y="1290"/>
                    <a:pt x="11507" y="3546"/>
                    <a:pt x="12357" y="6448"/>
                  </a:cubicBezTo>
                  <a:cubicBezTo>
                    <a:pt x="13206" y="9349"/>
                    <a:pt x="14420" y="12896"/>
                    <a:pt x="15633" y="14830"/>
                  </a:cubicBezTo>
                  <a:cubicBezTo>
                    <a:pt x="16847" y="16764"/>
                    <a:pt x="18060" y="17087"/>
                    <a:pt x="19031" y="16764"/>
                  </a:cubicBezTo>
                  <a:cubicBezTo>
                    <a:pt x="20002" y="16442"/>
                    <a:pt x="20730" y="15475"/>
                    <a:pt x="21458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754581" y="73818"/>
              <a:ext cx="101601" cy="3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2250" y="4080"/>
                    <a:pt x="4500" y="8160"/>
                    <a:pt x="5850" y="11520"/>
                  </a:cubicBezTo>
                  <a:cubicBezTo>
                    <a:pt x="7200" y="14880"/>
                    <a:pt x="7650" y="17520"/>
                    <a:pt x="8100" y="19200"/>
                  </a:cubicBezTo>
                  <a:cubicBezTo>
                    <a:pt x="8550" y="20880"/>
                    <a:pt x="9000" y="21600"/>
                    <a:pt x="9900" y="21540"/>
                  </a:cubicBezTo>
                  <a:cubicBezTo>
                    <a:pt x="10800" y="21480"/>
                    <a:pt x="12150" y="20640"/>
                    <a:pt x="13950" y="18600"/>
                  </a:cubicBezTo>
                  <a:cubicBezTo>
                    <a:pt x="15750" y="16560"/>
                    <a:pt x="18000" y="13320"/>
                    <a:pt x="19350" y="11400"/>
                  </a:cubicBezTo>
                  <a:cubicBezTo>
                    <a:pt x="20700" y="9480"/>
                    <a:pt x="21150" y="8880"/>
                    <a:pt x="20250" y="8760"/>
                  </a:cubicBezTo>
                  <a:cubicBezTo>
                    <a:pt x="19350" y="8640"/>
                    <a:pt x="17100" y="9000"/>
                    <a:pt x="14625" y="9900"/>
                  </a:cubicBezTo>
                  <a:cubicBezTo>
                    <a:pt x="12150" y="10800"/>
                    <a:pt x="9450" y="12240"/>
                    <a:pt x="8100" y="13260"/>
                  </a:cubicBezTo>
                  <a:cubicBezTo>
                    <a:pt x="6750" y="14280"/>
                    <a:pt x="6750" y="14880"/>
                    <a:pt x="9225" y="15720"/>
                  </a:cubicBezTo>
                  <a:cubicBezTo>
                    <a:pt x="11700" y="16560"/>
                    <a:pt x="16650" y="17640"/>
                    <a:pt x="21600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908141" y="245392"/>
              <a:ext cx="81391" cy="18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236" fill="norm" stroke="1" extrusionOk="0">
                  <a:moveTo>
                    <a:pt x="6343" y="9346"/>
                  </a:moveTo>
                  <a:cubicBezTo>
                    <a:pt x="10220" y="7186"/>
                    <a:pt x="14097" y="5026"/>
                    <a:pt x="16312" y="3346"/>
                  </a:cubicBezTo>
                  <a:cubicBezTo>
                    <a:pt x="18528" y="1666"/>
                    <a:pt x="19082" y="466"/>
                    <a:pt x="17974" y="106"/>
                  </a:cubicBezTo>
                  <a:cubicBezTo>
                    <a:pt x="16866" y="-254"/>
                    <a:pt x="14097" y="226"/>
                    <a:pt x="10774" y="2746"/>
                  </a:cubicBezTo>
                  <a:cubicBezTo>
                    <a:pt x="7451" y="5266"/>
                    <a:pt x="3574" y="9826"/>
                    <a:pt x="1635" y="12946"/>
                  </a:cubicBezTo>
                  <a:cubicBezTo>
                    <a:pt x="-303" y="16066"/>
                    <a:pt x="-303" y="17746"/>
                    <a:pt x="528" y="19066"/>
                  </a:cubicBezTo>
                  <a:cubicBezTo>
                    <a:pt x="1359" y="20386"/>
                    <a:pt x="3020" y="21346"/>
                    <a:pt x="6620" y="21226"/>
                  </a:cubicBezTo>
                  <a:cubicBezTo>
                    <a:pt x="10220" y="21106"/>
                    <a:pt x="15759" y="19906"/>
                    <a:pt x="21297" y="18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020741" y="289718"/>
              <a:ext cx="109068" cy="39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47" fill="norm" stroke="1" extrusionOk="0">
                  <a:moveTo>
                    <a:pt x="3771" y="0"/>
                  </a:moveTo>
                  <a:cubicBezTo>
                    <a:pt x="2141" y="1264"/>
                    <a:pt x="511" y="2528"/>
                    <a:pt x="104" y="3447"/>
                  </a:cubicBezTo>
                  <a:cubicBezTo>
                    <a:pt x="-304" y="4366"/>
                    <a:pt x="511" y="4940"/>
                    <a:pt x="2141" y="5228"/>
                  </a:cubicBezTo>
                  <a:cubicBezTo>
                    <a:pt x="3771" y="5515"/>
                    <a:pt x="6217" y="5515"/>
                    <a:pt x="8866" y="4998"/>
                  </a:cubicBezTo>
                  <a:cubicBezTo>
                    <a:pt x="11515" y="4481"/>
                    <a:pt x="14368" y="3447"/>
                    <a:pt x="16609" y="2413"/>
                  </a:cubicBezTo>
                  <a:cubicBezTo>
                    <a:pt x="18851" y="1379"/>
                    <a:pt x="20481" y="345"/>
                    <a:pt x="20888" y="172"/>
                  </a:cubicBezTo>
                  <a:cubicBezTo>
                    <a:pt x="21296" y="0"/>
                    <a:pt x="20481" y="689"/>
                    <a:pt x="20073" y="2930"/>
                  </a:cubicBezTo>
                  <a:cubicBezTo>
                    <a:pt x="19666" y="5170"/>
                    <a:pt x="19666" y="8962"/>
                    <a:pt x="20073" y="12121"/>
                  </a:cubicBezTo>
                  <a:cubicBezTo>
                    <a:pt x="20481" y="15281"/>
                    <a:pt x="21296" y="17809"/>
                    <a:pt x="20685" y="19360"/>
                  </a:cubicBezTo>
                  <a:cubicBezTo>
                    <a:pt x="20073" y="20911"/>
                    <a:pt x="18036" y="21485"/>
                    <a:pt x="15183" y="21543"/>
                  </a:cubicBezTo>
                  <a:cubicBezTo>
                    <a:pt x="12330" y="21600"/>
                    <a:pt x="8662" y="21140"/>
                    <a:pt x="6624" y="20336"/>
                  </a:cubicBezTo>
                  <a:cubicBezTo>
                    <a:pt x="4587" y="19532"/>
                    <a:pt x="4179" y="18383"/>
                    <a:pt x="3771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173681" y="105568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255147" y="261325"/>
              <a:ext cx="98587" cy="18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366" fill="norm" stroke="1" extrusionOk="0">
                  <a:moveTo>
                    <a:pt x="12128" y="347"/>
                  </a:moveTo>
                  <a:cubicBezTo>
                    <a:pt x="9924" y="101"/>
                    <a:pt x="7720" y="-144"/>
                    <a:pt x="5736" y="101"/>
                  </a:cubicBezTo>
                  <a:cubicBezTo>
                    <a:pt x="3752" y="347"/>
                    <a:pt x="1989" y="1083"/>
                    <a:pt x="887" y="2679"/>
                  </a:cubicBezTo>
                  <a:cubicBezTo>
                    <a:pt x="-215" y="4274"/>
                    <a:pt x="-656" y="6729"/>
                    <a:pt x="1768" y="8815"/>
                  </a:cubicBezTo>
                  <a:cubicBezTo>
                    <a:pt x="4193" y="10901"/>
                    <a:pt x="9483" y="12620"/>
                    <a:pt x="13009" y="13847"/>
                  </a:cubicBezTo>
                  <a:cubicBezTo>
                    <a:pt x="16536" y="15074"/>
                    <a:pt x="18299" y="15811"/>
                    <a:pt x="19401" y="16792"/>
                  </a:cubicBezTo>
                  <a:cubicBezTo>
                    <a:pt x="20503" y="17774"/>
                    <a:pt x="20944" y="19001"/>
                    <a:pt x="20062" y="19861"/>
                  </a:cubicBezTo>
                  <a:cubicBezTo>
                    <a:pt x="19181" y="20720"/>
                    <a:pt x="16977" y="21211"/>
                    <a:pt x="13671" y="21333"/>
                  </a:cubicBezTo>
                  <a:cubicBezTo>
                    <a:pt x="10364" y="21456"/>
                    <a:pt x="5956" y="21211"/>
                    <a:pt x="1548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827731" y="244685"/>
              <a:ext cx="184151" cy="173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6" fill="norm" stroke="1" extrusionOk="0">
                  <a:moveTo>
                    <a:pt x="0" y="1595"/>
                  </a:moveTo>
                  <a:cubicBezTo>
                    <a:pt x="993" y="578"/>
                    <a:pt x="1986" y="-438"/>
                    <a:pt x="3724" y="197"/>
                  </a:cubicBezTo>
                  <a:cubicBezTo>
                    <a:pt x="5462" y="833"/>
                    <a:pt x="7945" y="3120"/>
                    <a:pt x="9559" y="5788"/>
                  </a:cubicBezTo>
                  <a:cubicBezTo>
                    <a:pt x="11172" y="8456"/>
                    <a:pt x="11917" y="11506"/>
                    <a:pt x="11669" y="14174"/>
                  </a:cubicBezTo>
                  <a:cubicBezTo>
                    <a:pt x="11421" y="16842"/>
                    <a:pt x="10179" y="19129"/>
                    <a:pt x="8938" y="20146"/>
                  </a:cubicBezTo>
                  <a:cubicBezTo>
                    <a:pt x="7697" y="21162"/>
                    <a:pt x="6455" y="20908"/>
                    <a:pt x="5710" y="20146"/>
                  </a:cubicBezTo>
                  <a:cubicBezTo>
                    <a:pt x="4966" y="19383"/>
                    <a:pt x="4717" y="18113"/>
                    <a:pt x="5586" y="15063"/>
                  </a:cubicBezTo>
                  <a:cubicBezTo>
                    <a:pt x="6455" y="12014"/>
                    <a:pt x="8441" y="7186"/>
                    <a:pt x="11297" y="4390"/>
                  </a:cubicBezTo>
                  <a:cubicBezTo>
                    <a:pt x="14152" y="1595"/>
                    <a:pt x="17876" y="833"/>
                    <a:pt x="21600" y="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006172" y="94098"/>
              <a:ext cx="208910" cy="275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66" fill="norm" stroke="1" extrusionOk="0">
                  <a:moveTo>
                    <a:pt x="1243" y="11196"/>
                  </a:moveTo>
                  <a:cubicBezTo>
                    <a:pt x="807" y="12996"/>
                    <a:pt x="370" y="14796"/>
                    <a:pt x="152" y="16186"/>
                  </a:cubicBezTo>
                  <a:cubicBezTo>
                    <a:pt x="-66" y="17577"/>
                    <a:pt x="-66" y="18559"/>
                    <a:pt x="261" y="19459"/>
                  </a:cubicBezTo>
                  <a:cubicBezTo>
                    <a:pt x="589" y="20359"/>
                    <a:pt x="1243" y="21177"/>
                    <a:pt x="2007" y="21259"/>
                  </a:cubicBezTo>
                  <a:cubicBezTo>
                    <a:pt x="2770" y="21341"/>
                    <a:pt x="3643" y="20686"/>
                    <a:pt x="4298" y="19868"/>
                  </a:cubicBezTo>
                  <a:cubicBezTo>
                    <a:pt x="4952" y="19050"/>
                    <a:pt x="5389" y="18068"/>
                    <a:pt x="5825" y="17168"/>
                  </a:cubicBezTo>
                  <a:cubicBezTo>
                    <a:pt x="6261" y="16268"/>
                    <a:pt x="6698" y="15450"/>
                    <a:pt x="7461" y="15532"/>
                  </a:cubicBezTo>
                  <a:cubicBezTo>
                    <a:pt x="8225" y="15614"/>
                    <a:pt x="9316" y="16596"/>
                    <a:pt x="10189" y="17496"/>
                  </a:cubicBezTo>
                  <a:cubicBezTo>
                    <a:pt x="11061" y="18396"/>
                    <a:pt x="11716" y="19214"/>
                    <a:pt x="12589" y="19541"/>
                  </a:cubicBezTo>
                  <a:cubicBezTo>
                    <a:pt x="13461" y="19868"/>
                    <a:pt x="14552" y="19705"/>
                    <a:pt x="15643" y="18723"/>
                  </a:cubicBezTo>
                  <a:cubicBezTo>
                    <a:pt x="16734" y="17741"/>
                    <a:pt x="17825" y="15941"/>
                    <a:pt x="18589" y="13241"/>
                  </a:cubicBezTo>
                  <a:cubicBezTo>
                    <a:pt x="19352" y="10541"/>
                    <a:pt x="19789" y="6941"/>
                    <a:pt x="20116" y="4405"/>
                  </a:cubicBezTo>
                  <a:cubicBezTo>
                    <a:pt x="20443" y="1868"/>
                    <a:pt x="20661" y="396"/>
                    <a:pt x="20770" y="68"/>
                  </a:cubicBezTo>
                  <a:cubicBezTo>
                    <a:pt x="20879" y="-259"/>
                    <a:pt x="20879" y="559"/>
                    <a:pt x="20661" y="3096"/>
                  </a:cubicBezTo>
                  <a:cubicBezTo>
                    <a:pt x="20443" y="5632"/>
                    <a:pt x="20007" y="9886"/>
                    <a:pt x="20116" y="12832"/>
                  </a:cubicBezTo>
                  <a:cubicBezTo>
                    <a:pt x="20225" y="15777"/>
                    <a:pt x="20879" y="17414"/>
                    <a:pt x="21534" y="19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224402" y="237567"/>
              <a:ext cx="168480" cy="124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110" fill="norm" stroke="1" extrusionOk="0">
                  <a:moveTo>
                    <a:pt x="4481" y="2390"/>
                  </a:moveTo>
                  <a:cubicBezTo>
                    <a:pt x="5291" y="3830"/>
                    <a:pt x="6101" y="5270"/>
                    <a:pt x="7451" y="4730"/>
                  </a:cubicBezTo>
                  <a:cubicBezTo>
                    <a:pt x="8801" y="4190"/>
                    <a:pt x="10691" y="1670"/>
                    <a:pt x="10961" y="590"/>
                  </a:cubicBezTo>
                  <a:cubicBezTo>
                    <a:pt x="11231" y="-490"/>
                    <a:pt x="9881" y="-130"/>
                    <a:pt x="7991" y="2030"/>
                  </a:cubicBezTo>
                  <a:cubicBezTo>
                    <a:pt x="6101" y="4190"/>
                    <a:pt x="3671" y="8150"/>
                    <a:pt x="2186" y="11030"/>
                  </a:cubicBezTo>
                  <a:cubicBezTo>
                    <a:pt x="701" y="13910"/>
                    <a:pt x="161" y="15710"/>
                    <a:pt x="26" y="17510"/>
                  </a:cubicBezTo>
                  <a:cubicBezTo>
                    <a:pt x="-109" y="19310"/>
                    <a:pt x="161" y="21110"/>
                    <a:pt x="3806" y="21110"/>
                  </a:cubicBezTo>
                  <a:cubicBezTo>
                    <a:pt x="7451" y="21110"/>
                    <a:pt x="14471" y="19310"/>
                    <a:pt x="21491" y="17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803081" y="0"/>
              <a:ext cx="383551" cy="39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18" fill="norm" stroke="1" extrusionOk="0">
                  <a:moveTo>
                    <a:pt x="8688" y="4746"/>
                  </a:moveTo>
                  <a:cubicBezTo>
                    <a:pt x="8570" y="3353"/>
                    <a:pt x="8451" y="1959"/>
                    <a:pt x="8154" y="1088"/>
                  </a:cubicBezTo>
                  <a:cubicBezTo>
                    <a:pt x="7858" y="217"/>
                    <a:pt x="7383" y="-131"/>
                    <a:pt x="6611" y="43"/>
                  </a:cubicBezTo>
                  <a:cubicBezTo>
                    <a:pt x="5840" y="217"/>
                    <a:pt x="4772" y="914"/>
                    <a:pt x="4119" y="2946"/>
                  </a:cubicBezTo>
                  <a:cubicBezTo>
                    <a:pt x="3466" y="4979"/>
                    <a:pt x="3229" y="8346"/>
                    <a:pt x="3348" y="11250"/>
                  </a:cubicBezTo>
                  <a:cubicBezTo>
                    <a:pt x="3466" y="14153"/>
                    <a:pt x="3941" y="16592"/>
                    <a:pt x="4179" y="18101"/>
                  </a:cubicBezTo>
                  <a:cubicBezTo>
                    <a:pt x="4416" y="19611"/>
                    <a:pt x="4416" y="20192"/>
                    <a:pt x="4179" y="20656"/>
                  </a:cubicBezTo>
                  <a:cubicBezTo>
                    <a:pt x="3941" y="21121"/>
                    <a:pt x="3466" y="21469"/>
                    <a:pt x="2992" y="21411"/>
                  </a:cubicBezTo>
                  <a:cubicBezTo>
                    <a:pt x="2517" y="21353"/>
                    <a:pt x="2042" y="20888"/>
                    <a:pt x="1568" y="20250"/>
                  </a:cubicBezTo>
                  <a:cubicBezTo>
                    <a:pt x="1093" y="19611"/>
                    <a:pt x="618" y="18798"/>
                    <a:pt x="321" y="18101"/>
                  </a:cubicBezTo>
                  <a:cubicBezTo>
                    <a:pt x="25" y="17404"/>
                    <a:pt x="-94" y="16824"/>
                    <a:pt x="84" y="16359"/>
                  </a:cubicBezTo>
                  <a:cubicBezTo>
                    <a:pt x="262" y="15895"/>
                    <a:pt x="737" y="15546"/>
                    <a:pt x="2220" y="15140"/>
                  </a:cubicBezTo>
                  <a:cubicBezTo>
                    <a:pt x="3704" y="14734"/>
                    <a:pt x="6196" y="14269"/>
                    <a:pt x="7858" y="13979"/>
                  </a:cubicBezTo>
                  <a:cubicBezTo>
                    <a:pt x="9519" y="13688"/>
                    <a:pt x="10350" y="13572"/>
                    <a:pt x="10528" y="13688"/>
                  </a:cubicBezTo>
                  <a:cubicBezTo>
                    <a:pt x="10706" y="13804"/>
                    <a:pt x="10231" y="14153"/>
                    <a:pt x="9638" y="14850"/>
                  </a:cubicBezTo>
                  <a:cubicBezTo>
                    <a:pt x="9044" y="15546"/>
                    <a:pt x="8332" y="16592"/>
                    <a:pt x="7976" y="17404"/>
                  </a:cubicBezTo>
                  <a:cubicBezTo>
                    <a:pt x="7620" y="18217"/>
                    <a:pt x="7620" y="18798"/>
                    <a:pt x="7858" y="19263"/>
                  </a:cubicBezTo>
                  <a:cubicBezTo>
                    <a:pt x="8095" y="19727"/>
                    <a:pt x="8570" y="20075"/>
                    <a:pt x="9104" y="20250"/>
                  </a:cubicBezTo>
                  <a:cubicBezTo>
                    <a:pt x="9638" y="20424"/>
                    <a:pt x="10231" y="20424"/>
                    <a:pt x="10706" y="20075"/>
                  </a:cubicBezTo>
                  <a:cubicBezTo>
                    <a:pt x="11181" y="19727"/>
                    <a:pt x="11537" y="19030"/>
                    <a:pt x="11774" y="17985"/>
                  </a:cubicBezTo>
                  <a:cubicBezTo>
                    <a:pt x="12011" y="16940"/>
                    <a:pt x="12130" y="15546"/>
                    <a:pt x="12130" y="14443"/>
                  </a:cubicBezTo>
                  <a:cubicBezTo>
                    <a:pt x="12130" y="13340"/>
                    <a:pt x="12011" y="12527"/>
                    <a:pt x="12130" y="12353"/>
                  </a:cubicBezTo>
                  <a:cubicBezTo>
                    <a:pt x="12249" y="12179"/>
                    <a:pt x="12605" y="12643"/>
                    <a:pt x="13198" y="13688"/>
                  </a:cubicBezTo>
                  <a:cubicBezTo>
                    <a:pt x="13792" y="14734"/>
                    <a:pt x="14622" y="16359"/>
                    <a:pt x="15038" y="17637"/>
                  </a:cubicBezTo>
                  <a:cubicBezTo>
                    <a:pt x="15453" y="18914"/>
                    <a:pt x="15453" y="19843"/>
                    <a:pt x="15275" y="20075"/>
                  </a:cubicBezTo>
                  <a:cubicBezTo>
                    <a:pt x="15097" y="20308"/>
                    <a:pt x="14741" y="19843"/>
                    <a:pt x="14622" y="18914"/>
                  </a:cubicBezTo>
                  <a:cubicBezTo>
                    <a:pt x="14504" y="17985"/>
                    <a:pt x="14622" y="16592"/>
                    <a:pt x="15809" y="15256"/>
                  </a:cubicBezTo>
                  <a:cubicBezTo>
                    <a:pt x="16996" y="13921"/>
                    <a:pt x="19251" y="12643"/>
                    <a:pt x="21506" y="1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509634" y="277018"/>
              <a:ext cx="146898" cy="16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0952" fill="norm" stroke="1" extrusionOk="0">
                  <a:moveTo>
                    <a:pt x="21113" y="0"/>
                  </a:moveTo>
                  <a:cubicBezTo>
                    <a:pt x="17462" y="267"/>
                    <a:pt x="13812" y="533"/>
                    <a:pt x="10313" y="2933"/>
                  </a:cubicBezTo>
                  <a:cubicBezTo>
                    <a:pt x="6814" y="5333"/>
                    <a:pt x="3468" y="9867"/>
                    <a:pt x="1643" y="13067"/>
                  </a:cubicBezTo>
                  <a:cubicBezTo>
                    <a:pt x="-183" y="16267"/>
                    <a:pt x="-487" y="18133"/>
                    <a:pt x="730" y="19467"/>
                  </a:cubicBezTo>
                  <a:cubicBezTo>
                    <a:pt x="1947" y="20800"/>
                    <a:pt x="4685" y="21600"/>
                    <a:pt x="7727" y="20267"/>
                  </a:cubicBezTo>
                  <a:cubicBezTo>
                    <a:pt x="10769" y="18933"/>
                    <a:pt x="14116" y="15467"/>
                    <a:pt x="15789" y="12400"/>
                  </a:cubicBezTo>
                  <a:cubicBezTo>
                    <a:pt x="17462" y="9333"/>
                    <a:pt x="17462" y="6667"/>
                    <a:pt x="16702" y="4933"/>
                  </a:cubicBezTo>
                  <a:cubicBezTo>
                    <a:pt x="15941" y="3200"/>
                    <a:pt x="14420" y="2400"/>
                    <a:pt x="13812" y="2533"/>
                  </a:cubicBezTo>
                  <a:cubicBezTo>
                    <a:pt x="13203" y="2667"/>
                    <a:pt x="13507" y="3733"/>
                    <a:pt x="13812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4700981" y="92486"/>
              <a:ext cx="240358" cy="323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157" fill="norm" stroke="1" extrusionOk="0">
                  <a:moveTo>
                    <a:pt x="0" y="13733"/>
                  </a:moveTo>
                  <a:cubicBezTo>
                    <a:pt x="0" y="15256"/>
                    <a:pt x="0" y="16779"/>
                    <a:pt x="95" y="17886"/>
                  </a:cubicBezTo>
                  <a:cubicBezTo>
                    <a:pt x="189" y="18994"/>
                    <a:pt x="379" y="19686"/>
                    <a:pt x="947" y="19963"/>
                  </a:cubicBezTo>
                  <a:cubicBezTo>
                    <a:pt x="1516" y="20240"/>
                    <a:pt x="2463" y="20102"/>
                    <a:pt x="3316" y="19617"/>
                  </a:cubicBezTo>
                  <a:cubicBezTo>
                    <a:pt x="4168" y="19133"/>
                    <a:pt x="4926" y="18302"/>
                    <a:pt x="5684" y="18094"/>
                  </a:cubicBezTo>
                  <a:cubicBezTo>
                    <a:pt x="6442" y="17886"/>
                    <a:pt x="7200" y="18302"/>
                    <a:pt x="8053" y="18440"/>
                  </a:cubicBezTo>
                  <a:cubicBezTo>
                    <a:pt x="8905" y="18579"/>
                    <a:pt x="9853" y="18440"/>
                    <a:pt x="11368" y="17125"/>
                  </a:cubicBezTo>
                  <a:cubicBezTo>
                    <a:pt x="12884" y="15810"/>
                    <a:pt x="14968" y="13317"/>
                    <a:pt x="16579" y="10756"/>
                  </a:cubicBezTo>
                  <a:cubicBezTo>
                    <a:pt x="18189" y="8194"/>
                    <a:pt x="19326" y="5563"/>
                    <a:pt x="20179" y="3625"/>
                  </a:cubicBezTo>
                  <a:cubicBezTo>
                    <a:pt x="21032" y="1686"/>
                    <a:pt x="21600" y="440"/>
                    <a:pt x="21505" y="94"/>
                  </a:cubicBezTo>
                  <a:cubicBezTo>
                    <a:pt x="21411" y="-252"/>
                    <a:pt x="20653" y="302"/>
                    <a:pt x="19516" y="2656"/>
                  </a:cubicBezTo>
                  <a:cubicBezTo>
                    <a:pt x="18379" y="5010"/>
                    <a:pt x="16863" y="9163"/>
                    <a:pt x="16105" y="12140"/>
                  </a:cubicBezTo>
                  <a:cubicBezTo>
                    <a:pt x="15347" y="15117"/>
                    <a:pt x="15347" y="16917"/>
                    <a:pt x="15442" y="18163"/>
                  </a:cubicBezTo>
                  <a:cubicBezTo>
                    <a:pt x="15537" y="19410"/>
                    <a:pt x="15726" y="20102"/>
                    <a:pt x="16295" y="20586"/>
                  </a:cubicBezTo>
                  <a:cubicBezTo>
                    <a:pt x="16863" y="21071"/>
                    <a:pt x="17811" y="21348"/>
                    <a:pt x="18474" y="21002"/>
                  </a:cubicBezTo>
                  <a:cubicBezTo>
                    <a:pt x="19137" y="20656"/>
                    <a:pt x="19516" y="19686"/>
                    <a:pt x="19895" y="18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4808931" y="194468"/>
              <a:ext cx="190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760"/>
                    <a:pt x="9600" y="13920"/>
                    <a:pt x="13200" y="10320"/>
                  </a:cubicBezTo>
                  <a:cubicBezTo>
                    <a:pt x="16800" y="6720"/>
                    <a:pt x="19200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4980886" y="111918"/>
              <a:ext cx="120146" cy="32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6" fill="norm" stroke="1" extrusionOk="0">
                  <a:moveTo>
                    <a:pt x="9005" y="0"/>
                  </a:moveTo>
                  <a:cubicBezTo>
                    <a:pt x="7110" y="1553"/>
                    <a:pt x="5215" y="3106"/>
                    <a:pt x="3889" y="6071"/>
                  </a:cubicBezTo>
                  <a:cubicBezTo>
                    <a:pt x="2563" y="9035"/>
                    <a:pt x="1805" y="13412"/>
                    <a:pt x="1236" y="15953"/>
                  </a:cubicBezTo>
                  <a:cubicBezTo>
                    <a:pt x="668" y="18494"/>
                    <a:pt x="289" y="19200"/>
                    <a:pt x="99" y="19906"/>
                  </a:cubicBezTo>
                  <a:cubicBezTo>
                    <a:pt x="-90" y="20612"/>
                    <a:pt x="-90" y="21318"/>
                    <a:pt x="857" y="21459"/>
                  </a:cubicBezTo>
                  <a:cubicBezTo>
                    <a:pt x="1805" y="21600"/>
                    <a:pt x="3699" y="21176"/>
                    <a:pt x="5026" y="20541"/>
                  </a:cubicBezTo>
                  <a:cubicBezTo>
                    <a:pt x="6352" y="19906"/>
                    <a:pt x="7110" y="19059"/>
                    <a:pt x="7868" y="18282"/>
                  </a:cubicBezTo>
                  <a:cubicBezTo>
                    <a:pt x="8626" y="17506"/>
                    <a:pt x="9384" y="16800"/>
                    <a:pt x="9763" y="16800"/>
                  </a:cubicBezTo>
                  <a:cubicBezTo>
                    <a:pt x="10142" y="16800"/>
                    <a:pt x="10142" y="17506"/>
                    <a:pt x="10710" y="17576"/>
                  </a:cubicBezTo>
                  <a:cubicBezTo>
                    <a:pt x="11278" y="17647"/>
                    <a:pt x="12415" y="17082"/>
                    <a:pt x="14310" y="15388"/>
                  </a:cubicBezTo>
                  <a:cubicBezTo>
                    <a:pt x="16205" y="13694"/>
                    <a:pt x="18857" y="10871"/>
                    <a:pt x="21510" y="8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5117964" y="256822"/>
              <a:ext cx="192618" cy="153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0893" fill="norm" stroke="1" extrusionOk="0">
                  <a:moveTo>
                    <a:pt x="235" y="8796"/>
                  </a:moveTo>
                  <a:cubicBezTo>
                    <a:pt x="1408" y="8796"/>
                    <a:pt x="2582" y="8796"/>
                    <a:pt x="3639" y="8364"/>
                  </a:cubicBezTo>
                  <a:cubicBezTo>
                    <a:pt x="4695" y="7932"/>
                    <a:pt x="5635" y="7068"/>
                    <a:pt x="6456" y="5484"/>
                  </a:cubicBezTo>
                  <a:cubicBezTo>
                    <a:pt x="7278" y="3900"/>
                    <a:pt x="7982" y="1596"/>
                    <a:pt x="7748" y="588"/>
                  </a:cubicBezTo>
                  <a:cubicBezTo>
                    <a:pt x="7513" y="-420"/>
                    <a:pt x="6339" y="-132"/>
                    <a:pt x="4930" y="1452"/>
                  </a:cubicBezTo>
                  <a:cubicBezTo>
                    <a:pt x="3522" y="3036"/>
                    <a:pt x="1878" y="5916"/>
                    <a:pt x="939" y="8940"/>
                  </a:cubicBezTo>
                  <a:cubicBezTo>
                    <a:pt x="0" y="11964"/>
                    <a:pt x="-235" y="15132"/>
                    <a:pt x="235" y="17004"/>
                  </a:cubicBezTo>
                  <a:cubicBezTo>
                    <a:pt x="704" y="18876"/>
                    <a:pt x="1878" y="19452"/>
                    <a:pt x="2935" y="19164"/>
                  </a:cubicBezTo>
                  <a:cubicBezTo>
                    <a:pt x="3991" y="18876"/>
                    <a:pt x="4930" y="17724"/>
                    <a:pt x="5987" y="15708"/>
                  </a:cubicBezTo>
                  <a:cubicBezTo>
                    <a:pt x="7043" y="13692"/>
                    <a:pt x="8217" y="10812"/>
                    <a:pt x="9156" y="8508"/>
                  </a:cubicBezTo>
                  <a:cubicBezTo>
                    <a:pt x="10095" y="6204"/>
                    <a:pt x="10800" y="4476"/>
                    <a:pt x="11504" y="4332"/>
                  </a:cubicBezTo>
                  <a:cubicBezTo>
                    <a:pt x="12208" y="4188"/>
                    <a:pt x="12913" y="5628"/>
                    <a:pt x="13735" y="7788"/>
                  </a:cubicBezTo>
                  <a:cubicBezTo>
                    <a:pt x="14556" y="9948"/>
                    <a:pt x="15495" y="12828"/>
                    <a:pt x="15965" y="14988"/>
                  </a:cubicBezTo>
                  <a:cubicBezTo>
                    <a:pt x="16435" y="17148"/>
                    <a:pt x="16435" y="18588"/>
                    <a:pt x="15848" y="19596"/>
                  </a:cubicBezTo>
                  <a:cubicBezTo>
                    <a:pt x="15261" y="20604"/>
                    <a:pt x="14087" y="21180"/>
                    <a:pt x="13382" y="20748"/>
                  </a:cubicBezTo>
                  <a:cubicBezTo>
                    <a:pt x="12678" y="20316"/>
                    <a:pt x="12443" y="18876"/>
                    <a:pt x="12795" y="16716"/>
                  </a:cubicBezTo>
                  <a:cubicBezTo>
                    <a:pt x="13148" y="14556"/>
                    <a:pt x="14087" y="11676"/>
                    <a:pt x="15613" y="9660"/>
                  </a:cubicBezTo>
                  <a:cubicBezTo>
                    <a:pt x="17139" y="7644"/>
                    <a:pt x="19252" y="6492"/>
                    <a:pt x="21365" y="5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579018" y="64208"/>
              <a:ext cx="131614" cy="39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73" fill="norm" stroke="1" extrusionOk="0">
                  <a:moveTo>
                    <a:pt x="21319" y="13476"/>
                  </a:moveTo>
                  <a:cubicBezTo>
                    <a:pt x="20290" y="13022"/>
                    <a:pt x="19262" y="12567"/>
                    <a:pt x="17205" y="12453"/>
                  </a:cubicBezTo>
                  <a:cubicBezTo>
                    <a:pt x="15148" y="12340"/>
                    <a:pt x="12062" y="12567"/>
                    <a:pt x="8976" y="13761"/>
                  </a:cubicBezTo>
                  <a:cubicBezTo>
                    <a:pt x="5890" y="14954"/>
                    <a:pt x="2805" y="17114"/>
                    <a:pt x="1262" y="18592"/>
                  </a:cubicBezTo>
                  <a:cubicBezTo>
                    <a:pt x="-281" y="20070"/>
                    <a:pt x="-281" y="20866"/>
                    <a:pt x="576" y="21207"/>
                  </a:cubicBezTo>
                  <a:cubicBezTo>
                    <a:pt x="1433" y="21548"/>
                    <a:pt x="3148" y="21434"/>
                    <a:pt x="6062" y="20184"/>
                  </a:cubicBezTo>
                  <a:cubicBezTo>
                    <a:pt x="8976" y="18933"/>
                    <a:pt x="13090" y="16546"/>
                    <a:pt x="15490" y="13590"/>
                  </a:cubicBezTo>
                  <a:cubicBezTo>
                    <a:pt x="17890" y="10634"/>
                    <a:pt x="18576" y="7110"/>
                    <a:pt x="18919" y="4950"/>
                  </a:cubicBezTo>
                  <a:cubicBezTo>
                    <a:pt x="19262" y="2790"/>
                    <a:pt x="19262" y="1994"/>
                    <a:pt x="19262" y="1312"/>
                  </a:cubicBezTo>
                  <a:cubicBezTo>
                    <a:pt x="19262" y="630"/>
                    <a:pt x="19262" y="62"/>
                    <a:pt x="18748" y="5"/>
                  </a:cubicBezTo>
                  <a:cubicBezTo>
                    <a:pt x="18233" y="-52"/>
                    <a:pt x="17205" y="403"/>
                    <a:pt x="16348" y="2279"/>
                  </a:cubicBezTo>
                  <a:cubicBezTo>
                    <a:pt x="15490" y="4154"/>
                    <a:pt x="14805" y="7451"/>
                    <a:pt x="14290" y="10123"/>
                  </a:cubicBezTo>
                  <a:cubicBezTo>
                    <a:pt x="13776" y="12794"/>
                    <a:pt x="13433" y="14841"/>
                    <a:pt x="14119" y="16205"/>
                  </a:cubicBezTo>
                  <a:cubicBezTo>
                    <a:pt x="14805" y="17569"/>
                    <a:pt x="16519" y="18251"/>
                    <a:pt x="18233" y="18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740604" y="269582"/>
              <a:ext cx="84328" cy="149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0897" fill="norm" stroke="1" extrusionOk="0">
                  <a:moveTo>
                    <a:pt x="6765" y="9916"/>
                  </a:moveTo>
                  <a:cubicBezTo>
                    <a:pt x="8872" y="8733"/>
                    <a:pt x="10979" y="7549"/>
                    <a:pt x="12560" y="5774"/>
                  </a:cubicBezTo>
                  <a:cubicBezTo>
                    <a:pt x="14140" y="3998"/>
                    <a:pt x="15194" y="1631"/>
                    <a:pt x="14404" y="596"/>
                  </a:cubicBezTo>
                  <a:cubicBezTo>
                    <a:pt x="13613" y="-440"/>
                    <a:pt x="10979" y="-144"/>
                    <a:pt x="8082" y="1631"/>
                  </a:cubicBezTo>
                  <a:cubicBezTo>
                    <a:pt x="5184" y="3407"/>
                    <a:pt x="2023" y="6661"/>
                    <a:pt x="706" y="10064"/>
                  </a:cubicBezTo>
                  <a:cubicBezTo>
                    <a:pt x="-611" y="13467"/>
                    <a:pt x="-84" y="17018"/>
                    <a:pt x="2287" y="18941"/>
                  </a:cubicBezTo>
                  <a:cubicBezTo>
                    <a:pt x="4657" y="20864"/>
                    <a:pt x="8872" y="21160"/>
                    <a:pt x="12296" y="20716"/>
                  </a:cubicBezTo>
                  <a:cubicBezTo>
                    <a:pt x="15721" y="20272"/>
                    <a:pt x="18355" y="19089"/>
                    <a:pt x="20989" y="17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895693" y="35718"/>
              <a:ext cx="6893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21318" y="0"/>
                  </a:moveTo>
                  <a:cubicBezTo>
                    <a:pt x="16082" y="2090"/>
                    <a:pt x="10845" y="4181"/>
                    <a:pt x="7245" y="7258"/>
                  </a:cubicBezTo>
                  <a:cubicBezTo>
                    <a:pt x="3645" y="10335"/>
                    <a:pt x="1682" y="14400"/>
                    <a:pt x="700" y="16839"/>
                  </a:cubicBezTo>
                  <a:cubicBezTo>
                    <a:pt x="-282" y="19277"/>
                    <a:pt x="-282" y="20090"/>
                    <a:pt x="1027" y="20671"/>
                  </a:cubicBezTo>
                  <a:cubicBezTo>
                    <a:pt x="2336" y="21252"/>
                    <a:pt x="4954" y="21600"/>
                    <a:pt x="7573" y="21600"/>
                  </a:cubicBezTo>
                  <a:cubicBezTo>
                    <a:pt x="10191" y="21600"/>
                    <a:pt x="12809" y="21252"/>
                    <a:pt x="15427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894781" y="252124"/>
              <a:ext cx="171403" cy="148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49" fill="norm" stroke="1" extrusionOk="0">
                  <a:moveTo>
                    <a:pt x="0" y="8141"/>
                  </a:moveTo>
                  <a:cubicBezTo>
                    <a:pt x="4215" y="8445"/>
                    <a:pt x="8429" y="8750"/>
                    <a:pt x="11854" y="8141"/>
                  </a:cubicBezTo>
                  <a:cubicBezTo>
                    <a:pt x="15278" y="7533"/>
                    <a:pt x="17912" y="6012"/>
                    <a:pt x="19493" y="4490"/>
                  </a:cubicBezTo>
                  <a:cubicBezTo>
                    <a:pt x="21073" y="2969"/>
                    <a:pt x="21600" y="1448"/>
                    <a:pt x="21205" y="688"/>
                  </a:cubicBezTo>
                  <a:cubicBezTo>
                    <a:pt x="20810" y="-73"/>
                    <a:pt x="19493" y="-73"/>
                    <a:pt x="18176" y="79"/>
                  </a:cubicBezTo>
                  <a:cubicBezTo>
                    <a:pt x="16859" y="231"/>
                    <a:pt x="15541" y="535"/>
                    <a:pt x="14093" y="2969"/>
                  </a:cubicBezTo>
                  <a:cubicBezTo>
                    <a:pt x="12644" y="5403"/>
                    <a:pt x="11063" y="9966"/>
                    <a:pt x="10273" y="13009"/>
                  </a:cubicBezTo>
                  <a:cubicBezTo>
                    <a:pt x="9483" y="16051"/>
                    <a:pt x="9483" y="17572"/>
                    <a:pt x="10668" y="18789"/>
                  </a:cubicBezTo>
                  <a:cubicBezTo>
                    <a:pt x="11854" y="20006"/>
                    <a:pt x="14224" y="20919"/>
                    <a:pt x="15673" y="21223"/>
                  </a:cubicBezTo>
                  <a:cubicBezTo>
                    <a:pt x="17122" y="21527"/>
                    <a:pt x="17649" y="21223"/>
                    <a:pt x="18176" y="20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088212" y="271913"/>
              <a:ext cx="111370" cy="114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808" fill="norm" stroke="1" extrusionOk="0">
                  <a:moveTo>
                    <a:pt x="17775" y="931"/>
                  </a:moveTo>
                  <a:cubicBezTo>
                    <a:pt x="15737" y="159"/>
                    <a:pt x="13700" y="-612"/>
                    <a:pt x="10847" y="738"/>
                  </a:cubicBezTo>
                  <a:cubicBezTo>
                    <a:pt x="7994" y="2088"/>
                    <a:pt x="4326" y="5559"/>
                    <a:pt x="2288" y="8645"/>
                  </a:cubicBezTo>
                  <a:cubicBezTo>
                    <a:pt x="251" y="11731"/>
                    <a:pt x="-157" y="14431"/>
                    <a:pt x="47" y="16745"/>
                  </a:cubicBezTo>
                  <a:cubicBezTo>
                    <a:pt x="251" y="19059"/>
                    <a:pt x="1066" y="20988"/>
                    <a:pt x="4734" y="20795"/>
                  </a:cubicBezTo>
                  <a:cubicBezTo>
                    <a:pt x="8401" y="20602"/>
                    <a:pt x="14922" y="18288"/>
                    <a:pt x="21443" y="15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270225" y="61118"/>
              <a:ext cx="196057" cy="35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55" fill="norm" stroke="1" extrusionOk="0">
                  <a:moveTo>
                    <a:pt x="8971" y="0"/>
                  </a:moveTo>
                  <a:cubicBezTo>
                    <a:pt x="7113" y="1414"/>
                    <a:pt x="5255" y="2829"/>
                    <a:pt x="3745" y="5786"/>
                  </a:cubicBezTo>
                  <a:cubicBezTo>
                    <a:pt x="2236" y="8743"/>
                    <a:pt x="1074" y="13243"/>
                    <a:pt x="494" y="15814"/>
                  </a:cubicBezTo>
                  <a:cubicBezTo>
                    <a:pt x="-87" y="18386"/>
                    <a:pt x="-87" y="19029"/>
                    <a:pt x="145" y="19736"/>
                  </a:cubicBezTo>
                  <a:cubicBezTo>
                    <a:pt x="378" y="20443"/>
                    <a:pt x="842" y="21214"/>
                    <a:pt x="1539" y="21407"/>
                  </a:cubicBezTo>
                  <a:cubicBezTo>
                    <a:pt x="2236" y="21600"/>
                    <a:pt x="3165" y="21214"/>
                    <a:pt x="3978" y="20186"/>
                  </a:cubicBezTo>
                  <a:cubicBezTo>
                    <a:pt x="4790" y="19157"/>
                    <a:pt x="5487" y="17486"/>
                    <a:pt x="5255" y="16264"/>
                  </a:cubicBezTo>
                  <a:cubicBezTo>
                    <a:pt x="5023" y="15043"/>
                    <a:pt x="3861" y="14271"/>
                    <a:pt x="2816" y="13693"/>
                  </a:cubicBezTo>
                  <a:cubicBezTo>
                    <a:pt x="1771" y="13114"/>
                    <a:pt x="842" y="12729"/>
                    <a:pt x="1074" y="12407"/>
                  </a:cubicBezTo>
                  <a:cubicBezTo>
                    <a:pt x="1307" y="12086"/>
                    <a:pt x="2700" y="11829"/>
                    <a:pt x="4790" y="11700"/>
                  </a:cubicBezTo>
                  <a:cubicBezTo>
                    <a:pt x="6881" y="11571"/>
                    <a:pt x="9668" y="11571"/>
                    <a:pt x="11526" y="11829"/>
                  </a:cubicBezTo>
                  <a:cubicBezTo>
                    <a:pt x="13384" y="12086"/>
                    <a:pt x="14313" y="12600"/>
                    <a:pt x="14778" y="13564"/>
                  </a:cubicBezTo>
                  <a:cubicBezTo>
                    <a:pt x="15242" y="14529"/>
                    <a:pt x="15242" y="15943"/>
                    <a:pt x="15126" y="16971"/>
                  </a:cubicBezTo>
                  <a:cubicBezTo>
                    <a:pt x="15010" y="18000"/>
                    <a:pt x="14778" y="18643"/>
                    <a:pt x="14778" y="18514"/>
                  </a:cubicBezTo>
                  <a:cubicBezTo>
                    <a:pt x="14778" y="18386"/>
                    <a:pt x="15010" y="17486"/>
                    <a:pt x="16171" y="15814"/>
                  </a:cubicBezTo>
                  <a:cubicBezTo>
                    <a:pt x="17332" y="14143"/>
                    <a:pt x="19423" y="11700"/>
                    <a:pt x="21513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466196" y="243463"/>
              <a:ext cx="91616" cy="14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2" h="20700" fill="norm" stroke="1" extrusionOk="0">
                  <a:moveTo>
                    <a:pt x="17942" y="259"/>
                  </a:moveTo>
                  <a:cubicBezTo>
                    <a:pt x="15644" y="-45"/>
                    <a:pt x="13346" y="-349"/>
                    <a:pt x="9899" y="1020"/>
                  </a:cubicBezTo>
                  <a:cubicBezTo>
                    <a:pt x="6452" y="2389"/>
                    <a:pt x="1856" y="5431"/>
                    <a:pt x="478" y="9082"/>
                  </a:cubicBezTo>
                  <a:cubicBezTo>
                    <a:pt x="-901" y="12733"/>
                    <a:pt x="937" y="16992"/>
                    <a:pt x="3005" y="19121"/>
                  </a:cubicBezTo>
                  <a:cubicBezTo>
                    <a:pt x="5073" y="21251"/>
                    <a:pt x="7371" y="21251"/>
                    <a:pt x="10588" y="18969"/>
                  </a:cubicBezTo>
                  <a:cubicBezTo>
                    <a:pt x="13805" y="16688"/>
                    <a:pt x="17942" y="12124"/>
                    <a:pt x="19320" y="9234"/>
                  </a:cubicBezTo>
                  <a:cubicBezTo>
                    <a:pt x="20699" y="6344"/>
                    <a:pt x="19320" y="5127"/>
                    <a:pt x="17942" y="3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615859" y="257968"/>
              <a:ext cx="12469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2640" y="0"/>
                  </a:moveTo>
                  <a:cubicBezTo>
                    <a:pt x="2640" y="4717"/>
                    <a:pt x="2640" y="9434"/>
                    <a:pt x="2100" y="12414"/>
                  </a:cubicBezTo>
                  <a:cubicBezTo>
                    <a:pt x="1560" y="15393"/>
                    <a:pt x="480" y="16634"/>
                    <a:pt x="120" y="16634"/>
                  </a:cubicBezTo>
                  <a:cubicBezTo>
                    <a:pt x="-240" y="16634"/>
                    <a:pt x="120" y="15393"/>
                    <a:pt x="2460" y="12786"/>
                  </a:cubicBezTo>
                  <a:cubicBezTo>
                    <a:pt x="4800" y="10179"/>
                    <a:pt x="9120" y="6207"/>
                    <a:pt x="12180" y="3972"/>
                  </a:cubicBezTo>
                  <a:cubicBezTo>
                    <a:pt x="15240" y="1738"/>
                    <a:pt x="17040" y="1241"/>
                    <a:pt x="18480" y="1738"/>
                  </a:cubicBezTo>
                  <a:cubicBezTo>
                    <a:pt x="19920" y="2234"/>
                    <a:pt x="21000" y="3724"/>
                    <a:pt x="21180" y="7200"/>
                  </a:cubicBezTo>
                  <a:cubicBezTo>
                    <a:pt x="21360" y="10676"/>
                    <a:pt x="20640" y="16138"/>
                    <a:pt x="199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132281" y="505618"/>
              <a:ext cx="54292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" y="21600"/>
                    <a:pt x="691" y="21600"/>
                    <a:pt x="1023" y="21600"/>
                  </a:cubicBezTo>
                  <a:cubicBezTo>
                    <a:pt x="1356" y="21600"/>
                    <a:pt x="1676" y="21600"/>
                    <a:pt x="1987" y="21484"/>
                  </a:cubicBezTo>
                  <a:cubicBezTo>
                    <a:pt x="2299" y="21368"/>
                    <a:pt x="2602" y="21135"/>
                    <a:pt x="2922" y="20903"/>
                  </a:cubicBezTo>
                  <a:cubicBezTo>
                    <a:pt x="3242" y="20671"/>
                    <a:pt x="3579" y="20439"/>
                    <a:pt x="3924" y="20206"/>
                  </a:cubicBezTo>
                  <a:cubicBezTo>
                    <a:pt x="4269" y="19974"/>
                    <a:pt x="4623" y="19742"/>
                    <a:pt x="4985" y="19626"/>
                  </a:cubicBezTo>
                  <a:cubicBezTo>
                    <a:pt x="5347" y="19510"/>
                    <a:pt x="5718" y="19510"/>
                    <a:pt x="6051" y="19510"/>
                  </a:cubicBezTo>
                  <a:cubicBezTo>
                    <a:pt x="6383" y="19510"/>
                    <a:pt x="6678" y="19510"/>
                    <a:pt x="6989" y="19394"/>
                  </a:cubicBezTo>
                  <a:cubicBezTo>
                    <a:pt x="7301" y="19277"/>
                    <a:pt x="7629" y="19045"/>
                    <a:pt x="7971" y="18813"/>
                  </a:cubicBezTo>
                  <a:cubicBezTo>
                    <a:pt x="8312" y="18581"/>
                    <a:pt x="8665" y="18348"/>
                    <a:pt x="9027" y="18000"/>
                  </a:cubicBezTo>
                  <a:cubicBezTo>
                    <a:pt x="9389" y="17652"/>
                    <a:pt x="9760" y="17187"/>
                    <a:pt x="10131" y="16606"/>
                  </a:cubicBezTo>
                  <a:cubicBezTo>
                    <a:pt x="10501" y="16026"/>
                    <a:pt x="10872" y="15329"/>
                    <a:pt x="11242" y="14632"/>
                  </a:cubicBezTo>
                  <a:cubicBezTo>
                    <a:pt x="11613" y="13935"/>
                    <a:pt x="11983" y="13239"/>
                    <a:pt x="12341" y="12658"/>
                  </a:cubicBezTo>
                  <a:cubicBezTo>
                    <a:pt x="12699" y="12077"/>
                    <a:pt x="13044" y="11613"/>
                    <a:pt x="13381" y="11032"/>
                  </a:cubicBezTo>
                  <a:cubicBezTo>
                    <a:pt x="13718" y="10452"/>
                    <a:pt x="14046" y="9755"/>
                    <a:pt x="14366" y="9174"/>
                  </a:cubicBezTo>
                  <a:cubicBezTo>
                    <a:pt x="14686" y="8594"/>
                    <a:pt x="14998" y="8129"/>
                    <a:pt x="15301" y="7781"/>
                  </a:cubicBezTo>
                  <a:cubicBezTo>
                    <a:pt x="15604" y="7432"/>
                    <a:pt x="15899" y="7200"/>
                    <a:pt x="16185" y="6852"/>
                  </a:cubicBezTo>
                  <a:cubicBezTo>
                    <a:pt x="16472" y="6503"/>
                    <a:pt x="16749" y="6039"/>
                    <a:pt x="17057" y="5690"/>
                  </a:cubicBezTo>
                  <a:cubicBezTo>
                    <a:pt x="17364" y="5342"/>
                    <a:pt x="17701" y="5110"/>
                    <a:pt x="18046" y="4877"/>
                  </a:cubicBezTo>
                  <a:cubicBezTo>
                    <a:pt x="18392" y="4645"/>
                    <a:pt x="18745" y="4413"/>
                    <a:pt x="19082" y="4181"/>
                  </a:cubicBezTo>
                  <a:cubicBezTo>
                    <a:pt x="19419" y="3948"/>
                    <a:pt x="19739" y="3716"/>
                    <a:pt x="20059" y="3368"/>
                  </a:cubicBezTo>
                  <a:cubicBezTo>
                    <a:pt x="20379" y="3019"/>
                    <a:pt x="20699" y="2555"/>
                    <a:pt x="20956" y="1974"/>
                  </a:cubicBezTo>
                  <a:cubicBezTo>
                    <a:pt x="21213" y="1394"/>
                    <a:pt x="21406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006031" y="25161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993331" y="36591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814153" y="1220175"/>
              <a:ext cx="305429" cy="64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78" fill="norm" stroke="1" extrusionOk="0">
                  <a:moveTo>
                    <a:pt x="8477" y="7253"/>
                  </a:moveTo>
                  <a:cubicBezTo>
                    <a:pt x="8033" y="6692"/>
                    <a:pt x="7589" y="6131"/>
                    <a:pt x="6997" y="5850"/>
                  </a:cubicBezTo>
                  <a:cubicBezTo>
                    <a:pt x="6406" y="5570"/>
                    <a:pt x="5666" y="5570"/>
                    <a:pt x="4482" y="6201"/>
                  </a:cubicBezTo>
                  <a:cubicBezTo>
                    <a:pt x="3299" y="6832"/>
                    <a:pt x="1671" y="8094"/>
                    <a:pt x="784" y="9006"/>
                  </a:cubicBezTo>
                  <a:cubicBezTo>
                    <a:pt x="-104" y="9918"/>
                    <a:pt x="-252" y="10479"/>
                    <a:pt x="414" y="10934"/>
                  </a:cubicBezTo>
                  <a:cubicBezTo>
                    <a:pt x="1080" y="11390"/>
                    <a:pt x="2559" y="11741"/>
                    <a:pt x="3964" y="11425"/>
                  </a:cubicBezTo>
                  <a:cubicBezTo>
                    <a:pt x="5370" y="11110"/>
                    <a:pt x="6701" y="10128"/>
                    <a:pt x="7071" y="8971"/>
                  </a:cubicBezTo>
                  <a:cubicBezTo>
                    <a:pt x="7441" y="7814"/>
                    <a:pt x="6849" y="6481"/>
                    <a:pt x="6553" y="5640"/>
                  </a:cubicBezTo>
                  <a:cubicBezTo>
                    <a:pt x="6258" y="4798"/>
                    <a:pt x="6258" y="4447"/>
                    <a:pt x="7367" y="3816"/>
                  </a:cubicBezTo>
                  <a:cubicBezTo>
                    <a:pt x="8477" y="3185"/>
                    <a:pt x="10696" y="2273"/>
                    <a:pt x="12397" y="1642"/>
                  </a:cubicBezTo>
                  <a:cubicBezTo>
                    <a:pt x="14099" y="1011"/>
                    <a:pt x="15282" y="660"/>
                    <a:pt x="16244" y="380"/>
                  </a:cubicBezTo>
                  <a:cubicBezTo>
                    <a:pt x="17206" y="99"/>
                    <a:pt x="17945" y="-111"/>
                    <a:pt x="18241" y="64"/>
                  </a:cubicBezTo>
                  <a:cubicBezTo>
                    <a:pt x="18537" y="240"/>
                    <a:pt x="18389" y="801"/>
                    <a:pt x="17501" y="2028"/>
                  </a:cubicBezTo>
                  <a:cubicBezTo>
                    <a:pt x="16614" y="3255"/>
                    <a:pt x="14986" y="5149"/>
                    <a:pt x="13359" y="7218"/>
                  </a:cubicBezTo>
                  <a:cubicBezTo>
                    <a:pt x="11732" y="9286"/>
                    <a:pt x="10104" y="11531"/>
                    <a:pt x="8921" y="13705"/>
                  </a:cubicBezTo>
                  <a:cubicBezTo>
                    <a:pt x="7737" y="15879"/>
                    <a:pt x="6997" y="17983"/>
                    <a:pt x="6701" y="19280"/>
                  </a:cubicBezTo>
                  <a:cubicBezTo>
                    <a:pt x="6406" y="20577"/>
                    <a:pt x="6553" y="21068"/>
                    <a:pt x="6997" y="21279"/>
                  </a:cubicBezTo>
                  <a:cubicBezTo>
                    <a:pt x="7441" y="21489"/>
                    <a:pt x="8181" y="21419"/>
                    <a:pt x="9438" y="20542"/>
                  </a:cubicBezTo>
                  <a:cubicBezTo>
                    <a:pt x="10696" y="19666"/>
                    <a:pt x="12471" y="17983"/>
                    <a:pt x="13285" y="16615"/>
                  </a:cubicBezTo>
                  <a:cubicBezTo>
                    <a:pt x="14099" y="15247"/>
                    <a:pt x="13951" y="14195"/>
                    <a:pt x="13433" y="13670"/>
                  </a:cubicBezTo>
                  <a:cubicBezTo>
                    <a:pt x="12915" y="13144"/>
                    <a:pt x="12027" y="13144"/>
                    <a:pt x="11953" y="13179"/>
                  </a:cubicBezTo>
                  <a:cubicBezTo>
                    <a:pt x="11880" y="13214"/>
                    <a:pt x="12619" y="13284"/>
                    <a:pt x="14321" y="13073"/>
                  </a:cubicBezTo>
                  <a:cubicBezTo>
                    <a:pt x="16022" y="12863"/>
                    <a:pt x="18685" y="12372"/>
                    <a:pt x="21348" y="11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754581" y="1280318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515"/>
                    <a:pt x="10800" y="11030"/>
                    <a:pt x="7200" y="14630"/>
                  </a:cubicBezTo>
                  <a:cubicBezTo>
                    <a:pt x="3600" y="18230"/>
                    <a:pt x="1800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1722831" y="1226257"/>
              <a:ext cx="164346" cy="392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441" fill="norm" stroke="1" extrusionOk="0">
                  <a:moveTo>
                    <a:pt x="3200" y="8148"/>
                  </a:moveTo>
                  <a:cubicBezTo>
                    <a:pt x="3733" y="5838"/>
                    <a:pt x="4267" y="3528"/>
                    <a:pt x="4933" y="2084"/>
                  </a:cubicBezTo>
                  <a:cubicBezTo>
                    <a:pt x="5600" y="640"/>
                    <a:pt x="6400" y="63"/>
                    <a:pt x="7333" y="5"/>
                  </a:cubicBezTo>
                  <a:cubicBezTo>
                    <a:pt x="8267" y="-53"/>
                    <a:pt x="9333" y="409"/>
                    <a:pt x="11467" y="2026"/>
                  </a:cubicBezTo>
                  <a:cubicBezTo>
                    <a:pt x="13600" y="3643"/>
                    <a:pt x="16800" y="6415"/>
                    <a:pt x="18800" y="8957"/>
                  </a:cubicBezTo>
                  <a:cubicBezTo>
                    <a:pt x="20800" y="11498"/>
                    <a:pt x="21600" y="13808"/>
                    <a:pt x="19333" y="15829"/>
                  </a:cubicBezTo>
                  <a:cubicBezTo>
                    <a:pt x="17067" y="17851"/>
                    <a:pt x="11733" y="19583"/>
                    <a:pt x="8267" y="20507"/>
                  </a:cubicBezTo>
                  <a:cubicBezTo>
                    <a:pt x="4800" y="21431"/>
                    <a:pt x="3200" y="21547"/>
                    <a:pt x="2000" y="21374"/>
                  </a:cubicBezTo>
                  <a:cubicBezTo>
                    <a:pt x="800" y="21200"/>
                    <a:pt x="0" y="20738"/>
                    <a:pt x="0" y="20276"/>
                  </a:cubicBezTo>
                  <a:cubicBezTo>
                    <a:pt x="0" y="19814"/>
                    <a:pt x="800" y="19352"/>
                    <a:pt x="1600" y="18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262581" y="1379737"/>
              <a:ext cx="114301" cy="18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19200" y="5287"/>
                  </a:moveTo>
                  <a:cubicBezTo>
                    <a:pt x="18800" y="3847"/>
                    <a:pt x="18400" y="2407"/>
                    <a:pt x="17400" y="1327"/>
                  </a:cubicBezTo>
                  <a:cubicBezTo>
                    <a:pt x="16400" y="247"/>
                    <a:pt x="14800" y="-473"/>
                    <a:pt x="12200" y="367"/>
                  </a:cubicBezTo>
                  <a:cubicBezTo>
                    <a:pt x="9600" y="1207"/>
                    <a:pt x="6000" y="3607"/>
                    <a:pt x="3600" y="6847"/>
                  </a:cubicBezTo>
                  <a:cubicBezTo>
                    <a:pt x="1200" y="10087"/>
                    <a:pt x="0" y="14167"/>
                    <a:pt x="0" y="16687"/>
                  </a:cubicBezTo>
                  <a:cubicBezTo>
                    <a:pt x="0" y="19207"/>
                    <a:pt x="1200" y="20167"/>
                    <a:pt x="2600" y="20047"/>
                  </a:cubicBezTo>
                  <a:cubicBezTo>
                    <a:pt x="4000" y="19927"/>
                    <a:pt x="5600" y="18727"/>
                    <a:pt x="7200" y="16567"/>
                  </a:cubicBezTo>
                  <a:cubicBezTo>
                    <a:pt x="8800" y="14407"/>
                    <a:pt x="10400" y="11287"/>
                    <a:pt x="11800" y="9007"/>
                  </a:cubicBezTo>
                  <a:cubicBezTo>
                    <a:pt x="13200" y="6727"/>
                    <a:pt x="14400" y="5287"/>
                    <a:pt x="15000" y="5167"/>
                  </a:cubicBezTo>
                  <a:cubicBezTo>
                    <a:pt x="15600" y="5047"/>
                    <a:pt x="15600" y="6247"/>
                    <a:pt x="15600" y="8647"/>
                  </a:cubicBezTo>
                  <a:cubicBezTo>
                    <a:pt x="15600" y="11047"/>
                    <a:pt x="15600" y="14647"/>
                    <a:pt x="16600" y="16927"/>
                  </a:cubicBezTo>
                  <a:cubicBezTo>
                    <a:pt x="17600" y="19207"/>
                    <a:pt x="19600" y="20167"/>
                    <a:pt x="21600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453081" y="1420018"/>
              <a:ext cx="69851" cy="16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1662"/>
                  </a:moveTo>
                  <a:cubicBezTo>
                    <a:pt x="3273" y="4985"/>
                    <a:pt x="6545" y="8308"/>
                    <a:pt x="8182" y="11354"/>
                  </a:cubicBezTo>
                  <a:cubicBezTo>
                    <a:pt x="9818" y="14400"/>
                    <a:pt x="9818" y="17169"/>
                    <a:pt x="8509" y="18969"/>
                  </a:cubicBezTo>
                  <a:cubicBezTo>
                    <a:pt x="7200" y="20769"/>
                    <a:pt x="4582" y="21600"/>
                    <a:pt x="2945" y="21185"/>
                  </a:cubicBezTo>
                  <a:cubicBezTo>
                    <a:pt x="1309" y="20769"/>
                    <a:pt x="655" y="19108"/>
                    <a:pt x="3927" y="15369"/>
                  </a:cubicBezTo>
                  <a:cubicBezTo>
                    <a:pt x="7200" y="11631"/>
                    <a:pt x="14400" y="5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2550066" y="1407345"/>
              <a:ext cx="137966" cy="162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014" fill="norm" stroke="1" extrusionOk="0">
                  <a:moveTo>
                    <a:pt x="1670" y="14761"/>
                  </a:moveTo>
                  <a:cubicBezTo>
                    <a:pt x="4571" y="10933"/>
                    <a:pt x="7473" y="7105"/>
                    <a:pt x="9085" y="4508"/>
                  </a:cubicBezTo>
                  <a:cubicBezTo>
                    <a:pt x="10697" y="1910"/>
                    <a:pt x="11019" y="543"/>
                    <a:pt x="10374" y="133"/>
                  </a:cubicBezTo>
                  <a:cubicBezTo>
                    <a:pt x="9729" y="-277"/>
                    <a:pt x="8117" y="270"/>
                    <a:pt x="6344" y="1637"/>
                  </a:cubicBezTo>
                  <a:cubicBezTo>
                    <a:pt x="4571" y="3004"/>
                    <a:pt x="2637" y="5191"/>
                    <a:pt x="1347" y="8336"/>
                  </a:cubicBezTo>
                  <a:cubicBezTo>
                    <a:pt x="58" y="11480"/>
                    <a:pt x="-587" y="15581"/>
                    <a:pt x="703" y="18042"/>
                  </a:cubicBezTo>
                  <a:cubicBezTo>
                    <a:pt x="1992" y="20503"/>
                    <a:pt x="5216" y="21323"/>
                    <a:pt x="8923" y="20913"/>
                  </a:cubicBezTo>
                  <a:cubicBezTo>
                    <a:pt x="12631" y="20503"/>
                    <a:pt x="16822" y="18862"/>
                    <a:pt x="21013" y="17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3251199" y="1393122"/>
              <a:ext cx="141683" cy="187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811" fill="norm" stroke="1" extrusionOk="0">
                  <a:moveTo>
                    <a:pt x="16497" y="166"/>
                  </a:moveTo>
                  <a:cubicBezTo>
                    <a:pt x="14591" y="-69"/>
                    <a:pt x="12686" y="-304"/>
                    <a:pt x="9986" y="1339"/>
                  </a:cubicBezTo>
                  <a:cubicBezTo>
                    <a:pt x="7286" y="2983"/>
                    <a:pt x="3791" y="6505"/>
                    <a:pt x="1886" y="9909"/>
                  </a:cubicBezTo>
                  <a:cubicBezTo>
                    <a:pt x="-20" y="13313"/>
                    <a:pt x="-338" y="16600"/>
                    <a:pt x="297" y="18596"/>
                  </a:cubicBezTo>
                  <a:cubicBezTo>
                    <a:pt x="933" y="20592"/>
                    <a:pt x="2521" y="21296"/>
                    <a:pt x="6174" y="20474"/>
                  </a:cubicBezTo>
                  <a:cubicBezTo>
                    <a:pt x="9827" y="19653"/>
                    <a:pt x="15544" y="17305"/>
                    <a:pt x="21262" y="14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3362077" y="1426368"/>
              <a:ext cx="115296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76" fill="norm" stroke="1" extrusionOk="0">
                  <a:moveTo>
                    <a:pt x="17185" y="0"/>
                  </a:moveTo>
                  <a:cubicBezTo>
                    <a:pt x="12171" y="2215"/>
                    <a:pt x="7157" y="4431"/>
                    <a:pt x="4071" y="7615"/>
                  </a:cubicBezTo>
                  <a:cubicBezTo>
                    <a:pt x="985" y="10800"/>
                    <a:pt x="-172" y="14954"/>
                    <a:pt x="21" y="17585"/>
                  </a:cubicBezTo>
                  <a:cubicBezTo>
                    <a:pt x="214" y="20215"/>
                    <a:pt x="1757" y="21323"/>
                    <a:pt x="4457" y="21462"/>
                  </a:cubicBezTo>
                  <a:cubicBezTo>
                    <a:pt x="7157" y="21600"/>
                    <a:pt x="11014" y="20769"/>
                    <a:pt x="14099" y="18138"/>
                  </a:cubicBezTo>
                  <a:cubicBezTo>
                    <a:pt x="17185" y="15508"/>
                    <a:pt x="19499" y="11077"/>
                    <a:pt x="20464" y="8169"/>
                  </a:cubicBezTo>
                  <a:cubicBezTo>
                    <a:pt x="21428" y="5262"/>
                    <a:pt x="21042" y="3877"/>
                    <a:pt x="19885" y="2769"/>
                  </a:cubicBezTo>
                  <a:cubicBezTo>
                    <a:pt x="18728" y="1662"/>
                    <a:pt x="16799" y="831"/>
                    <a:pt x="15642" y="1108"/>
                  </a:cubicBezTo>
                  <a:cubicBezTo>
                    <a:pt x="14485" y="1385"/>
                    <a:pt x="14099" y="2769"/>
                    <a:pt x="13714" y="4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3530318" y="1410954"/>
              <a:ext cx="110214" cy="17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13" fill="norm" stroke="1" extrusionOk="0">
                  <a:moveTo>
                    <a:pt x="436" y="5018"/>
                  </a:moveTo>
                  <a:cubicBezTo>
                    <a:pt x="844" y="9182"/>
                    <a:pt x="1251" y="13346"/>
                    <a:pt x="1251" y="16208"/>
                  </a:cubicBezTo>
                  <a:cubicBezTo>
                    <a:pt x="1251" y="19071"/>
                    <a:pt x="844" y="20632"/>
                    <a:pt x="436" y="20632"/>
                  </a:cubicBezTo>
                  <a:cubicBezTo>
                    <a:pt x="29" y="20632"/>
                    <a:pt x="-379" y="19071"/>
                    <a:pt x="640" y="15688"/>
                  </a:cubicBezTo>
                  <a:cubicBezTo>
                    <a:pt x="1659" y="12305"/>
                    <a:pt x="4104" y="7100"/>
                    <a:pt x="6346" y="4107"/>
                  </a:cubicBezTo>
                  <a:cubicBezTo>
                    <a:pt x="8587" y="1114"/>
                    <a:pt x="10625" y="333"/>
                    <a:pt x="12663" y="73"/>
                  </a:cubicBezTo>
                  <a:cubicBezTo>
                    <a:pt x="14700" y="-187"/>
                    <a:pt x="16738" y="73"/>
                    <a:pt x="18164" y="3717"/>
                  </a:cubicBezTo>
                  <a:cubicBezTo>
                    <a:pt x="19591" y="7360"/>
                    <a:pt x="20406" y="14386"/>
                    <a:pt x="21221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3714924" y="1414610"/>
              <a:ext cx="84358" cy="184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195" fill="norm" stroke="1" extrusionOk="0">
                  <a:moveTo>
                    <a:pt x="20496" y="1348"/>
                  </a:moveTo>
                  <a:cubicBezTo>
                    <a:pt x="18439" y="620"/>
                    <a:pt x="16382" y="-108"/>
                    <a:pt x="12525" y="13"/>
                  </a:cubicBezTo>
                  <a:cubicBezTo>
                    <a:pt x="8667" y="135"/>
                    <a:pt x="3010" y="1105"/>
                    <a:pt x="953" y="2804"/>
                  </a:cubicBezTo>
                  <a:cubicBezTo>
                    <a:pt x="-1104" y="4503"/>
                    <a:pt x="439" y="6930"/>
                    <a:pt x="3010" y="9357"/>
                  </a:cubicBezTo>
                  <a:cubicBezTo>
                    <a:pt x="5582" y="11784"/>
                    <a:pt x="9182" y="14211"/>
                    <a:pt x="11239" y="16153"/>
                  </a:cubicBezTo>
                  <a:cubicBezTo>
                    <a:pt x="13296" y="18094"/>
                    <a:pt x="13810" y="19550"/>
                    <a:pt x="12010" y="20400"/>
                  </a:cubicBezTo>
                  <a:cubicBezTo>
                    <a:pt x="10210" y="21249"/>
                    <a:pt x="6096" y="21492"/>
                    <a:pt x="3782" y="20764"/>
                  </a:cubicBezTo>
                  <a:cubicBezTo>
                    <a:pt x="1467" y="20036"/>
                    <a:pt x="953" y="18337"/>
                    <a:pt x="439" y="16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3837744" y="1356518"/>
              <a:ext cx="37738" cy="22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05" fill="norm" stroke="1" extrusionOk="0">
                  <a:moveTo>
                    <a:pt x="6994" y="9781"/>
                  </a:moveTo>
                  <a:cubicBezTo>
                    <a:pt x="4594" y="13042"/>
                    <a:pt x="2194" y="16302"/>
                    <a:pt x="994" y="18442"/>
                  </a:cubicBezTo>
                  <a:cubicBezTo>
                    <a:pt x="-206" y="20581"/>
                    <a:pt x="-206" y="21600"/>
                    <a:pt x="394" y="21498"/>
                  </a:cubicBezTo>
                  <a:cubicBezTo>
                    <a:pt x="994" y="21396"/>
                    <a:pt x="2194" y="20174"/>
                    <a:pt x="5794" y="16404"/>
                  </a:cubicBezTo>
                  <a:cubicBezTo>
                    <a:pt x="9394" y="12634"/>
                    <a:pt x="15394" y="6317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3882426" y="1202002"/>
              <a:ext cx="194883" cy="39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76" fill="norm" stroke="1" extrusionOk="0">
                  <a:moveTo>
                    <a:pt x="11780" y="13486"/>
                  </a:moveTo>
                  <a:cubicBezTo>
                    <a:pt x="11083" y="13029"/>
                    <a:pt x="10387" y="12571"/>
                    <a:pt x="9458" y="12400"/>
                  </a:cubicBezTo>
                  <a:cubicBezTo>
                    <a:pt x="8529" y="12229"/>
                    <a:pt x="7367" y="12343"/>
                    <a:pt x="5741" y="13257"/>
                  </a:cubicBezTo>
                  <a:cubicBezTo>
                    <a:pt x="4116" y="14171"/>
                    <a:pt x="2025" y="15886"/>
                    <a:pt x="980" y="17086"/>
                  </a:cubicBezTo>
                  <a:cubicBezTo>
                    <a:pt x="-65" y="18286"/>
                    <a:pt x="-65" y="18971"/>
                    <a:pt x="51" y="19600"/>
                  </a:cubicBezTo>
                  <a:cubicBezTo>
                    <a:pt x="167" y="20229"/>
                    <a:pt x="400" y="20800"/>
                    <a:pt x="1096" y="21143"/>
                  </a:cubicBezTo>
                  <a:cubicBezTo>
                    <a:pt x="1793" y="21486"/>
                    <a:pt x="2954" y="21600"/>
                    <a:pt x="4116" y="21314"/>
                  </a:cubicBezTo>
                  <a:cubicBezTo>
                    <a:pt x="5277" y="21029"/>
                    <a:pt x="6438" y="20343"/>
                    <a:pt x="8529" y="18114"/>
                  </a:cubicBezTo>
                  <a:cubicBezTo>
                    <a:pt x="10619" y="15886"/>
                    <a:pt x="13638" y="12114"/>
                    <a:pt x="15961" y="9029"/>
                  </a:cubicBezTo>
                  <a:cubicBezTo>
                    <a:pt x="18283" y="5943"/>
                    <a:pt x="19909" y="3543"/>
                    <a:pt x="20722" y="2057"/>
                  </a:cubicBezTo>
                  <a:cubicBezTo>
                    <a:pt x="21535" y="571"/>
                    <a:pt x="21535" y="0"/>
                    <a:pt x="21070" y="0"/>
                  </a:cubicBezTo>
                  <a:cubicBezTo>
                    <a:pt x="20606" y="0"/>
                    <a:pt x="19677" y="571"/>
                    <a:pt x="18283" y="2686"/>
                  </a:cubicBezTo>
                  <a:cubicBezTo>
                    <a:pt x="16890" y="4800"/>
                    <a:pt x="15032" y="8457"/>
                    <a:pt x="13987" y="11200"/>
                  </a:cubicBezTo>
                  <a:cubicBezTo>
                    <a:pt x="12941" y="13943"/>
                    <a:pt x="12709" y="15771"/>
                    <a:pt x="12593" y="16971"/>
                  </a:cubicBezTo>
                  <a:cubicBezTo>
                    <a:pt x="12477" y="18171"/>
                    <a:pt x="12477" y="18743"/>
                    <a:pt x="13058" y="19143"/>
                  </a:cubicBezTo>
                  <a:cubicBezTo>
                    <a:pt x="13638" y="19543"/>
                    <a:pt x="14800" y="19771"/>
                    <a:pt x="15961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4050846" y="1407427"/>
              <a:ext cx="97686" cy="17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983" fill="norm" stroke="1" extrusionOk="0">
                  <a:moveTo>
                    <a:pt x="10179" y="11422"/>
                  </a:moveTo>
                  <a:cubicBezTo>
                    <a:pt x="12477" y="8627"/>
                    <a:pt x="14775" y="5832"/>
                    <a:pt x="16154" y="3799"/>
                  </a:cubicBezTo>
                  <a:cubicBezTo>
                    <a:pt x="17532" y="1766"/>
                    <a:pt x="17992" y="495"/>
                    <a:pt x="17073" y="114"/>
                  </a:cubicBezTo>
                  <a:cubicBezTo>
                    <a:pt x="16154" y="-267"/>
                    <a:pt x="13856" y="241"/>
                    <a:pt x="10869" y="2655"/>
                  </a:cubicBezTo>
                  <a:cubicBezTo>
                    <a:pt x="7881" y="5069"/>
                    <a:pt x="4205" y="9389"/>
                    <a:pt x="2137" y="12566"/>
                  </a:cubicBezTo>
                  <a:cubicBezTo>
                    <a:pt x="69" y="15742"/>
                    <a:pt x="-391" y="17775"/>
                    <a:pt x="298" y="19173"/>
                  </a:cubicBezTo>
                  <a:cubicBezTo>
                    <a:pt x="988" y="20571"/>
                    <a:pt x="2826" y="21333"/>
                    <a:pt x="6503" y="20825"/>
                  </a:cubicBezTo>
                  <a:cubicBezTo>
                    <a:pt x="10179" y="20317"/>
                    <a:pt x="15694" y="18538"/>
                    <a:pt x="21209" y="16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205681" y="1413668"/>
              <a:ext cx="88901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2571" y="4968"/>
                    <a:pt x="5143" y="9936"/>
                    <a:pt x="6429" y="13068"/>
                  </a:cubicBezTo>
                  <a:cubicBezTo>
                    <a:pt x="7714" y="16200"/>
                    <a:pt x="7714" y="17496"/>
                    <a:pt x="7200" y="18792"/>
                  </a:cubicBezTo>
                  <a:cubicBezTo>
                    <a:pt x="6686" y="20088"/>
                    <a:pt x="5657" y="21384"/>
                    <a:pt x="4629" y="21492"/>
                  </a:cubicBezTo>
                  <a:cubicBezTo>
                    <a:pt x="3600" y="21600"/>
                    <a:pt x="2571" y="20520"/>
                    <a:pt x="4114" y="17712"/>
                  </a:cubicBezTo>
                  <a:cubicBezTo>
                    <a:pt x="5657" y="14904"/>
                    <a:pt x="9771" y="10368"/>
                    <a:pt x="13114" y="7776"/>
                  </a:cubicBezTo>
                  <a:cubicBezTo>
                    <a:pt x="16457" y="5184"/>
                    <a:pt x="19029" y="4536"/>
                    <a:pt x="21600" y="3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314766" y="1180461"/>
              <a:ext cx="350057" cy="42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99" fill="norm" stroke="1" extrusionOk="0">
                  <a:moveTo>
                    <a:pt x="2631" y="13755"/>
                  </a:moveTo>
                  <a:cubicBezTo>
                    <a:pt x="3016" y="13335"/>
                    <a:pt x="3402" y="12916"/>
                    <a:pt x="3723" y="12444"/>
                  </a:cubicBezTo>
                  <a:cubicBezTo>
                    <a:pt x="4045" y="11972"/>
                    <a:pt x="4302" y="11448"/>
                    <a:pt x="4109" y="11343"/>
                  </a:cubicBezTo>
                  <a:cubicBezTo>
                    <a:pt x="3916" y="11238"/>
                    <a:pt x="3273" y="11553"/>
                    <a:pt x="2438" y="12706"/>
                  </a:cubicBezTo>
                  <a:cubicBezTo>
                    <a:pt x="1602" y="13860"/>
                    <a:pt x="573" y="15852"/>
                    <a:pt x="188" y="17425"/>
                  </a:cubicBezTo>
                  <a:cubicBezTo>
                    <a:pt x="-198" y="18997"/>
                    <a:pt x="59" y="20151"/>
                    <a:pt x="509" y="20780"/>
                  </a:cubicBezTo>
                  <a:cubicBezTo>
                    <a:pt x="959" y="21409"/>
                    <a:pt x="1602" y="21514"/>
                    <a:pt x="3788" y="20832"/>
                  </a:cubicBezTo>
                  <a:cubicBezTo>
                    <a:pt x="5973" y="20151"/>
                    <a:pt x="9702" y="18683"/>
                    <a:pt x="11823" y="17634"/>
                  </a:cubicBezTo>
                  <a:cubicBezTo>
                    <a:pt x="13945" y="16586"/>
                    <a:pt x="14459" y="15957"/>
                    <a:pt x="14716" y="15380"/>
                  </a:cubicBezTo>
                  <a:cubicBezTo>
                    <a:pt x="14973" y="14803"/>
                    <a:pt x="14973" y="14279"/>
                    <a:pt x="14523" y="14017"/>
                  </a:cubicBezTo>
                  <a:cubicBezTo>
                    <a:pt x="14073" y="13755"/>
                    <a:pt x="13173" y="13755"/>
                    <a:pt x="12209" y="14069"/>
                  </a:cubicBezTo>
                  <a:cubicBezTo>
                    <a:pt x="11245" y="14384"/>
                    <a:pt x="10216" y="15013"/>
                    <a:pt x="9445" y="15852"/>
                  </a:cubicBezTo>
                  <a:cubicBezTo>
                    <a:pt x="8673" y="16691"/>
                    <a:pt x="8159" y="17739"/>
                    <a:pt x="7966" y="18631"/>
                  </a:cubicBezTo>
                  <a:cubicBezTo>
                    <a:pt x="7773" y="19522"/>
                    <a:pt x="7902" y="20256"/>
                    <a:pt x="8288" y="20675"/>
                  </a:cubicBezTo>
                  <a:cubicBezTo>
                    <a:pt x="8673" y="21095"/>
                    <a:pt x="9316" y="21199"/>
                    <a:pt x="10281" y="20780"/>
                  </a:cubicBezTo>
                  <a:cubicBezTo>
                    <a:pt x="11245" y="20361"/>
                    <a:pt x="12531" y="19417"/>
                    <a:pt x="14073" y="17215"/>
                  </a:cubicBezTo>
                  <a:cubicBezTo>
                    <a:pt x="15616" y="15013"/>
                    <a:pt x="17416" y="11553"/>
                    <a:pt x="18702" y="8669"/>
                  </a:cubicBezTo>
                  <a:cubicBezTo>
                    <a:pt x="19988" y="5786"/>
                    <a:pt x="20759" y="3479"/>
                    <a:pt x="21081" y="2064"/>
                  </a:cubicBezTo>
                  <a:cubicBezTo>
                    <a:pt x="21402" y="648"/>
                    <a:pt x="21273" y="124"/>
                    <a:pt x="20888" y="19"/>
                  </a:cubicBezTo>
                  <a:cubicBezTo>
                    <a:pt x="20502" y="-86"/>
                    <a:pt x="19859" y="229"/>
                    <a:pt x="19023" y="1644"/>
                  </a:cubicBezTo>
                  <a:cubicBezTo>
                    <a:pt x="18188" y="3060"/>
                    <a:pt x="17159" y="5576"/>
                    <a:pt x="16452" y="8355"/>
                  </a:cubicBezTo>
                  <a:cubicBezTo>
                    <a:pt x="15745" y="11133"/>
                    <a:pt x="15359" y="14174"/>
                    <a:pt x="15488" y="16062"/>
                  </a:cubicBezTo>
                  <a:cubicBezTo>
                    <a:pt x="15616" y="17949"/>
                    <a:pt x="16259" y="18683"/>
                    <a:pt x="16902" y="19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5073428" y="1413672"/>
              <a:ext cx="270367" cy="20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77" fill="norm" stroke="1" extrusionOk="0">
                  <a:moveTo>
                    <a:pt x="10143" y="1336"/>
                  </a:moveTo>
                  <a:cubicBezTo>
                    <a:pt x="7484" y="3785"/>
                    <a:pt x="4826" y="6235"/>
                    <a:pt x="3081" y="8796"/>
                  </a:cubicBezTo>
                  <a:cubicBezTo>
                    <a:pt x="1336" y="11356"/>
                    <a:pt x="506" y="14029"/>
                    <a:pt x="173" y="16033"/>
                  </a:cubicBezTo>
                  <a:cubicBezTo>
                    <a:pt x="-159" y="18037"/>
                    <a:pt x="7" y="19373"/>
                    <a:pt x="506" y="19818"/>
                  </a:cubicBezTo>
                  <a:cubicBezTo>
                    <a:pt x="1004" y="20264"/>
                    <a:pt x="1835" y="19818"/>
                    <a:pt x="2998" y="17925"/>
                  </a:cubicBezTo>
                  <a:cubicBezTo>
                    <a:pt x="4161" y="16033"/>
                    <a:pt x="5656" y="12692"/>
                    <a:pt x="6653" y="10243"/>
                  </a:cubicBezTo>
                  <a:cubicBezTo>
                    <a:pt x="7650" y="7793"/>
                    <a:pt x="8149" y="6235"/>
                    <a:pt x="8315" y="6346"/>
                  </a:cubicBezTo>
                  <a:cubicBezTo>
                    <a:pt x="8481" y="6457"/>
                    <a:pt x="8315" y="8239"/>
                    <a:pt x="8232" y="9686"/>
                  </a:cubicBezTo>
                  <a:cubicBezTo>
                    <a:pt x="8149" y="11134"/>
                    <a:pt x="8149" y="12247"/>
                    <a:pt x="8232" y="13361"/>
                  </a:cubicBezTo>
                  <a:cubicBezTo>
                    <a:pt x="8315" y="14474"/>
                    <a:pt x="8481" y="15587"/>
                    <a:pt x="9063" y="16255"/>
                  </a:cubicBezTo>
                  <a:cubicBezTo>
                    <a:pt x="9644" y="16923"/>
                    <a:pt x="10641" y="17146"/>
                    <a:pt x="12053" y="14808"/>
                  </a:cubicBezTo>
                  <a:cubicBezTo>
                    <a:pt x="13466" y="12470"/>
                    <a:pt x="15293" y="7571"/>
                    <a:pt x="16124" y="4565"/>
                  </a:cubicBezTo>
                  <a:cubicBezTo>
                    <a:pt x="16955" y="1558"/>
                    <a:pt x="16789" y="445"/>
                    <a:pt x="16290" y="111"/>
                  </a:cubicBezTo>
                  <a:cubicBezTo>
                    <a:pt x="15792" y="-223"/>
                    <a:pt x="14961" y="222"/>
                    <a:pt x="14463" y="1113"/>
                  </a:cubicBezTo>
                  <a:cubicBezTo>
                    <a:pt x="13964" y="2004"/>
                    <a:pt x="13798" y="3340"/>
                    <a:pt x="14712" y="5455"/>
                  </a:cubicBezTo>
                  <a:cubicBezTo>
                    <a:pt x="15626" y="7571"/>
                    <a:pt x="17619" y="10466"/>
                    <a:pt x="18866" y="12358"/>
                  </a:cubicBezTo>
                  <a:cubicBezTo>
                    <a:pt x="20112" y="14251"/>
                    <a:pt x="20610" y="15142"/>
                    <a:pt x="20943" y="16144"/>
                  </a:cubicBezTo>
                  <a:cubicBezTo>
                    <a:pt x="21275" y="17146"/>
                    <a:pt x="21441" y="18259"/>
                    <a:pt x="20693" y="19150"/>
                  </a:cubicBezTo>
                  <a:cubicBezTo>
                    <a:pt x="19946" y="20041"/>
                    <a:pt x="18284" y="20709"/>
                    <a:pt x="16623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5740216" y="1467094"/>
              <a:ext cx="154566" cy="17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612" fill="norm" stroke="1" extrusionOk="0">
                  <a:moveTo>
                    <a:pt x="21315" y="4114"/>
                  </a:moveTo>
                  <a:cubicBezTo>
                    <a:pt x="20731" y="2886"/>
                    <a:pt x="20147" y="1659"/>
                    <a:pt x="18396" y="800"/>
                  </a:cubicBezTo>
                  <a:cubicBezTo>
                    <a:pt x="16645" y="-59"/>
                    <a:pt x="13726" y="-550"/>
                    <a:pt x="10807" y="1045"/>
                  </a:cubicBezTo>
                  <a:cubicBezTo>
                    <a:pt x="7888" y="2641"/>
                    <a:pt x="4969" y="6323"/>
                    <a:pt x="3218" y="8777"/>
                  </a:cubicBezTo>
                  <a:cubicBezTo>
                    <a:pt x="1466" y="11232"/>
                    <a:pt x="883" y="12459"/>
                    <a:pt x="445" y="14300"/>
                  </a:cubicBezTo>
                  <a:cubicBezTo>
                    <a:pt x="7" y="16141"/>
                    <a:pt x="-285" y="18595"/>
                    <a:pt x="445" y="19823"/>
                  </a:cubicBezTo>
                  <a:cubicBezTo>
                    <a:pt x="1174" y="21050"/>
                    <a:pt x="2926" y="21050"/>
                    <a:pt x="5845" y="18350"/>
                  </a:cubicBezTo>
                  <a:cubicBezTo>
                    <a:pt x="8764" y="15650"/>
                    <a:pt x="12850" y="10250"/>
                    <a:pt x="14893" y="6936"/>
                  </a:cubicBezTo>
                  <a:cubicBezTo>
                    <a:pt x="16937" y="3623"/>
                    <a:pt x="16937" y="2395"/>
                    <a:pt x="16499" y="1659"/>
                  </a:cubicBezTo>
                  <a:cubicBezTo>
                    <a:pt x="16061" y="923"/>
                    <a:pt x="15185" y="677"/>
                    <a:pt x="14310" y="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5940143" y="1272839"/>
              <a:ext cx="233510" cy="383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97" fill="norm" stroke="1" extrusionOk="0">
                  <a:moveTo>
                    <a:pt x="1667" y="11748"/>
                  </a:moveTo>
                  <a:cubicBezTo>
                    <a:pt x="1084" y="13755"/>
                    <a:pt x="500" y="15761"/>
                    <a:pt x="208" y="17237"/>
                  </a:cubicBezTo>
                  <a:cubicBezTo>
                    <a:pt x="-84" y="18712"/>
                    <a:pt x="-84" y="19656"/>
                    <a:pt x="305" y="19893"/>
                  </a:cubicBezTo>
                  <a:cubicBezTo>
                    <a:pt x="694" y="20129"/>
                    <a:pt x="1473" y="19656"/>
                    <a:pt x="2348" y="18889"/>
                  </a:cubicBezTo>
                  <a:cubicBezTo>
                    <a:pt x="3224" y="18122"/>
                    <a:pt x="4197" y="17060"/>
                    <a:pt x="4781" y="16234"/>
                  </a:cubicBezTo>
                  <a:cubicBezTo>
                    <a:pt x="5365" y="15407"/>
                    <a:pt x="5559" y="14817"/>
                    <a:pt x="5851" y="15053"/>
                  </a:cubicBezTo>
                  <a:cubicBezTo>
                    <a:pt x="6143" y="15289"/>
                    <a:pt x="6532" y="16352"/>
                    <a:pt x="6921" y="17178"/>
                  </a:cubicBezTo>
                  <a:cubicBezTo>
                    <a:pt x="7311" y="18004"/>
                    <a:pt x="7700" y="18594"/>
                    <a:pt x="8381" y="18830"/>
                  </a:cubicBezTo>
                  <a:cubicBezTo>
                    <a:pt x="9062" y="19066"/>
                    <a:pt x="10035" y="18948"/>
                    <a:pt x="11202" y="18122"/>
                  </a:cubicBezTo>
                  <a:cubicBezTo>
                    <a:pt x="12370" y="17296"/>
                    <a:pt x="13732" y="15761"/>
                    <a:pt x="15289" y="13342"/>
                  </a:cubicBezTo>
                  <a:cubicBezTo>
                    <a:pt x="16846" y="10922"/>
                    <a:pt x="18597" y="7617"/>
                    <a:pt x="19667" y="5493"/>
                  </a:cubicBezTo>
                  <a:cubicBezTo>
                    <a:pt x="20738" y="3368"/>
                    <a:pt x="21127" y="2424"/>
                    <a:pt x="21321" y="1597"/>
                  </a:cubicBezTo>
                  <a:cubicBezTo>
                    <a:pt x="21516" y="771"/>
                    <a:pt x="21516" y="63"/>
                    <a:pt x="21321" y="4"/>
                  </a:cubicBezTo>
                  <a:cubicBezTo>
                    <a:pt x="21127" y="-55"/>
                    <a:pt x="20738" y="535"/>
                    <a:pt x="19765" y="2601"/>
                  </a:cubicBezTo>
                  <a:cubicBezTo>
                    <a:pt x="18792" y="4666"/>
                    <a:pt x="17235" y="8207"/>
                    <a:pt x="16165" y="11217"/>
                  </a:cubicBezTo>
                  <a:cubicBezTo>
                    <a:pt x="15094" y="14227"/>
                    <a:pt x="14511" y="16706"/>
                    <a:pt x="14413" y="18358"/>
                  </a:cubicBezTo>
                  <a:cubicBezTo>
                    <a:pt x="14316" y="20011"/>
                    <a:pt x="14705" y="20837"/>
                    <a:pt x="15484" y="21191"/>
                  </a:cubicBezTo>
                  <a:cubicBezTo>
                    <a:pt x="16262" y="21545"/>
                    <a:pt x="17430" y="21427"/>
                    <a:pt x="18402" y="20955"/>
                  </a:cubicBezTo>
                  <a:cubicBezTo>
                    <a:pt x="19375" y="20483"/>
                    <a:pt x="20154" y="19656"/>
                    <a:pt x="20932" y="18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6072581" y="1458118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6218631" y="1286668"/>
              <a:ext cx="698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2274"/>
                    <a:pt x="12436" y="4547"/>
                    <a:pt x="8836" y="8147"/>
                  </a:cubicBezTo>
                  <a:cubicBezTo>
                    <a:pt x="5236" y="11747"/>
                    <a:pt x="2618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6279581" y="1426368"/>
              <a:ext cx="66051" cy="174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476" fill="norm" stroke="1" extrusionOk="0">
                  <a:moveTo>
                    <a:pt x="8913" y="9369"/>
                  </a:moveTo>
                  <a:cubicBezTo>
                    <a:pt x="6213" y="11971"/>
                    <a:pt x="3513" y="14573"/>
                    <a:pt x="1825" y="16916"/>
                  </a:cubicBezTo>
                  <a:cubicBezTo>
                    <a:pt x="138" y="19258"/>
                    <a:pt x="-537" y="21340"/>
                    <a:pt x="475" y="21470"/>
                  </a:cubicBezTo>
                  <a:cubicBezTo>
                    <a:pt x="1488" y="21600"/>
                    <a:pt x="4188" y="19778"/>
                    <a:pt x="7900" y="15875"/>
                  </a:cubicBezTo>
                  <a:cubicBezTo>
                    <a:pt x="11613" y="11971"/>
                    <a:pt x="16338" y="5986"/>
                    <a:pt x="210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6345631" y="1412531"/>
              <a:ext cx="277284" cy="19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8" fill="norm" stroke="1" extrusionOk="0">
                  <a:moveTo>
                    <a:pt x="0" y="6395"/>
                  </a:moveTo>
                  <a:cubicBezTo>
                    <a:pt x="0" y="7557"/>
                    <a:pt x="0" y="8718"/>
                    <a:pt x="495" y="9299"/>
                  </a:cubicBezTo>
                  <a:cubicBezTo>
                    <a:pt x="989" y="9879"/>
                    <a:pt x="1979" y="9879"/>
                    <a:pt x="3050" y="8950"/>
                  </a:cubicBezTo>
                  <a:cubicBezTo>
                    <a:pt x="4122" y="8021"/>
                    <a:pt x="5276" y="6163"/>
                    <a:pt x="5936" y="4421"/>
                  </a:cubicBezTo>
                  <a:cubicBezTo>
                    <a:pt x="6595" y="2679"/>
                    <a:pt x="6760" y="1054"/>
                    <a:pt x="6431" y="357"/>
                  </a:cubicBezTo>
                  <a:cubicBezTo>
                    <a:pt x="6101" y="-340"/>
                    <a:pt x="5276" y="-108"/>
                    <a:pt x="4122" y="1866"/>
                  </a:cubicBezTo>
                  <a:cubicBezTo>
                    <a:pt x="2968" y="3841"/>
                    <a:pt x="1484" y="7557"/>
                    <a:pt x="742" y="10808"/>
                  </a:cubicBezTo>
                  <a:cubicBezTo>
                    <a:pt x="0" y="14060"/>
                    <a:pt x="0" y="16847"/>
                    <a:pt x="330" y="18589"/>
                  </a:cubicBezTo>
                  <a:cubicBezTo>
                    <a:pt x="660" y="20331"/>
                    <a:pt x="1319" y="21028"/>
                    <a:pt x="2061" y="20912"/>
                  </a:cubicBezTo>
                  <a:cubicBezTo>
                    <a:pt x="2803" y="20795"/>
                    <a:pt x="3627" y="19866"/>
                    <a:pt x="4534" y="17428"/>
                  </a:cubicBezTo>
                  <a:cubicBezTo>
                    <a:pt x="5441" y="14989"/>
                    <a:pt x="6431" y="11041"/>
                    <a:pt x="7173" y="8370"/>
                  </a:cubicBezTo>
                  <a:cubicBezTo>
                    <a:pt x="7915" y="5699"/>
                    <a:pt x="8409" y="4305"/>
                    <a:pt x="8986" y="3957"/>
                  </a:cubicBezTo>
                  <a:cubicBezTo>
                    <a:pt x="9563" y="3608"/>
                    <a:pt x="10223" y="4305"/>
                    <a:pt x="10800" y="6163"/>
                  </a:cubicBezTo>
                  <a:cubicBezTo>
                    <a:pt x="11377" y="8021"/>
                    <a:pt x="11872" y="11041"/>
                    <a:pt x="12037" y="13131"/>
                  </a:cubicBezTo>
                  <a:cubicBezTo>
                    <a:pt x="12202" y="15221"/>
                    <a:pt x="12037" y="16383"/>
                    <a:pt x="11624" y="17312"/>
                  </a:cubicBezTo>
                  <a:cubicBezTo>
                    <a:pt x="11212" y="18241"/>
                    <a:pt x="10553" y="18937"/>
                    <a:pt x="10223" y="18357"/>
                  </a:cubicBezTo>
                  <a:cubicBezTo>
                    <a:pt x="9893" y="17776"/>
                    <a:pt x="9893" y="15918"/>
                    <a:pt x="10470" y="14060"/>
                  </a:cubicBezTo>
                  <a:cubicBezTo>
                    <a:pt x="11047" y="12202"/>
                    <a:pt x="12202" y="10344"/>
                    <a:pt x="13933" y="8718"/>
                  </a:cubicBezTo>
                  <a:cubicBezTo>
                    <a:pt x="15664" y="7092"/>
                    <a:pt x="17973" y="5699"/>
                    <a:pt x="19456" y="4654"/>
                  </a:cubicBezTo>
                  <a:cubicBezTo>
                    <a:pt x="20940" y="3608"/>
                    <a:pt x="21600" y="2912"/>
                    <a:pt x="21600" y="2215"/>
                  </a:cubicBezTo>
                  <a:cubicBezTo>
                    <a:pt x="21600" y="1518"/>
                    <a:pt x="20940" y="821"/>
                    <a:pt x="20198" y="821"/>
                  </a:cubicBezTo>
                  <a:cubicBezTo>
                    <a:pt x="19456" y="821"/>
                    <a:pt x="18632" y="1518"/>
                    <a:pt x="17973" y="2331"/>
                  </a:cubicBezTo>
                  <a:cubicBezTo>
                    <a:pt x="17313" y="3144"/>
                    <a:pt x="16818" y="4073"/>
                    <a:pt x="16571" y="5350"/>
                  </a:cubicBezTo>
                  <a:cubicBezTo>
                    <a:pt x="16324" y="6628"/>
                    <a:pt x="16324" y="8254"/>
                    <a:pt x="17066" y="10112"/>
                  </a:cubicBezTo>
                  <a:cubicBezTo>
                    <a:pt x="17808" y="11970"/>
                    <a:pt x="19292" y="14060"/>
                    <a:pt x="20198" y="15802"/>
                  </a:cubicBezTo>
                  <a:cubicBezTo>
                    <a:pt x="21105" y="17544"/>
                    <a:pt x="21435" y="18937"/>
                    <a:pt x="21105" y="19866"/>
                  </a:cubicBezTo>
                  <a:cubicBezTo>
                    <a:pt x="20776" y="20795"/>
                    <a:pt x="19786" y="21260"/>
                    <a:pt x="19044" y="20795"/>
                  </a:cubicBezTo>
                  <a:cubicBezTo>
                    <a:pt x="18302" y="20331"/>
                    <a:pt x="17808" y="18937"/>
                    <a:pt x="17313" y="17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7126681" y="1470818"/>
              <a:ext cx="31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183831" y="1413668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7247331" y="1178052"/>
              <a:ext cx="182597" cy="49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6" fill="norm" stroke="1" extrusionOk="0">
                  <a:moveTo>
                    <a:pt x="16386" y="5521"/>
                  </a:moveTo>
                  <a:cubicBezTo>
                    <a:pt x="18124" y="4331"/>
                    <a:pt x="19862" y="3141"/>
                    <a:pt x="20731" y="2226"/>
                  </a:cubicBezTo>
                  <a:cubicBezTo>
                    <a:pt x="21600" y="1310"/>
                    <a:pt x="21600" y="670"/>
                    <a:pt x="20979" y="304"/>
                  </a:cubicBezTo>
                  <a:cubicBezTo>
                    <a:pt x="20359" y="-62"/>
                    <a:pt x="19117" y="-154"/>
                    <a:pt x="17503" y="349"/>
                  </a:cubicBezTo>
                  <a:cubicBezTo>
                    <a:pt x="15890" y="853"/>
                    <a:pt x="13903" y="1951"/>
                    <a:pt x="11917" y="4010"/>
                  </a:cubicBezTo>
                  <a:cubicBezTo>
                    <a:pt x="9931" y="6070"/>
                    <a:pt x="7945" y="9090"/>
                    <a:pt x="6207" y="11927"/>
                  </a:cubicBezTo>
                  <a:cubicBezTo>
                    <a:pt x="4469" y="14765"/>
                    <a:pt x="2979" y="17419"/>
                    <a:pt x="1986" y="18975"/>
                  </a:cubicBezTo>
                  <a:cubicBezTo>
                    <a:pt x="993" y="20531"/>
                    <a:pt x="497" y="20988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7240981" y="1489868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-1" y="2647584"/>
              <a:ext cx="135333" cy="17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164" fill="norm" stroke="1" extrusionOk="0">
                  <a:moveTo>
                    <a:pt x="5295" y="8144"/>
                  </a:moveTo>
                  <a:cubicBezTo>
                    <a:pt x="6624" y="8906"/>
                    <a:pt x="7954" y="9669"/>
                    <a:pt x="9615" y="9542"/>
                  </a:cubicBezTo>
                  <a:cubicBezTo>
                    <a:pt x="11277" y="9414"/>
                    <a:pt x="13271" y="8398"/>
                    <a:pt x="14766" y="7254"/>
                  </a:cubicBezTo>
                  <a:cubicBezTo>
                    <a:pt x="16261" y="6111"/>
                    <a:pt x="17258" y="4840"/>
                    <a:pt x="17591" y="3570"/>
                  </a:cubicBezTo>
                  <a:cubicBezTo>
                    <a:pt x="17923" y="2299"/>
                    <a:pt x="17591" y="1029"/>
                    <a:pt x="16428" y="393"/>
                  </a:cubicBezTo>
                  <a:cubicBezTo>
                    <a:pt x="15264" y="-242"/>
                    <a:pt x="13271" y="-242"/>
                    <a:pt x="10446" y="1410"/>
                  </a:cubicBezTo>
                  <a:cubicBezTo>
                    <a:pt x="7621" y="3062"/>
                    <a:pt x="3966" y="6365"/>
                    <a:pt x="1972" y="9796"/>
                  </a:cubicBezTo>
                  <a:cubicBezTo>
                    <a:pt x="-22" y="13226"/>
                    <a:pt x="-354" y="16784"/>
                    <a:pt x="311" y="18817"/>
                  </a:cubicBezTo>
                  <a:cubicBezTo>
                    <a:pt x="975" y="20850"/>
                    <a:pt x="2637" y="21358"/>
                    <a:pt x="6292" y="21104"/>
                  </a:cubicBezTo>
                  <a:cubicBezTo>
                    <a:pt x="9948" y="20850"/>
                    <a:pt x="15597" y="19833"/>
                    <a:pt x="21246" y="18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217881" y="2461418"/>
              <a:ext cx="44451" cy="37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0"/>
                  </a:moveTo>
                  <a:cubicBezTo>
                    <a:pt x="17486" y="360"/>
                    <a:pt x="13371" y="720"/>
                    <a:pt x="10800" y="1920"/>
                  </a:cubicBezTo>
                  <a:cubicBezTo>
                    <a:pt x="8229" y="3120"/>
                    <a:pt x="7200" y="5160"/>
                    <a:pt x="5657" y="7920"/>
                  </a:cubicBezTo>
                  <a:cubicBezTo>
                    <a:pt x="4114" y="10680"/>
                    <a:pt x="2057" y="14160"/>
                    <a:pt x="1029" y="16320"/>
                  </a:cubicBezTo>
                  <a:cubicBezTo>
                    <a:pt x="0" y="18480"/>
                    <a:pt x="0" y="19320"/>
                    <a:pt x="0" y="20100"/>
                  </a:cubicBezTo>
                  <a:cubicBezTo>
                    <a:pt x="0" y="20880"/>
                    <a:pt x="0" y="21600"/>
                    <a:pt x="2057" y="21480"/>
                  </a:cubicBezTo>
                  <a:cubicBezTo>
                    <a:pt x="4114" y="21360"/>
                    <a:pt x="8229" y="20400"/>
                    <a:pt x="12343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267431" y="2649080"/>
              <a:ext cx="77472" cy="154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1" h="20964" fill="norm" stroke="1" extrusionOk="0">
                  <a:moveTo>
                    <a:pt x="3650" y="9026"/>
                  </a:moveTo>
                  <a:cubicBezTo>
                    <a:pt x="6419" y="9314"/>
                    <a:pt x="9188" y="9602"/>
                    <a:pt x="11681" y="9026"/>
                  </a:cubicBezTo>
                  <a:cubicBezTo>
                    <a:pt x="14173" y="8450"/>
                    <a:pt x="16388" y="7010"/>
                    <a:pt x="18050" y="5138"/>
                  </a:cubicBezTo>
                  <a:cubicBezTo>
                    <a:pt x="19711" y="3266"/>
                    <a:pt x="20819" y="962"/>
                    <a:pt x="19988" y="242"/>
                  </a:cubicBezTo>
                  <a:cubicBezTo>
                    <a:pt x="19157" y="-478"/>
                    <a:pt x="16388" y="386"/>
                    <a:pt x="12511" y="3122"/>
                  </a:cubicBezTo>
                  <a:cubicBezTo>
                    <a:pt x="8634" y="5858"/>
                    <a:pt x="3650" y="10466"/>
                    <a:pt x="1434" y="13778"/>
                  </a:cubicBezTo>
                  <a:cubicBezTo>
                    <a:pt x="-781" y="17090"/>
                    <a:pt x="-227" y="19106"/>
                    <a:pt x="1711" y="20114"/>
                  </a:cubicBezTo>
                  <a:cubicBezTo>
                    <a:pt x="3650" y="21122"/>
                    <a:pt x="6973" y="21122"/>
                    <a:pt x="9742" y="20690"/>
                  </a:cubicBezTo>
                  <a:cubicBezTo>
                    <a:pt x="12511" y="20258"/>
                    <a:pt x="14727" y="19394"/>
                    <a:pt x="16942" y="18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390182" y="2651918"/>
              <a:ext cx="157900" cy="17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74" fill="norm" stroke="1" extrusionOk="0">
                  <a:moveTo>
                    <a:pt x="1612" y="0"/>
                  </a:moveTo>
                  <a:cubicBezTo>
                    <a:pt x="1612" y="4533"/>
                    <a:pt x="1612" y="9067"/>
                    <a:pt x="1612" y="12000"/>
                  </a:cubicBezTo>
                  <a:cubicBezTo>
                    <a:pt x="1612" y="14933"/>
                    <a:pt x="1612" y="16267"/>
                    <a:pt x="1324" y="17867"/>
                  </a:cubicBezTo>
                  <a:cubicBezTo>
                    <a:pt x="1036" y="19467"/>
                    <a:pt x="460" y="21333"/>
                    <a:pt x="172" y="21467"/>
                  </a:cubicBezTo>
                  <a:cubicBezTo>
                    <a:pt x="-116" y="21600"/>
                    <a:pt x="-116" y="20000"/>
                    <a:pt x="748" y="16533"/>
                  </a:cubicBezTo>
                  <a:cubicBezTo>
                    <a:pt x="1612" y="13067"/>
                    <a:pt x="3340" y="7733"/>
                    <a:pt x="4924" y="4800"/>
                  </a:cubicBezTo>
                  <a:cubicBezTo>
                    <a:pt x="6508" y="1867"/>
                    <a:pt x="7948" y="1333"/>
                    <a:pt x="8812" y="1733"/>
                  </a:cubicBezTo>
                  <a:cubicBezTo>
                    <a:pt x="9676" y="2133"/>
                    <a:pt x="9964" y="3467"/>
                    <a:pt x="10108" y="5067"/>
                  </a:cubicBezTo>
                  <a:cubicBezTo>
                    <a:pt x="10252" y="6667"/>
                    <a:pt x="10252" y="8533"/>
                    <a:pt x="10252" y="10133"/>
                  </a:cubicBezTo>
                  <a:cubicBezTo>
                    <a:pt x="10252" y="11733"/>
                    <a:pt x="10252" y="13067"/>
                    <a:pt x="10540" y="12933"/>
                  </a:cubicBezTo>
                  <a:cubicBezTo>
                    <a:pt x="10828" y="12800"/>
                    <a:pt x="11404" y="11200"/>
                    <a:pt x="11980" y="9733"/>
                  </a:cubicBezTo>
                  <a:cubicBezTo>
                    <a:pt x="12556" y="8267"/>
                    <a:pt x="13132" y="6933"/>
                    <a:pt x="14572" y="5600"/>
                  </a:cubicBezTo>
                  <a:cubicBezTo>
                    <a:pt x="16012" y="4267"/>
                    <a:pt x="18316" y="2933"/>
                    <a:pt x="19612" y="2933"/>
                  </a:cubicBezTo>
                  <a:cubicBezTo>
                    <a:pt x="20908" y="2933"/>
                    <a:pt x="21196" y="4267"/>
                    <a:pt x="21196" y="6267"/>
                  </a:cubicBezTo>
                  <a:cubicBezTo>
                    <a:pt x="21196" y="8267"/>
                    <a:pt x="20908" y="10933"/>
                    <a:pt x="20908" y="12667"/>
                  </a:cubicBezTo>
                  <a:cubicBezTo>
                    <a:pt x="20908" y="14400"/>
                    <a:pt x="21196" y="15200"/>
                    <a:pt x="21484" y="1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590452" y="2626627"/>
              <a:ext cx="201047" cy="16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921" fill="norm" stroke="1" extrusionOk="0">
                  <a:moveTo>
                    <a:pt x="896" y="12787"/>
                  </a:moveTo>
                  <a:cubicBezTo>
                    <a:pt x="3371" y="9587"/>
                    <a:pt x="5846" y="6387"/>
                    <a:pt x="7308" y="4120"/>
                  </a:cubicBezTo>
                  <a:cubicBezTo>
                    <a:pt x="8771" y="1853"/>
                    <a:pt x="9221" y="520"/>
                    <a:pt x="8771" y="120"/>
                  </a:cubicBezTo>
                  <a:cubicBezTo>
                    <a:pt x="8321" y="-280"/>
                    <a:pt x="6971" y="253"/>
                    <a:pt x="5396" y="2787"/>
                  </a:cubicBezTo>
                  <a:cubicBezTo>
                    <a:pt x="3821" y="5320"/>
                    <a:pt x="2021" y="9853"/>
                    <a:pt x="1008" y="13187"/>
                  </a:cubicBezTo>
                  <a:cubicBezTo>
                    <a:pt x="-4" y="16520"/>
                    <a:pt x="-229" y="18653"/>
                    <a:pt x="221" y="19853"/>
                  </a:cubicBezTo>
                  <a:cubicBezTo>
                    <a:pt x="671" y="21053"/>
                    <a:pt x="1796" y="21320"/>
                    <a:pt x="3371" y="20253"/>
                  </a:cubicBezTo>
                  <a:cubicBezTo>
                    <a:pt x="4946" y="19187"/>
                    <a:pt x="6971" y="16787"/>
                    <a:pt x="8658" y="14120"/>
                  </a:cubicBezTo>
                  <a:cubicBezTo>
                    <a:pt x="10346" y="11453"/>
                    <a:pt x="11696" y="8520"/>
                    <a:pt x="12708" y="6520"/>
                  </a:cubicBezTo>
                  <a:cubicBezTo>
                    <a:pt x="13721" y="4520"/>
                    <a:pt x="14396" y="3453"/>
                    <a:pt x="14508" y="3587"/>
                  </a:cubicBezTo>
                  <a:cubicBezTo>
                    <a:pt x="14621" y="3720"/>
                    <a:pt x="14171" y="5053"/>
                    <a:pt x="13721" y="6387"/>
                  </a:cubicBezTo>
                  <a:cubicBezTo>
                    <a:pt x="13271" y="7720"/>
                    <a:pt x="12821" y="9053"/>
                    <a:pt x="12146" y="11053"/>
                  </a:cubicBezTo>
                  <a:cubicBezTo>
                    <a:pt x="11471" y="13053"/>
                    <a:pt x="10571" y="15720"/>
                    <a:pt x="10346" y="16253"/>
                  </a:cubicBezTo>
                  <a:cubicBezTo>
                    <a:pt x="10121" y="16787"/>
                    <a:pt x="10571" y="15187"/>
                    <a:pt x="11808" y="12387"/>
                  </a:cubicBezTo>
                  <a:cubicBezTo>
                    <a:pt x="13046" y="9587"/>
                    <a:pt x="15071" y="5587"/>
                    <a:pt x="16646" y="3320"/>
                  </a:cubicBezTo>
                  <a:cubicBezTo>
                    <a:pt x="18221" y="1053"/>
                    <a:pt x="19346" y="520"/>
                    <a:pt x="20133" y="920"/>
                  </a:cubicBezTo>
                  <a:cubicBezTo>
                    <a:pt x="20921" y="1320"/>
                    <a:pt x="21371" y="2653"/>
                    <a:pt x="21371" y="5587"/>
                  </a:cubicBezTo>
                  <a:cubicBezTo>
                    <a:pt x="21371" y="8520"/>
                    <a:pt x="20921" y="13053"/>
                    <a:pt x="20471" y="17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847814" y="2442368"/>
              <a:ext cx="74918" cy="361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72" fill="norm" stroke="1" extrusionOk="0">
                  <a:moveTo>
                    <a:pt x="21236" y="0"/>
                  </a:moveTo>
                  <a:cubicBezTo>
                    <a:pt x="16436" y="3265"/>
                    <a:pt x="11636" y="6530"/>
                    <a:pt x="8036" y="9858"/>
                  </a:cubicBezTo>
                  <a:cubicBezTo>
                    <a:pt x="4436" y="13186"/>
                    <a:pt x="2036" y="16577"/>
                    <a:pt x="836" y="18586"/>
                  </a:cubicBezTo>
                  <a:cubicBezTo>
                    <a:pt x="-364" y="20595"/>
                    <a:pt x="-364" y="21223"/>
                    <a:pt x="1436" y="21412"/>
                  </a:cubicBezTo>
                  <a:cubicBezTo>
                    <a:pt x="3236" y="21600"/>
                    <a:pt x="6836" y="21349"/>
                    <a:pt x="10436" y="20658"/>
                  </a:cubicBezTo>
                  <a:cubicBezTo>
                    <a:pt x="14036" y="19967"/>
                    <a:pt x="17636" y="18837"/>
                    <a:pt x="21236" y="17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846531" y="2632868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367231" y="2486818"/>
              <a:ext cx="1651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17"/>
                    <a:pt x="7200" y="9434"/>
                    <a:pt x="10800" y="13034"/>
                  </a:cubicBezTo>
                  <a:cubicBezTo>
                    <a:pt x="14400" y="16634"/>
                    <a:pt x="18000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405331" y="2645568"/>
              <a:ext cx="127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255"/>
                    <a:pt x="12960" y="8509"/>
                    <a:pt x="9360" y="12109"/>
                  </a:cubicBezTo>
                  <a:cubicBezTo>
                    <a:pt x="5760" y="15709"/>
                    <a:pt x="2880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927484" y="2479217"/>
              <a:ext cx="202243" cy="33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46" fill="norm" stroke="1" extrusionOk="0">
                  <a:moveTo>
                    <a:pt x="15880" y="3361"/>
                  </a:moveTo>
                  <a:cubicBezTo>
                    <a:pt x="16103" y="2404"/>
                    <a:pt x="16325" y="1448"/>
                    <a:pt x="15880" y="901"/>
                  </a:cubicBezTo>
                  <a:cubicBezTo>
                    <a:pt x="15435" y="354"/>
                    <a:pt x="14321" y="217"/>
                    <a:pt x="12428" y="901"/>
                  </a:cubicBezTo>
                  <a:cubicBezTo>
                    <a:pt x="10536" y="1584"/>
                    <a:pt x="7863" y="3088"/>
                    <a:pt x="5637" y="6027"/>
                  </a:cubicBezTo>
                  <a:cubicBezTo>
                    <a:pt x="3410" y="8966"/>
                    <a:pt x="1628" y="13341"/>
                    <a:pt x="738" y="15939"/>
                  </a:cubicBezTo>
                  <a:cubicBezTo>
                    <a:pt x="-153" y="18536"/>
                    <a:pt x="-153" y="19356"/>
                    <a:pt x="292" y="20040"/>
                  </a:cubicBezTo>
                  <a:cubicBezTo>
                    <a:pt x="738" y="20723"/>
                    <a:pt x="1628" y="21270"/>
                    <a:pt x="3299" y="21339"/>
                  </a:cubicBezTo>
                  <a:cubicBezTo>
                    <a:pt x="4969" y="21407"/>
                    <a:pt x="7418" y="20997"/>
                    <a:pt x="10424" y="18878"/>
                  </a:cubicBezTo>
                  <a:cubicBezTo>
                    <a:pt x="13431" y="16759"/>
                    <a:pt x="16993" y="12931"/>
                    <a:pt x="18998" y="9718"/>
                  </a:cubicBezTo>
                  <a:cubicBezTo>
                    <a:pt x="21002" y="6506"/>
                    <a:pt x="21447" y="3908"/>
                    <a:pt x="21224" y="2404"/>
                  </a:cubicBezTo>
                  <a:cubicBezTo>
                    <a:pt x="21002" y="901"/>
                    <a:pt x="20111" y="491"/>
                    <a:pt x="18886" y="217"/>
                  </a:cubicBezTo>
                  <a:cubicBezTo>
                    <a:pt x="17661" y="-56"/>
                    <a:pt x="16103" y="-193"/>
                    <a:pt x="14655" y="559"/>
                  </a:cubicBezTo>
                  <a:cubicBezTo>
                    <a:pt x="13208" y="1311"/>
                    <a:pt x="11872" y="2951"/>
                    <a:pt x="11092" y="5617"/>
                  </a:cubicBezTo>
                  <a:cubicBezTo>
                    <a:pt x="10313" y="8283"/>
                    <a:pt x="10090" y="11974"/>
                    <a:pt x="10536" y="14435"/>
                  </a:cubicBezTo>
                  <a:cubicBezTo>
                    <a:pt x="10981" y="16896"/>
                    <a:pt x="12094" y="18126"/>
                    <a:pt x="13208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053031" y="2715418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192731" y="2760876"/>
              <a:ext cx="91058" cy="19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88" fill="norm" stroke="1" extrusionOk="0">
                  <a:moveTo>
                    <a:pt x="0" y="3410"/>
                  </a:moveTo>
                  <a:cubicBezTo>
                    <a:pt x="0" y="2236"/>
                    <a:pt x="0" y="1062"/>
                    <a:pt x="1227" y="475"/>
                  </a:cubicBezTo>
                  <a:cubicBezTo>
                    <a:pt x="2455" y="-112"/>
                    <a:pt x="4909" y="-112"/>
                    <a:pt x="7364" y="240"/>
                  </a:cubicBezTo>
                  <a:cubicBezTo>
                    <a:pt x="9818" y="592"/>
                    <a:pt x="12273" y="1297"/>
                    <a:pt x="14236" y="2471"/>
                  </a:cubicBezTo>
                  <a:cubicBezTo>
                    <a:pt x="16200" y="3645"/>
                    <a:pt x="17673" y="5288"/>
                    <a:pt x="17182" y="6462"/>
                  </a:cubicBezTo>
                  <a:cubicBezTo>
                    <a:pt x="16691" y="7636"/>
                    <a:pt x="14236" y="8340"/>
                    <a:pt x="12273" y="9162"/>
                  </a:cubicBezTo>
                  <a:cubicBezTo>
                    <a:pt x="10309" y="9984"/>
                    <a:pt x="8836" y="10923"/>
                    <a:pt x="9327" y="11745"/>
                  </a:cubicBezTo>
                  <a:cubicBezTo>
                    <a:pt x="9818" y="12566"/>
                    <a:pt x="12273" y="13271"/>
                    <a:pt x="14727" y="14210"/>
                  </a:cubicBezTo>
                  <a:cubicBezTo>
                    <a:pt x="17182" y="15149"/>
                    <a:pt x="19636" y="16323"/>
                    <a:pt x="20618" y="17497"/>
                  </a:cubicBezTo>
                  <a:cubicBezTo>
                    <a:pt x="21600" y="18671"/>
                    <a:pt x="21109" y="19845"/>
                    <a:pt x="19391" y="20549"/>
                  </a:cubicBezTo>
                  <a:cubicBezTo>
                    <a:pt x="17673" y="21253"/>
                    <a:pt x="14727" y="21488"/>
                    <a:pt x="12027" y="21488"/>
                  </a:cubicBezTo>
                  <a:cubicBezTo>
                    <a:pt x="9327" y="21488"/>
                    <a:pt x="6873" y="21253"/>
                    <a:pt x="5155" y="20431"/>
                  </a:cubicBezTo>
                  <a:cubicBezTo>
                    <a:pt x="3436" y="19610"/>
                    <a:pt x="2455" y="18201"/>
                    <a:pt x="1473" y="16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2535631" y="2683668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6200"/>
                    <a:pt x="12454" y="10800"/>
                    <a:pt x="16054" y="7200"/>
                  </a:cubicBezTo>
                  <a:cubicBezTo>
                    <a:pt x="19654" y="3600"/>
                    <a:pt x="2062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2662631" y="2601118"/>
              <a:ext cx="6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26"/>
                    <a:pt x="7200" y="9853"/>
                    <a:pt x="3600" y="13453"/>
                  </a:cubicBezTo>
                  <a:cubicBezTo>
                    <a:pt x="0" y="17053"/>
                    <a:pt x="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3063689" y="2569368"/>
              <a:ext cx="227593" cy="24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42" fill="norm" stroke="1" extrusionOk="0">
                  <a:moveTo>
                    <a:pt x="21505" y="0"/>
                  </a:moveTo>
                  <a:cubicBezTo>
                    <a:pt x="18505" y="5354"/>
                    <a:pt x="15505" y="10708"/>
                    <a:pt x="12805" y="14308"/>
                  </a:cubicBezTo>
                  <a:cubicBezTo>
                    <a:pt x="10105" y="17908"/>
                    <a:pt x="7705" y="19754"/>
                    <a:pt x="5905" y="20677"/>
                  </a:cubicBezTo>
                  <a:cubicBezTo>
                    <a:pt x="4105" y="21600"/>
                    <a:pt x="2905" y="21600"/>
                    <a:pt x="2005" y="21138"/>
                  </a:cubicBezTo>
                  <a:cubicBezTo>
                    <a:pt x="1105" y="20677"/>
                    <a:pt x="505" y="19754"/>
                    <a:pt x="205" y="18831"/>
                  </a:cubicBezTo>
                  <a:cubicBezTo>
                    <a:pt x="-95" y="17908"/>
                    <a:pt x="-95" y="16985"/>
                    <a:pt x="405" y="16154"/>
                  </a:cubicBezTo>
                  <a:cubicBezTo>
                    <a:pt x="905" y="15323"/>
                    <a:pt x="1905" y="14585"/>
                    <a:pt x="3505" y="14215"/>
                  </a:cubicBezTo>
                  <a:cubicBezTo>
                    <a:pt x="5105" y="13846"/>
                    <a:pt x="7305" y="13846"/>
                    <a:pt x="9805" y="15046"/>
                  </a:cubicBezTo>
                  <a:cubicBezTo>
                    <a:pt x="12305" y="16246"/>
                    <a:pt x="15105" y="18646"/>
                    <a:pt x="17905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3361131" y="2759868"/>
              <a:ext cx="50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3684981" y="2563018"/>
              <a:ext cx="57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460"/>
                    <a:pt x="15200" y="919"/>
                    <a:pt x="12800" y="2757"/>
                  </a:cubicBezTo>
                  <a:cubicBezTo>
                    <a:pt x="10400" y="4596"/>
                    <a:pt x="8800" y="7813"/>
                    <a:pt x="6800" y="11183"/>
                  </a:cubicBezTo>
                  <a:cubicBezTo>
                    <a:pt x="4800" y="14553"/>
                    <a:pt x="2400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3638085" y="2557310"/>
              <a:ext cx="205647" cy="5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27" fill="norm" stroke="1" extrusionOk="0">
                  <a:moveTo>
                    <a:pt x="1577" y="21327"/>
                  </a:moveTo>
                  <a:cubicBezTo>
                    <a:pt x="696" y="16827"/>
                    <a:pt x="-186" y="12327"/>
                    <a:pt x="34" y="8727"/>
                  </a:cubicBezTo>
                  <a:cubicBezTo>
                    <a:pt x="255" y="5127"/>
                    <a:pt x="1577" y="2427"/>
                    <a:pt x="4773" y="1077"/>
                  </a:cubicBezTo>
                  <a:cubicBezTo>
                    <a:pt x="7969" y="-273"/>
                    <a:pt x="13038" y="-273"/>
                    <a:pt x="16124" y="627"/>
                  </a:cubicBezTo>
                  <a:cubicBezTo>
                    <a:pt x="19210" y="1527"/>
                    <a:pt x="20312" y="3327"/>
                    <a:pt x="21414" y="5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3564331" y="2829718"/>
              <a:ext cx="228601" cy="49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8100"/>
                  </a:moveTo>
                  <a:cubicBezTo>
                    <a:pt x="0" y="12600"/>
                    <a:pt x="0" y="17100"/>
                    <a:pt x="800" y="19350"/>
                  </a:cubicBezTo>
                  <a:cubicBezTo>
                    <a:pt x="1600" y="21600"/>
                    <a:pt x="3200" y="21600"/>
                    <a:pt x="6800" y="18000"/>
                  </a:cubicBezTo>
                  <a:cubicBezTo>
                    <a:pt x="10400" y="14400"/>
                    <a:pt x="16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3948849" y="2543820"/>
              <a:ext cx="156232" cy="330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336" fill="norm" stroke="1" extrusionOk="0">
                  <a:moveTo>
                    <a:pt x="16365" y="5341"/>
                  </a:moveTo>
                  <a:cubicBezTo>
                    <a:pt x="14120" y="5204"/>
                    <a:pt x="11876" y="5068"/>
                    <a:pt x="9211" y="6366"/>
                  </a:cubicBezTo>
                  <a:cubicBezTo>
                    <a:pt x="6546" y="7665"/>
                    <a:pt x="3461" y="10399"/>
                    <a:pt x="1778" y="12587"/>
                  </a:cubicBezTo>
                  <a:cubicBezTo>
                    <a:pt x="95" y="14774"/>
                    <a:pt x="-186" y="16414"/>
                    <a:pt x="95" y="17508"/>
                  </a:cubicBezTo>
                  <a:cubicBezTo>
                    <a:pt x="375" y="18602"/>
                    <a:pt x="1217" y="19149"/>
                    <a:pt x="3040" y="19217"/>
                  </a:cubicBezTo>
                  <a:cubicBezTo>
                    <a:pt x="4863" y="19285"/>
                    <a:pt x="7669" y="18875"/>
                    <a:pt x="11035" y="16414"/>
                  </a:cubicBezTo>
                  <a:cubicBezTo>
                    <a:pt x="14401" y="13954"/>
                    <a:pt x="18328" y="9442"/>
                    <a:pt x="19871" y="6366"/>
                  </a:cubicBezTo>
                  <a:cubicBezTo>
                    <a:pt x="21414" y="3290"/>
                    <a:pt x="20572" y="1650"/>
                    <a:pt x="19310" y="761"/>
                  </a:cubicBezTo>
                  <a:cubicBezTo>
                    <a:pt x="18048" y="-127"/>
                    <a:pt x="16365" y="-264"/>
                    <a:pt x="14120" y="488"/>
                  </a:cubicBezTo>
                  <a:cubicBezTo>
                    <a:pt x="11876" y="1240"/>
                    <a:pt x="9071" y="2880"/>
                    <a:pt x="8230" y="5341"/>
                  </a:cubicBezTo>
                  <a:cubicBezTo>
                    <a:pt x="7388" y="7802"/>
                    <a:pt x="8510" y="11083"/>
                    <a:pt x="10333" y="13475"/>
                  </a:cubicBezTo>
                  <a:cubicBezTo>
                    <a:pt x="12157" y="15868"/>
                    <a:pt x="14682" y="17371"/>
                    <a:pt x="15944" y="18533"/>
                  </a:cubicBezTo>
                  <a:cubicBezTo>
                    <a:pt x="17206" y="19695"/>
                    <a:pt x="17206" y="20516"/>
                    <a:pt x="17206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4200742" y="2572456"/>
              <a:ext cx="172950" cy="33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72" fill="norm" stroke="1" extrusionOk="0">
                  <a:moveTo>
                    <a:pt x="9196" y="3806"/>
                  </a:moveTo>
                  <a:cubicBezTo>
                    <a:pt x="7374" y="7672"/>
                    <a:pt x="5552" y="11539"/>
                    <a:pt x="4381" y="14072"/>
                  </a:cubicBezTo>
                  <a:cubicBezTo>
                    <a:pt x="3210" y="16606"/>
                    <a:pt x="2690" y="17806"/>
                    <a:pt x="2039" y="18939"/>
                  </a:cubicBezTo>
                  <a:cubicBezTo>
                    <a:pt x="1388" y="20072"/>
                    <a:pt x="608" y="21139"/>
                    <a:pt x="217" y="21339"/>
                  </a:cubicBezTo>
                  <a:cubicBezTo>
                    <a:pt x="-173" y="21539"/>
                    <a:pt x="-173" y="20872"/>
                    <a:pt x="1388" y="18472"/>
                  </a:cubicBezTo>
                  <a:cubicBezTo>
                    <a:pt x="2950" y="16072"/>
                    <a:pt x="6073" y="11939"/>
                    <a:pt x="8935" y="8739"/>
                  </a:cubicBezTo>
                  <a:cubicBezTo>
                    <a:pt x="11798" y="5539"/>
                    <a:pt x="14400" y="3272"/>
                    <a:pt x="16352" y="1872"/>
                  </a:cubicBezTo>
                  <a:cubicBezTo>
                    <a:pt x="18304" y="472"/>
                    <a:pt x="19605" y="-61"/>
                    <a:pt x="20386" y="6"/>
                  </a:cubicBezTo>
                  <a:cubicBezTo>
                    <a:pt x="21167" y="72"/>
                    <a:pt x="21427" y="739"/>
                    <a:pt x="21167" y="2006"/>
                  </a:cubicBezTo>
                  <a:cubicBezTo>
                    <a:pt x="20907" y="3272"/>
                    <a:pt x="20126" y="5139"/>
                    <a:pt x="18434" y="6739"/>
                  </a:cubicBezTo>
                  <a:cubicBezTo>
                    <a:pt x="16743" y="8339"/>
                    <a:pt x="14140" y="9672"/>
                    <a:pt x="11798" y="10672"/>
                  </a:cubicBezTo>
                  <a:cubicBezTo>
                    <a:pt x="9456" y="11672"/>
                    <a:pt x="7374" y="12339"/>
                    <a:pt x="6463" y="13006"/>
                  </a:cubicBezTo>
                  <a:cubicBezTo>
                    <a:pt x="5552" y="13672"/>
                    <a:pt x="5813" y="14339"/>
                    <a:pt x="7634" y="15472"/>
                  </a:cubicBezTo>
                  <a:cubicBezTo>
                    <a:pt x="9456" y="16606"/>
                    <a:pt x="12839" y="18206"/>
                    <a:pt x="16222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134230" y="3574588"/>
              <a:ext cx="104693" cy="17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0511" fill="norm" stroke="1" extrusionOk="0">
                  <a:moveTo>
                    <a:pt x="17711" y="2692"/>
                  </a:moveTo>
                  <a:cubicBezTo>
                    <a:pt x="16465" y="1722"/>
                    <a:pt x="15219" y="751"/>
                    <a:pt x="13557" y="265"/>
                  </a:cubicBezTo>
                  <a:cubicBezTo>
                    <a:pt x="11896" y="-220"/>
                    <a:pt x="9819" y="-220"/>
                    <a:pt x="7326" y="1843"/>
                  </a:cubicBezTo>
                  <a:cubicBezTo>
                    <a:pt x="4834" y="3906"/>
                    <a:pt x="1926" y="8032"/>
                    <a:pt x="680" y="11308"/>
                  </a:cubicBezTo>
                  <a:cubicBezTo>
                    <a:pt x="-566" y="14584"/>
                    <a:pt x="-151" y="17011"/>
                    <a:pt x="2342" y="18710"/>
                  </a:cubicBezTo>
                  <a:cubicBezTo>
                    <a:pt x="4834" y="20409"/>
                    <a:pt x="9403" y="21380"/>
                    <a:pt x="13142" y="19438"/>
                  </a:cubicBezTo>
                  <a:cubicBezTo>
                    <a:pt x="16880" y="17497"/>
                    <a:pt x="19788" y="12643"/>
                    <a:pt x="20411" y="9367"/>
                  </a:cubicBezTo>
                  <a:cubicBezTo>
                    <a:pt x="21034" y="6090"/>
                    <a:pt x="19372" y="4391"/>
                    <a:pt x="17711" y="3784"/>
                  </a:cubicBezTo>
                  <a:cubicBezTo>
                    <a:pt x="16049" y="3178"/>
                    <a:pt x="14388" y="3663"/>
                    <a:pt x="12726" y="4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268931" y="3598068"/>
              <a:ext cx="190501" cy="15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51"/>
                  </a:moveTo>
                  <a:cubicBezTo>
                    <a:pt x="4080" y="4378"/>
                    <a:pt x="8160" y="7005"/>
                    <a:pt x="10560" y="9924"/>
                  </a:cubicBezTo>
                  <a:cubicBezTo>
                    <a:pt x="12960" y="12843"/>
                    <a:pt x="13680" y="16054"/>
                    <a:pt x="13680" y="18243"/>
                  </a:cubicBezTo>
                  <a:cubicBezTo>
                    <a:pt x="13680" y="20432"/>
                    <a:pt x="12960" y="21600"/>
                    <a:pt x="11280" y="21600"/>
                  </a:cubicBezTo>
                  <a:cubicBezTo>
                    <a:pt x="9600" y="21600"/>
                    <a:pt x="6960" y="20432"/>
                    <a:pt x="5640" y="18243"/>
                  </a:cubicBezTo>
                  <a:cubicBezTo>
                    <a:pt x="4320" y="16054"/>
                    <a:pt x="4320" y="12843"/>
                    <a:pt x="7200" y="9632"/>
                  </a:cubicBezTo>
                  <a:cubicBezTo>
                    <a:pt x="10080" y="6422"/>
                    <a:pt x="15840" y="32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333997" y="4425290"/>
              <a:ext cx="137885" cy="14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734" fill="norm" stroke="1" extrusionOk="0">
                  <a:moveTo>
                    <a:pt x="701" y="8080"/>
                  </a:moveTo>
                  <a:cubicBezTo>
                    <a:pt x="2337" y="7772"/>
                    <a:pt x="3974" y="7463"/>
                    <a:pt x="5446" y="6692"/>
                  </a:cubicBezTo>
                  <a:cubicBezTo>
                    <a:pt x="6919" y="5920"/>
                    <a:pt x="8228" y="4686"/>
                    <a:pt x="8883" y="3298"/>
                  </a:cubicBezTo>
                  <a:cubicBezTo>
                    <a:pt x="9537" y="1909"/>
                    <a:pt x="9537" y="366"/>
                    <a:pt x="8719" y="58"/>
                  </a:cubicBezTo>
                  <a:cubicBezTo>
                    <a:pt x="7901" y="-251"/>
                    <a:pt x="6264" y="675"/>
                    <a:pt x="4628" y="2989"/>
                  </a:cubicBezTo>
                  <a:cubicBezTo>
                    <a:pt x="2992" y="5303"/>
                    <a:pt x="1355" y="9006"/>
                    <a:pt x="537" y="12092"/>
                  </a:cubicBezTo>
                  <a:cubicBezTo>
                    <a:pt x="-281" y="15178"/>
                    <a:pt x="-281" y="17646"/>
                    <a:pt x="1355" y="19189"/>
                  </a:cubicBezTo>
                  <a:cubicBezTo>
                    <a:pt x="2992" y="20732"/>
                    <a:pt x="6264" y="21349"/>
                    <a:pt x="9864" y="19960"/>
                  </a:cubicBezTo>
                  <a:cubicBezTo>
                    <a:pt x="13464" y="18572"/>
                    <a:pt x="17392" y="15178"/>
                    <a:pt x="21319" y="11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497281" y="4271168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926"/>
                    <a:pt x="9600" y="9853"/>
                    <a:pt x="6000" y="13453"/>
                  </a:cubicBezTo>
                  <a:cubicBezTo>
                    <a:pt x="2400" y="17053"/>
                    <a:pt x="12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535381" y="4380848"/>
              <a:ext cx="412751" cy="16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7" fill="norm" stroke="1" extrusionOk="0">
                  <a:moveTo>
                    <a:pt x="0" y="16789"/>
                  </a:moveTo>
                  <a:cubicBezTo>
                    <a:pt x="886" y="13549"/>
                    <a:pt x="1772" y="10309"/>
                    <a:pt x="2382" y="8014"/>
                  </a:cubicBezTo>
                  <a:cubicBezTo>
                    <a:pt x="2991" y="5719"/>
                    <a:pt x="3323" y="4369"/>
                    <a:pt x="3489" y="3019"/>
                  </a:cubicBezTo>
                  <a:cubicBezTo>
                    <a:pt x="3655" y="1669"/>
                    <a:pt x="3655" y="319"/>
                    <a:pt x="3434" y="49"/>
                  </a:cubicBezTo>
                  <a:cubicBezTo>
                    <a:pt x="3212" y="-221"/>
                    <a:pt x="2769" y="589"/>
                    <a:pt x="2160" y="3154"/>
                  </a:cubicBezTo>
                  <a:cubicBezTo>
                    <a:pt x="1551" y="5719"/>
                    <a:pt x="775" y="10039"/>
                    <a:pt x="443" y="13279"/>
                  </a:cubicBezTo>
                  <a:cubicBezTo>
                    <a:pt x="111" y="16519"/>
                    <a:pt x="222" y="18679"/>
                    <a:pt x="609" y="19894"/>
                  </a:cubicBezTo>
                  <a:cubicBezTo>
                    <a:pt x="997" y="21109"/>
                    <a:pt x="1662" y="21379"/>
                    <a:pt x="2492" y="19489"/>
                  </a:cubicBezTo>
                  <a:cubicBezTo>
                    <a:pt x="3323" y="17599"/>
                    <a:pt x="4320" y="13549"/>
                    <a:pt x="4929" y="10849"/>
                  </a:cubicBezTo>
                  <a:cubicBezTo>
                    <a:pt x="5538" y="8149"/>
                    <a:pt x="5760" y="6799"/>
                    <a:pt x="5982" y="6799"/>
                  </a:cubicBezTo>
                  <a:cubicBezTo>
                    <a:pt x="6203" y="6799"/>
                    <a:pt x="6425" y="8149"/>
                    <a:pt x="6535" y="9499"/>
                  </a:cubicBezTo>
                  <a:cubicBezTo>
                    <a:pt x="6646" y="10849"/>
                    <a:pt x="6646" y="12199"/>
                    <a:pt x="6646" y="12199"/>
                  </a:cubicBezTo>
                  <a:cubicBezTo>
                    <a:pt x="6646" y="12199"/>
                    <a:pt x="6646" y="10849"/>
                    <a:pt x="6812" y="9499"/>
                  </a:cubicBezTo>
                  <a:cubicBezTo>
                    <a:pt x="6978" y="8149"/>
                    <a:pt x="7311" y="6799"/>
                    <a:pt x="7754" y="5584"/>
                  </a:cubicBezTo>
                  <a:cubicBezTo>
                    <a:pt x="8197" y="4369"/>
                    <a:pt x="8751" y="3289"/>
                    <a:pt x="9083" y="3424"/>
                  </a:cubicBezTo>
                  <a:cubicBezTo>
                    <a:pt x="9415" y="3559"/>
                    <a:pt x="9526" y="4909"/>
                    <a:pt x="9526" y="6259"/>
                  </a:cubicBezTo>
                  <a:cubicBezTo>
                    <a:pt x="9526" y="7609"/>
                    <a:pt x="9415" y="8959"/>
                    <a:pt x="9305" y="10309"/>
                  </a:cubicBezTo>
                  <a:cubicBezTo>
                    <a:pt x="9194" y="11659"/>
                    <a:pt x="9083" y="13009"/>
                    <a:pt x="9194" y="13009"/>
                  </a:cubicBezTo>
                  <a:cubicBezTo>
                    <a:pt x="9305" y="13009"/>
                    <a:pt x="9637" y="11659"/>
                    <a:pt x="9969" y="10444"/>
                  </a:cubicBezTo>
                  <a:cubicBezTo>
                    <a:pt x="10302" y="9229"/>
                    <a:pt x="10634" y="8149"/>
                    <a:pt x="11022" y="8419"/>
                  </a:cubicBezTo>
                  <a:cubicBezTo>
                    <a:pt x="11409" y="8689"/>
                    <a:pt x="11852" y="10309"/>
                    <a:pt x="12185" y="11794"/>
                  </a:cubicBezTo>
                  <a:cubicBezTo>
                    <a:pt x="12517" y="13279"/>
                    <a:pt x="12738" y="14629"/>
                    <a:pt x="13126" y="15169"/>
                  </a:cubicBezTo>
                  <a:cubicBezTo>
                    <a:pt x="13514" y="15709"/>
                    <a:pt x="14068" y="15439"/>
                    <a:pt x="14455" y="14629"/>
                  </a:cubicBezTo>
                  <a:cubicBezTo>
                    <a:pt x="14843" y="13819"/>
                    <a:pt x="15065" y="12469"/>
                    <a:pt x="15231" y="11119"/>
                  </a:cubicBezTo>
                  <a:cubicBezTo>
                    <a:pt x="15397" y="9769"/>
                    <a:pt x="15508" y="8419"/>
                    <a:pt x="15563" y="7069"/>
                  </a:cubicBezTo>
                  <a:cubicBezTo>
                    <a:pt x="15618" y="5719"/>
                    <a:pt x="15618" y="4369"/>
                    <a:pt x="15342" y="3829"/>
                  </a:cubicBezTo>
                  <a:cubicBezTo>
                    <a:pt x="15065" y="3289"/>
                    <a:pt x="14511" y="3559"/>
                    <a:pt x="14012" y="5179"/>
                  </a:cubicBezTo>
                  <a:cubicBezTo>
                    <a:pt x="13514" y="6799"/>
                    <a:pt x="13071" y="9769"/>
                    <a:pt x="12905" y="11929"/>
                  </a:cubicBezTo>
                  <a:cubicBezTo>
                    <a:pt x="12738" y="14089"/>
                    <a:pt x="12849" y="15439"/>
                    <a:pt x="13182" y="16249"/>
                  </a:cubicBezTo>
                  <a:cubicBezTo>
                    <a:pt x="13514" y="17059"/>
                    <a:pt x="14068" y="17329"/>
                    <a:pt x="14843" y="16249"/>
                  </a:cubicBezTo>
                  <a:cubicBezTo>
                    <a:pt x="15618" y="15169"/>
                    <a:pt x="16615" y="12739"/>
                    <a:pt x="17280" y="10984"/>
                  </a:cubicBezTo>
                  <a:cubicBezTo>
                    <a:pt x="17945" y="9229"/>
                    <a:pt x="18277" y="8149"/>
                    <a:pt x="18388" y="8284"/>
                  </a:cubicBezTo>
                  <a:cubicBezTo>
                    <a:pt x="18498" y="8419"/>
                    <a:pt x="18388" y="9769"/>
                    <a:pt x="18222" y="11119"/>
                  </a:cubicBezTo>
                  <a:cubicBezTo>
                    <a:pt x="18055" y="12469"/>
                    <a:pt x="17834" y="13819"/>
                    <a:pt x="17612" y="15304"/>
                  </a:cubicBezTo>
                  <a:cubicBezTo>
                    <a:pt x="17391" y="16789"/>
                    <a:pt x="17169" y="18409"/>
                    <a:pt x="17169" y="18409"/>
                  </a:cubicBezTo>
                  <a:cubicBezTo>
                    <a:pt x="17169" y="18409"/>
                    <a:pt x="17391" y="16789"/>
                    <a:pt x="17778" y="14764"/>
                  </a:cubicBezTo>
                  <a:cubicBezTo>
                    <a:pt x="18166" y="12739"/>
                    <a:pt x="18720" y="10309"/>
                    <a:pt x="19218" y="8689"/>
                  </a:cubicBezTo>
                  <a:cubicBezTo>
                    <a:pt x="19717" y="7069"/>
                    <a:pt x="20160" y="6259"/>
                    <a:pt x="20548" y="6529"/>
                  </a:cubicBezTo>
                  <a:cubicBezTo>
                    <a:pt x="20935" y="6799"/>
                    <a:pt x="21268" y="8149"/>
                    <a:pt x="21434" y="10309"/>
                  </a:cubicBezTo>
                  <a:cubicBezTo>
                    <a:pt x="21600" y="12469"/>
                    <a:pt x="21600" y="15439"/>
                    <a:pt x="21600" y="18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996020" y="4201318"/>
              <a:ext cx="66412" cy="37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45" fill="norm" stroke="1" extrusionOk="0">
                  <a:moveTo>
                    <a:pt x="19153" y="0"/>
                  </a:moveTo>
                  <a:cubicBezTo>
                    <a:pt x="14428" y="3379"/>
                    <a:pt x="9703" y="6758"/>
                    <a:pt x="6328" y="10136"/>
                  </a:cubicBezTo>
                  <a:cubicBezTo>
                    <a:pt x="2953" y="13515"/>
                    <a:pt x="928" y="16894"/>
                    <a:pt x="253" y="18885"/>
                  </a:cubicBezTo>
                  <a:cubicBezTo>
                    <a:pt x="-422" y="20876"/>
                    <a:pt x="253" y="21479"/>
                    <a:pt x="2278" y="21540"/>
                  </a:cubicBezTo>
                  <a:cubicBezTo>
                    <a:pt x="4303" y="21600"/>
                    <a:pt x="7678" y="21117"/>
                    <a:pt x="11053" y="19971"/>
                  </a:cubicBezTo>
                  <a:cubicBezTo>
                    <a:pt x="14428" y="18825"/>
                    <a:pt x="17803" y="17015"/>
                    <a:pt x="21178" y="15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995283" y="4379118"/>
              <a:ext cx="175099" cy="1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055" fill="norm" stroke="1" extrusionOk="0">
                  <a:moveTo>
                    <a:pt x="5072" y="16200"/>
                  </a:moveTo>
                  <a:cubicBezTo>
                    <a:pt x="2758" y="16200"/>
                    <a:pt x="443" y="16200"/>
                    <a:pt x="58" y="17550"/>
                  </a:cubicBezTo>
                  <a:cubicBezTo>
                    <a:pt x="-328" y="18900"/>
                    <a:pt x="1215" y="21600"/>
                    <a:pt x="5072" y="18900"/>
                  </a:cubicBezTo>
                  <a:cubicBezTo>
                    <a:pt x="8929" y="16200"/>
                    <a:pt x="15101" y="810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440897" y="4347368"/>
              <a:ext cx="154935" cy="177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287" fill="norm" stroke="1" extrusionOk="0">
                  <a:moveTo>
                    <a:pt x="21081" y="0"/>
                  </a:moveTo>
                  <a:cubicBezTo>
                    <a:pt x="16473" y="1271"/>
                    <a:pt x="11865" y="2541"/>
                    <a:pt x="8553" y="3558"/>
                  </a:cubicBezTo>
                  <a:cubicBezTo>
                    <a:pt x="5241" y="4574"/>
                    <a:pt x="3225" y="5336"/>
                    <a:pt x="1785" y="6353"/>
                  </a:cubicBezTo>
                  <a:cubicBezTo>
                    <a:pt x="345" y="7369"/>
                    <a:pt x="-519" y="8640"/>
                    <a:pt x="345" y="10038"/>
                  </a:cubicBezTo>
                  <a:cubicBezTo>
                    <a:pt x="1209" y="11435"/>
                    <a:pt x="3801" y="12960"/>
                    <a:pt x="6681" y="14739"/>
                  </a:cubicBezTo>
                  <a:cubicBezTo>
                    <a:pt x="9561" y="16518"/>
                    <a:pt x="12729" y="18551"/>
                    <a:pt x="15177" y="19821"/>
                  </a:cubicBezTo>
                  <a:cubicBezTo>
                    <a:pt x="17625" y="21092"/>
                    <a:pt x="19353" y="21600"/>
                    <a:pt x="20217" y="21092"/>
                  </a:cubicBezTo>
                  <a:cubicBezTo>
                    <a:pt x="21081" y="20584"/>
                    <a:pt x="21081" y="19059"/>
                    <a:pt x="21081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981382" y="4285705"/>
              <a:ext cx="147357" cy="32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343" fill="norm" stroke="1" extrusionOk="0">
                  <a:moveTo>
                    <a:pt x="15555" y="4421"/>
                  </a:moveTo>
                  <a:cubicBezTo>
                    <a:pt x="15555" y="3733"/>
                    <a:pt x="15555" y="3045"/>
                    <a:pt x="14805" y="2563"/>
                  </a:cubicBezTo>
                  <a:cubicBezTo>
                    <a:pt x="14055" y="2082"/>
                    <a:pt x="12555" y="1807"/>
                    <a:pt x="10905" y="1875"/>
                  </a:cubicBezTo>
                  <a:cubicBezTo>
                    <a:pt x="9255" y="1944"/>
                    <a:pt x="7455" y="2357"/>
                    <a:pt x="5505" y="4146"/>
                  </a:cubicBezTo>
                  <a:cubicBezTo>
                    <a:pt x="3555" y="5934"/>
                    <a:pt x="1455" y="9098"/>
                    <a:pt x="555" y="11712"/>
                  </a:cubicBezTo>
                  <a:cubicBezTo>
                    <a:pt x="-345" y="14326"/>
                    <a:pt x="-45" y="16390"/>
                    <a:pt x="705" y="17697"/>
                  </a:cubicBezTo>
                  <a:cubicBezTo>
                    <a:pt x="1455" y="19004"/>
                    <a:pt x="2655" y="19554"/>
                    <a:pt x="4305" y="19898"/>
                  </a:cubicBezTo>
                  <a:cubicBezTo>
                    <a:pt x="5955" y="20242"/>
                    <a:pt x="8055" y="20380"/>
                    <a:pt x="10455" y="19761"/>
                  </a:cubicBezTo>
                  <a:cubicBezTo>
                    <a:pt x="12855" y="19142"/>
                    <a:pt x="15555" y="17766"/>
                    <a:pt x="17655" y="14877"/>
                  </a:cubicBezTo>
                  <a:cubicBezTo>
                    <a:pt x="19755" y="11988"/>
                    <a:pt x="21255" y="7585"/>
                    <a:pt x="20805" y="4696"/>
                  </a:cubicBezTo>
                  <a:cubicBezTo>
                    <a:pt x="20355" y="1807"/>
                    <a:pt x="17955" y="431"/>
                    <a:pt x="14655" y="87"/>
                  </a:cubicBezTo>
                  <a:cubicBezTo>
                    <a:pt x="11355" y="-257"/>
                    <a:pt x="7155" y="431"/>
                    <a:pt x="4755" y="1944"/>
                  </a:cubicBezTo>
                  <a:cubicBezTo>
                    <a:pt x="2355" y="3458"/>
                    <a:pt x="1755" y="5797"/>
                    <a:pt x="2955" y="8067"/>
                  </a:cubicBezTo>
                  <a:cubicBezTo>
                    <a:pt x="4155" y="10337"/>
                    <a:pt x="7155" y="12538"/>
                    <a:pt x="9855" y="14739"/>
                  </a:cubicBezTo>
                  <a:cubicBezTo>
                    <a:pt x="12555" y="16940"/>
                    <a:pt x="14955" y="19142"/>
                    <a:pt x="17355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2205431" y="4544218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535631" y="4423568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6457"/>
                    <a:pt x="12240" y="11314"/>
                    <a:pt x="15840" y="7714"/>
                  </a:cubicBezTo>
                  <a:cubicBezTo>
                    <a:pt x="19440" y="4114"/>
                    <a:pt x="2052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3097328" y="4315618"/>
              <a:ext cx="21300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20675" y="0"/>
                  </a:moveTo>
                  <a:cubicBezTo>
                    <a:pt x="17710" y="5700"/>
                    <a:pt x="14745" y="11400"/>
                    <a:pt x="12098" y="15000"/>
                  </a:cubicBezTo>
                  <a:cubicBezTo>
                    <a:pt x="9451" y="18600"/>
                    <a:pt x="7122" y="20100"/>
                    <a:pt x="5322" y="20700"/>
                  </a:cubicBezTo>
                  <a:cubicBezTo>
                    <a:pt x="3522" y="21300"/>
                    <a:pt x="2251" y="21000"/>
                    <a:pt x="1298" y="19800"/>
                  </a:cubicBezTo>
                  <a:cubicBezTo>
                    <a:pt x="345" y="18600"/>
                    <a:pt x="-290" y="16500"/>
                    <a:pt x="134" y="14700"/>
                  </a:cubicBezTo>
                  <a:cubicBezTo>
                    <a:pt x="557" y="12900"/>
                    <a:pt x="2039" y="11400"/>
                    <a:pt x="5110" y="11550"/>
                  </a:cubicBezTo>
                  <a:cubicBezTo>
                    <a:pt x="8181" y="11700"/>
                    <a:pt x="12839" y="13500"/>
                    <a:pt x="15804" y="15450"/>
                  </a:cubicBezTo>
                  <a:cubicBezTo>
                    <a:pt x="18769" y="17400"/>
                    <a:pt x="20039" y="19500"/>
                    <a:pt x="213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3399231" y="4404518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3646881" y="4258468"/>
              <a:ext cx="38101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0"/>
                  </a:moveTo>
                  <a:cubicBezTo>
                    <a:pt x="16800" y="3974"/>
                    <a:pt x="12000" y="7949"/>
                    <a:pt x="9000" y="11146"/>
                  </a:cubicBezTo>
                  <a:cubicBezTo>
                    <a:pt x="6000" y="14342"/>
                    <a:pt x="4800" y="16762"/>
                    <a:pt x="3600" y="18403"/>
                  </a:cubicBezTo>
                  <a:cubicBezTo>
                    <a:pt x="2400" y="20045"/>
                    <a:pt x="1200" y="20909"/>
                    <a:pt x="600" y="21254"/>
                  </a:cubicBezTo>
                  <a:cubicBezTo>
                    <a:pt x="0" y="21600"/>
                    <a:pt x="0" y="21427"/>
                    <a:pt x="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3564331" y="4252118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" y="16457"/>
                    <a:pt x="823" y="11314"/>
                    <a:pt x="3394" y="7200"/>
                  </a:cubicBezTo>
                  <a:cubicBezTo>
                    <a:pt x="5966" y="3086"/>
                    <a:pt x="10697" y="0"/>
                    <a:pt x="14091" y="0"/>
                  </a:cubicBezTo>
                  <a:cubicBezTo>
                    <a:pt x="17486" y="0"/>
                    <a:pt x="19543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545281" y="4480718"/>
              <a:ext cx="203201" cy="4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1125" y="18900"/>
                    <a:pt x="2250" y="21600"/>
                    <a:pt x="5850" y="18900"/>
                  </a:cubicBezTo>
                  <a:cubicBezTo>
                    <a:pt x="9450" y="16200"/>
                    <a:pt x="15525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832089" y="4266373"/>
              <a:ext cx="179610" cy="28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83" fill="norm" stroke="1" extrusionOk="0">
                  <a:moveTo>
                    <a:pt x="17958" y="4683"/>
                  </a:moveTo>
                  <a:cubicBezTo>
                    <a:pt x="16702" y="4043"/>
                    <a:pt x="15446" y="3403"/>
                    <a:pt x="14190" y="3083"/>
                  </a:cubicBezTo>
                  <a:cubicBezTo>
                    <a:pt x="12934" y="2763"/>
                    <a:pt x="11679" y="2763"/>
                    <a:pt x="9795" y="3643"/>
                  </a:cubicBezTo>
                  <a:cubicBezTo>
                    <a:pt x="7911" y="4523"/>
                    <a:pt x="5400" y="6283"/>
                    <a:pt x="3641" y="8763"/>
                  </a:cubicBezTo>
                  <a:cubicBezTo>
                    <a:pt x="1883" y="11243"/>
                    <a:pt x="879" y="14443"/>
                    <a:pt x="376" y="16523"/>
                  </a:cubicBezTo>
                  <a:cubicBezTo>
                    <a:pt x="-126" y="18603"/>
                    <a:pt x="-126" y="19563"/>
                    <a:pt x="376" y="20283"/>
                  </a:cubicBezTo>
                  <a:cubicBezTo>
                    <a:pt x="879" y="21003"/>
                    <a:pt x="1883" y="21483"/>
                    <a:pt x="3139" y="21483"/>
                  </a:cubicBezTo>
                  <a:cubicBezTo>
                    <a:pt x="4395" y="21483"/>
                    <a:pt x="5902" y="21003"/>
                    <a:pt x="8665" y="18683"/>
                  </a:cubicBezTo>
                  <a:cubicBezTo>
                    <a:pt x="11427" y="16363"/>
                    <a:pt x="15446" y="12203"/>
                    <a:pt x="17832" y="9163"/>
                  </a:cubicBezTo>
                  <a:cubicBezTo>
                    <a:pt x="20218" y="6123"/>
                    <a:pt x="20972" y="4203"/>
                    <a:pt x="21223" y="2843"/>
                  </a:cubicBezTo>
                  <a:cubicBezTo>
                    <a:pt x="21474" y="1483"/>
                    <a:pt x="21223" y="683"/>
                    <a:pt x="20093" y="283"/>
                  </a:cubicBezTo>
                  <a:cubicBezTo>
                    <a:pt x="18962" y="-117"/>
                    <a:pt x="16953" y="-117"/>
                    <a:pt x="14693" y="443"/>
                  </a:cubicBezTo>
                  <a:cubicBezTo>
                    <a:pt x="12432" y="1003"/>
                    <a:pt x="9921" y="2123"/>
                    <a:pt x="8414" y="4123"/>
                  </a:cubicBezTo>
                  <a:cubicBezTo>
                    <a:pt x="6907" y="6123"/>
                    <a:pt x="6404" y="9003"/>
                    <a:pt x="7409" y="11563"/>
                  </a:cubicBezTo>
                  <a:cubicBezTo>
                    <a:pt x="8414" y="14123"/>
                    <a:pt x="10925" y="16363"/>
                    <a:pt x="13437" y="17803"/>
                  </a:cubicBezTo>
                  <a:cubicBezTo>
                    <a:pt x="15948" y="19243"/>
                    <a:pt x="18460" y="19883"/>
                    <a:pt x="20972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063159" y="4275081"/>
              <a:ext cx="153203" cy="31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79" fill="norm" stroke="1" extrusionOk="0">
                  <a:moveTo>
                    <a:pt x="10752" y="3574"/>
                  </a:moveTo>
                  <a:cubicBezTo>
                    <a:pt x="8448" y="7268"/>
                    <a:pt x="6144" y="10963"/>
                    <a:pt x="4704" y="13379"/>
                  </a:cubicBezTo>
                  <a:cubicBezTo>
                    <a:pt x="3264" y="15795"/>
                    <a:pt x="2688" y="16932"/>
                    <a:pt x="1968" y="18140"/>
                  </a:cubicBezTo>
                  <a:cubicBezTo>
                    <a:pt x="1248" y="19347"/>
                    <a:pt x="384" y="20626"/>
                    <a:pt x="96" y="20840"/>
                  </a:cubicBezTo>
                  <a:cubicBezTo>
                    <a:pt x="-192" y="21053"/>
                    <a:pt x="96" y="20200"/>
                    <a:pt x="1968" y="17500"/>
                  </a:cubicBezTo>
                  <a:cubicBezTo>
                    <a:pt x="3840" y="14800"/>
                    <a:pt x="7296" y="10253"/>
                    <a:pt x="10032" y="7197"/>
                  </a:cubicBezTo>
                  <a:cubicBezTo>
                    <a:pt x="12768" y="4142"/>
                    <a:pt x="14784" y="2579"/>
                    <a:pt x="16368" y="1513"/>
                  </a:cubicBezTo>
                  <a:cubicBezTo>
                    <a:pt x="17952" y="447"/>
                    <a:pt x="19104" y="-121"/>
                    <a:pt x="19968" y="21"/>
                  </a:cubicBezTo>
                  <a:cubicBezTo>
                    <a:pt x="20832" y="163"/>
                    <a:pt x="21408" y="1016"/>
                    <a:pt x="19968" y="2863"/>
                  </a:cubicBezTo>
                  <a:cubicBezTo>
                    <a:pt x="18528" y="4711"/>
                    <a:pt x="15072" y="7553"/>
                    <a:pt x="12336" y="9471"/>
                  </a:cubicBezTo>
                  <a:cubicBezTo>
                    <a:pt x="9600" y="11390"/>
                    <a:pt x="7584" y="12384"/>
                    <a:pt x="6288" y="13237"/>
                  </a:cubicBezTo>
                  <a:cubicBezTo>
                    <a:pt x="4992" y="14090"/>
                    <a:pt x="4416" y="14800"/>
                    <a:pt x="4560" y="15511"/>
                  </a:cubicBezTo>
                  <a:cubicBezTo>
                    <a:pt x="4704" y="16221"/>
                    <a:pt x="5568" y="16932"/>
                    <a:pt x="7872" y="17926"/>
                  </a:cubicBezTo>
                  <a:cubicBezTo>
                    <a:pt x="10176" y="18921"/>
                    <a:pt x="13920" y="20200"/>
                    <a:pt x="1766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09293" y="5414168"/>
              <a:ext cx="22768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8514" y="0"/>
                  </a:moveTo>
                  <a:cubicBezTo>
                    <a:pt x="17114" y="3780"/>
                    <a:pt x="15714" y="7560"/>
                    <a:pt x="13914" y="10710"/>
                  </a:cubicBezTo>
                  <a:cubicBezTo>
                    <a:pt x="12114" y="13860"/>
                    <a:pt x="9914" y="16380"/>
                    <a:pt x="8314" y="17820"/>
                  </a:cubicBezTo>
                  <a:cubicBezTo>
                    <a:pt x="6714" y="19260"/>
                    <a:pt x="5714" y="19620"/>
                    <a:pt x="4714" y="19800"/>
                  </a:cubicBezTo>
                  <a:cubicBezTo>
                    <a:pt x="3714" y="19980"/>
                    <a:pt x="2714" y="19980"/>
                    <a:pt x="1914" y="19620"/>
                  </a:cubicBezTo>
                  <a:cubicBezTo>
                    <a:pt x="1114" y="19260"/>
                    <a:pt x="514" y="18540"/>
                    <a:pt x="214" y="17460"/>
                  </a:cubicBezTo>
                  <a:cubicBezTo>
                    <a:pt x="-86" y="16380"/>
                    <a:pt x="-86" y="14940"/>
                    <a:pt x="314" y="13950"/>
                  </a:cubicBezTo>
                  <a:cubicBezTo>
                    <a:pt x="714" y="12960"/>
                    <a:pt x="1514" y="12420"/>
                    <a:pt x="2914" y="12240"/>
                  </a:cubicBezTo>
                  <a:cubicBezTo>
                    <a:pt x="4314" y="12060"/>
                    <a:pt x="6314" y="12240"/>
                    <a:pt x="8714" y="13230"/>
                  </a:cubicBezTo>
                  <a:cubicBezTo>
                    <a:pt x="11114" y="14220"/>
                    <a:pt x="13914" y="16020"/>
                    <a:pt x="16114" y="17550"/>
                  </a:cubicBezTo>
                  <a:cubicBezTo>
                    <a:pt x="18314" y="19080"/>
                    <a:pt x="19914" y="20340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700481" y="5528468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4400"/>
                    <a:pt x="6857" y="7200"/>
                    <a:pt x="10457" y="3600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732231" y="5623718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087831" y="5388768"/>
              <a:ext cx="1392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749"/>
                    <a:pt x="21600" y="9498"/>
                    <a:pt x="20057" y="13098"/>
                  </a:cubicBezTo>
                  <a:cubicBezTo>
                    <a:pt x="18514" y="16698"/>
                    <a:pt x="9257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164031" y="5553868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280044" y="5429762"/>
              <a:ext cx="74488" cy="262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396" fill="norm" stroke="1" extrusionOk="0">
                  <a:moveTo>
                    <a:pt x="21114" y="283"/>
                  </a:moveTo>
                  <a:cubicBezTo>
                    <a:pt x="16314" y="110"/>
                    <a:pt x="11514" y="-63"/>
                    <a:pt x="7614" y="23"/>
                  </a:cubicBezTo>
                  <a:cubicBezTo>
                    <a:pt x="3714" y="110"/>
                    <a:pt x="714" y="455"/>
                    <a:pt x="114" y="1492"/>
                  </a:cubicBezTo>
                  <a:cubicBezTo>
                    <a:pt x="-486" y="2529"/>
                    <a:pt x="1314" y="4257"/>
                    <a:pt x="4614" y="6676"/>
                  </a:cubicBezTo>
                  <a:cubicBezTo>
                    <a:pt x="7914" y="9095"/>
                    <a:pt x="12714" y="12206"/>
                    <a:pt x="15114" y="14625"/>
                  </a:cubicBezTo>
                  <a:cubicBezTo>
                    <a:pt x="17514" y="17044"/>
                    <a:pt x="17514" y="18772"/>
                    <a:pt x="16314" y="19895"/>
                  </a:cubicBezTo>
                  <a:cubicBezTo>
                    <a:pt x="15114" y="21019"/>
                    <a:pt x="12714" y="21537"/>
                    <a:pt x="10914" y="21364"/>
                  </a:cubicBezTo>
                  <a:cubicBezTo>
                    <a:pt x="9114" y="21191"/>
                    <a:pt x="7914" y="20327"/>
                    <a:pt x="6714" y="19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284681" y="5395118"/>
              <a:ext cx="2540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59"/>
                    <a:pt x="0" y="16518"/>
                    <a:pt x="900" y="14188"/>
                  </a:cubicBezTo>
                  <a:cubicBezTo>
                    <a:pt x="1800" y="11859"/>
                    <a:pt x="3600" y="9741"/>
                    <a:pt x="7200" y="7412"/>
                  </a:cubicBezTo>
                  <a:cubicBezTo>
                    <a:pt x="10800" y="5082"/>
                    <a:pt x="16200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808789" y="5312568"/>
              <a:ext cx="110893" cy="39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507" fill="norm" stroke="1" extrusionOk="0">
                  <a:moveTo>
                    <a:pt x="20956" y="0"/>
                  </a:moveTo>
                  <a:cubicBezTo>
                    <a:pt x="18556" y="114"/>
                    <a:pt x="16156" y="229"/>
                    <a:pt x="14156" y="857"/>
                  </a:cubicBezTo>
                  <a:cubicBezTo>
                    <a:pt x="12156" y="1486"/>
                    <a:pt x="10556" y="2629"/>
                    <a:pt x="8956" y="5314"/>
                  </a:cubicBezTo>
                  <a:cubicBezTo>
                    <a:pt x="7356" y="8000"/>
                    <a:pt x="5756" y="12229"/>
                    <a:pt x="4756" y="14971"/>
                  </a:cubicBezTo>
                  <a:cubicBezTo>
                    <a:pt x="3756" y="17714"/>
                    <a:pt x="3356" y="18971"/>
                    <a:pt x="3756" y="19886"/>
                  </a:cubicBezTo>
                  <a:cubicBezTo>
                    <a:pt x="4156" y="20800"/>
                    <a:pt x="5356" y="21371"/>
                    <a:pt x="6756" y="21486"/>
                  </a:cubicBezTo>
                  <a:cubicBezTo>
                    <a:pt x="8156" y="21600"/>
                    <a:pt x="9756" y="21257"/>
                    <a:pt x="10956" y="20457"/>
                  </a:cubicBezTo>
                  <a:cubicBezTo>
                    <a:pt x="12156" y="19657"/>
                    <a:pt x="12956" y="18400"/>
                    <a:pt x="11756" y="17257"/>
                  </a:cubicBezTo>
                  <a:cubicBezTo>
                    <a:pt x="10556" y="16114"/>
                    <a:pt x="7356" y="15086"/>
                    <a:pt x="4556" y="14514"/>
                  </a:cubicBezTo>
                  <a:cubicBezTo>
                    <a:pt x="1756" y="13943"/>
                    <a:pt x="-644" y="13829"/>
                    <a:pt x="156" y="13829"/>
                  </a:cubicBezTo>
                  <a:cubicBezTo>
                    <a:pt x="956" y="13829"/>
                    <a:pt x="4956" y="13943"/>
                    <a:pt x="8956" y="14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894281" y="5538109"/>
              <a:ext cx="138521" cy="36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27" fill="norm" stroke="1" extrusionOk="0">
                  <a:moveTo>
                    <a:pt x="4909" y="542"/>
                  </a:moveTo>
                  <a:cubicBezTo>
                    <a:pt x="5236" y="1152"/>
                    <a:pt x="5564" y="1763"/>
                    <a:pt x="6545" y="2190"/>
                  </a:cubicBezTo>
                  <a:cubicBezTo>
                    <a:pt x="7527" y="2617"/>
                    <a:pt x="9164" y="2861"/>
                    <a:pt x="11455" y="2617"/>
                  </a:cubicBezTo>
                  <a:cubicBezTo>
                    <a:pt x="13745" y="2373"/>
                    <a:pt x="16691" y="1641"/>
                    <a:pt x="18491" y="969"/>
                  </a:cubicBezTo>
                  <a:cubicBezTo>
                    <a:pt x="20291" y="298"/>
                    <a:pt x="20945" y="-312"/>
                    <a:pt x="20618" y="176"/>
                  </a:cubicBezTo>
                  <a:cubicBezTo>
                    <a:pt x="20291" y="664"/>
                    <a:pt x="18982" y="2251"/>
                    <a:pt x="18982" y="5057"/>
                  </a:cubicBezTo>
                  <a:cubicBezTo>
                    <a:pt x="18982" y="7864"/>
                    <a:pt x="20291" y="11891"/>
                    <a:pt x="20945" y="14637"/>
                  </a:cubicBezTo>
                  <a:cubicBezTo>
                    <a:pt x="21600" y="17383"/>
                    <a:pt x="21600" y="18847"/>
                    <a:pt x="20782" y="19824"/>
                  </a:cubicBezTo>
                  <a:cubicBezTo>
                    <a:pt x="19964" y="20800"/>
                    <a:pt x="18327" y="21288"/>
                    <a:pt x="14727" y="20617"/>
                  </a:cubicBezTo>
                  <a:cubicBezTo>
                    <a:pt x="11127" y="19946"/>
                    <a:pt x="5564" y="18115"/>
                    <a:pt x="0" y="16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626547" y="5283529"/>
              <a:ext cx="175785" cy="395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55" fill="norm" stroke="1" extrusionOk="0">
                  <a:moveTo>
                    <a:pt x="17498" y="12473"/>
                  </a:moveTo>
                  <a:cubicBezTo>
                    <a:pt x="16726" y="12018"/>
                    <a:pt x="15955" y="11563"/>
                    <a:pt x="14284" y="11507"/>
                  </a:cubicBezTo>
                  <a:cubicBezTo>
                    <a:pt x="12612" y="11450"/>
                    <a:pt x="10041" y="11791"/>
                    <a:pt x="7469" y="13098"/>
                  </a:cubicBezTo>
                  <a:cubicBezTo>
                    <a:pt x="4898" y="14406"/>
                    <a:pt x="2326" y="16679"/>
                    <a:pt x="1041" y="18271"/>
                  </a:cubicBezTo>
                  <a:cubicBezTo>
                    <a:pt x="-245" y="19862"/>
                    <a:pt x="-245" y="20772"/>
                    <a:pt x="526" y="21113"/>
                  </a:cubicBezTo>
                  <a:cubicBezTo>
                    <a:pt x="1298" y="21454"/>
                    <a:pt x="2841" y="21227"/>
                    <a:pt x="5284" y="19919"/>
                  </a:cubicBezTo>
                  <a:cubicBezTo>
                    <a:pt x="7726" y="18612"/>
                    <a:pt x="11069" y="16225"/>
                    <a:pt x="13512" y="13098"/>
                  </a:cubicBezTo>
                  <a:cubicBezTo>
                    <a:pt x="15955" y="9972"/>
                    <a:pt x="17498" y="6107"/>
                    <a:pt x="18269" y="3662"/>
                  </a:cubicBezTo>
                  <a:cubicBezTo>
                    <a:pt x="19041" y="1218"/>
                    <a:pt x="19041" y="195"/>
                    <a:pt x="18784" y="25"/>
                  </a:cubicBezTo>
                  <a:cubicBezTo>
                    <a:pt x="18526" y="-146"/>
                    <a:pt x="18012" y="536"/>
                    <a:pt x="17112" y="2753"/>
                  </a:cubicBezTo>
                  <a:cubicBezTo>
                    <a:pt x="16212" y="4970"/>
                    <a:pt x="14926" y="8721"/>
                    <a:pt x="14541" y="11166"/>
                  </a:cubicBezTo>
                  <a:cubicBezTo>
                    <a:pt x="14155" y="13610"/>
                    <a:pt x="14669" y="14747"/>
                    <a:pt x="15312" y="15599"/>
                  </a:cubicBezTo>
                  <a:cubicBezTo>
                    <a:pt x="15955" y="16452"/>
                    <a:pt x="16726" y="17020"/>
                    <a:pt x="17755" y="17248"/>
                  </a:cubicBezTo>
                  <a:cubicBezTo>
                    <a:pt x="18784" y="17475"/>
                    <a:pt x="20069" y="17361"/>
                    <a:pt x="21355" y="17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2825614" y="5457900"/>
              <a:ext cx="122768" cy="170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2" fill="norm" stroke="1" extrusionOk="0">
                  <a:moveTo>
                    <a:pt x="4841" y="6259"/>
                  </a:moveTo>
                  <a:cubicBezTo>
                    <a:pt x="6703" y="6259"/>
                    <a:pt x="8566" y="6259"/>
                    <a:pt x="10241" y="5102"/>
                  </a:cubicBezTo>
                  <a:cubicBezTo>
                    <a:pt x="11917" y="3944"/>
                    <a:pt x="13407" y="1630"/>
                    <a:pt x="13221" y="602"/>
                  </a:cubicBezTo>
                  <a:cubicBezTo>
                    <a:pt x="13034" y="-427"/>
                    <a:pt x="11172" y="-170"/>
                    <a:pt x="8938" y="1630"/>
                  </a:cubicBezTo>
                  <a:cubicBezTo>
                    <a:pt x="6703" y="3430"/>
                    <a:pt x="4097" y="6773"/>
                    <a:pt x="2421" y="9859"/>
                  </a:cubicBezTo>
                  <a:cubicBezTo>
                    <a:pt x="745" y="12944"/>
                    <a:pt x="0" y="15773"/>
                    <a:pt x="0" y="17830"/>
                  </a:cubicBezTo>
                  <a:cubicBezTo>
                    <a:pt x="0" y="19887"/>
                    <a:pt x="745" y="21173"/>
                    <a:pt x="4469" y="20659"/>
                  </a:cubicBezTo>
                  <a:cubicBezTo>
                    <a:pt x="8193" y="20144"/>
                    <a:pt x="14897" y="17830"/>
                    <a:pt x="21600" y="15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049981" y="5232986"/>
              <a:ext cx="101601" cy="40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21600" y="512"/>
                  </a:moveTo>
                  <a:cubicBezTo>
                    <a:pt x="19350" y="289"/>
                    <a:pt x="17100" y="66"/>
                    <a:pt x="14850" y="11"/>
                  </a:cubicBezTo>
                  <a:cubicBezTo>
                    <a:pt x="12600" y="-45"/>
                    <a:pt x="10350" y="66"/>
                    <a:pt x="8100" y="1458"/>
                  </a:cubicBezTo>
                  <a:cubicBezTo>
                    <a:pt x="5850" y="2850"/>
                    <a:pt x="3600" y="5522"/>
                    <a:pt x="2700" y="8473"/>
                  </a:cubicBezTo>
                  <a:cubicBezTo>
                    <a:pt x="1800" y="11423"/>
                    <a:pt x="2250" y="14652"/>
                    <a:pt x="2025" y="16879"/>
                  </a:cubicBezTo>
                  <a:cubicBezTo>
                    <a:pt x="1800" y="19106"/>
                    <a:pt x="900" y="20330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3024581" y="5268641"/>
              <a:ext cx="438151" cy="33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7167"/>
                  </a:moveTo>
                  <a:cubicBezTo>
                    <a:pt x="104" y="16501"/>
                    <a:pt x="209" y="15834"/>
                    <a:pt x="522" y="15434"/>
                  </a:cubicBezTo>
                  <a:cubicBezTo>
                    <a:pt x="835" y="15034"/>
                    <a:pt x="1357" y="14901"/>
                    <a:pt x="2400" y="14834"/>
                  </a:cubicBezTo>
                  <a:cubicBezTo>
                    <a:pt x="3443" y="14767"/>
                    <a:pt x="5009" y="14767"/>
                    <a:pt x="6052" y="14767"/>
                  </a:cubicBezTo>
                  <a:cubicBezTo>
                    <a:pt x="7096" y="14767"/>
                    <a:pt x="7617" y="14767"/>
                    <a:pt x="7670" y="14567"/>
                  </a:cubicBezTo>
                  <a:cubicBezTo>
                    <a:pt x="7722" y="14367"/>
                    <a:pt x="7304" y="13967"/>
                    <a:pt x="6835" y="13967"/>
                  </a:cubicBezTo>
                  <a:cubicBezTo>
                    <a:pt x="6365" y="13967"/>
                    <a:pt x="5843" y="14367"/>
                    <a:pt x="5374" y="15234"/>
                  </a:cubicBezTo>
                  <a:cubicBezTo>
                    <a:pt x="4904" y="16101"/>
                    <a:pt x="4487" y="17434"/>
                    <a:pt x="4278" y="18501"/>
                  </a:cubicBezTo>
                  <a:cubicBezTo>
                    <a:pt x="4070" y="19567"/>
                    <a:pt x="4070" y="20367"/>
                    <a:pt x="4330" y="20834"/>
                  </a:cubicBezTo>
                  <a:cubicBezTo>
                    <a:pt x="4591" y="21301"/>
                    <a:pt x="5113" y="21434"/>
                    <a:pt x="5530" y="21234"/>
                  </a:cubicBezTo>
                  <a:cubicBezTo>
                    <a:pt x="5948" y="21034"/>
                    <a:pt x="6261" y="20501"/>
                    <a:pt x="6522" y="19901"/>
                  </a:cubicBezTo>
                  <a:cubicBezTo>
                    <a:pt x="6783" y="19301"/>
                    <a:pt x="6991" y="18634"/>
                    <a:pt x="7148" y="17967"/>
                  </a:cubicBezTo>
                  <a:cubicBezTo>
                    <a:pt x="7304" y="17301"/>
                    <a:pt x="7409" y="16634"/>
                    <a:pt x="7461" y="16634"/>
                  </a:cubicBezTo>
                  <a:cubicBezTo>
                    <a:pt x="7513" y="16634"/>
                    <a:pt x="7513" y="17301"/>
                    <a:pt x="7617" y="18034"/>
                  </a:cubicBezTo>
                  <a:cubicBezTo>
                    <a:pt x="7722" y="18767"/>
                    <a:pt x="7930" y="19567"/>
                    <a:pt x="8243" y="19767"/>
                  </a:cubicBezTo>
                  <a:cubicBezTo>
                    <a:pt x="8557" y="19967"/>
                    <a:pt x="8974" y="19567"/>
                    <a:pt x="9443" y="18901"/>
                  </a:cubicBezTo>
                  <a:cubicBezTo>
                    <a:pt x="9913" y="18234"/>
                    <a:pt x="10435" y="17301"/>
                    <a:pt x="10800" y="16501"/>
                  </a:cubicBezTo>
                  <a:cubicBezTo>
                    <a:pt x="11165" y="15701"/>
                    <a:pt x="11374" y="15034"/>
                    <a:pt x="11374" y="15034"/>
                  </a:cubicBezTo>
                  <a:cubicBezTo>
                    <a:pt x="11374" y="15034"/>
                    <a:pt x="11165" y="15701"/>
                    <a:pt x="11061" y="16367"/>
                  </a:cubicBezTo>
                  <a:cubicBezTo>
                    <a:pt x="10957" y="17034"/>
                    <a:pt x="10957" y="17701"/>
                    <a:pt x="11217" y="17901"/>
                  </a:cubicBezTo>
                  <a:cubicBezTo>
                    <a:pt x="11478" y="18101"/>
                    <a:pt x="12000" y="17834"/>
                    <a:pt x="12417" y="17367"/>
                  </a:cubicBezTo>
                  <a:cubicBezTo>
                    <a:pt x="12835" y="16901"/>
                    <a:pt x="13148" y="16234"/>
                    <a:pt x="13461" y="15567"/>
                  </a:cubicBezTo>
                  <a:cubicBezTo>
                    <a:pt x="13774" y="14901"/>
                    <a:pt x="14087" y="14234"/>
                    <a:pt x="14243" y="14234"/>
                  </a:cubicBezTo>
                  <a:cubicBezTo>
                    <a:pt x="14400" y="14234"/>
                    <a:pt x="14400" y="14901"/>
                    <a:pt x="14452" y="15567"/>
                  </a:cubicBezTo>
                  <a:cubicBezTo>
                    <a:pt x="14504" y="16234"/>
                    <a:pt x="14609" y="16901"/>
                    <a:pt x="14922" y="17167"/>
                  </a:cubicBezTo>
                  <a:cubicBezTo>
                    <a:pt x="15235" y="17434"/>
                    <a:pt x="15757" y="17301"/>
                    <a:pt x="16539" y="15634"/>
                  </a:cubicBezTo>
                  <a:cubicBezTo>
                    <a:pt x="17322" y="13967"/>
                    <a:pt x="18365" y="10767"/>
                    <a:pt x="19148" y="8301"/>
                  </a:cubicBezTo>
                  <a:cubicBezTo>
                    <a:pt x="19930" y="5834"/>
                    <a:pt x="20452" y="4101"/>
                    <a:pt x="20870" y="2701"/>
                  </a:cubicBezTo>
                  <a:cubicBezTo>
                    <a:pt x="21287" y="1301"/>
                    <a:pt x="21600" y="234"/>
                    <a:pt x="21600" y="34"/>
                  </a:cubicBezTo>
                  <a:cubicBezTo>
                    <a:pt x="21600" y="-166"/>
                    <a:pt x="21287" y="501"/>
                    <a:pt x="20765" y="2634"/>
                  </a:cubicBezTo>
                  <a:cubicBezTo>
                    <a:pt x="20243" y="4767"/>
                    <a:pt x="19513" y="8367"/>
                    <a:pt x="19096" y="10901"/>
                  </a:cubicBezTo>
                  <a:cubicBezTo>
                    <a:pt x="18678" y="13434"/>
                    <a:pt x="18574" y="14901"/>
                    <a:pt x="18574" y="16034"/>
                  </a:cubicBezTo>
                  <a:cubicBezTo>
                    <a:pt x="18574" y="17167"/>
                    <a:pt x="18678" y="17967"/>
                    <a:pt x="19096" y="18101"/>
                  </a:cubicBezTo>
                  <a:cubicBezTo>
                    <a:pt x="19513" y="18234"/>
                    <a:pt x="20243" y="17701"/>
                    <a:pt x="20974" y="17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3472202" y="5242718"/>
              <a:ext cx="111180" cy="323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25" fill="norm" stroke="1" extrusionOk="0">
                  <a:moveTo>
                    <a:pt x="18962" y="0"/>
                  </a:moveTo>
                  <a:cubicBezTo>
                    <a:pt x="13664" y="5049"/>
                    <a:pt x="8365" y="10099"/>
                    <a:pt x="5309" y="13325"/>
                  </a:cubicBezTo>
                  <a:cubicBezTo>
                    <a:pt x="2252" y="16551"/>
                    <a:pt x="1437" y="17953"/>
                    <a:pt x="1030" y="19075"/>
                  </a:cubicBezTo>
                  <a:cubicBezTo>
                    <a:pt x="622" y="20197"/>
                    <a:pt x="622" y="21039"/>
                    <a:pt x="1641" y="21319"/>
                  </a:cubicBezTo>
                  <a:cubicBezTo>
                    <a:pt x="2660" y="21600"/>
                    <a:pt x="4698" y="21319"/>
                    <a:pt x="6735" y="20478"/>
                  </a:cubicBezTo>
                  <a:cubicBezTo>
                    <a:pt x="8773" y="19636"/>
                    <a:pt x="10811" y="18234"/>
                    <a:pt x="11626" y="16691"/>
                  </a:cubicBezTo>
                  <a:cubicBezTo>
                    <a:pt x="12441" y="15148"/>
                    <a:pt x="12033" y="13465"/>
                    <a:pt x="10811" y="12343"/>
                  </a:cubicBezTo>
                  <a:cubicBezTo>
                    <a:pt x="9588" y="11221"/>
                    <a:pt x="7550" y="10660"/>
                    <a:pt x="5105" y="10309"/>
                  </a:cubicBezTo>
                  <a:cubicBezTo>
                    <a:pt x="2660" y="9958"/>
                    <a:pt x="-193" y="9818"/>
                    <a:pt x="11" y="9958"/>
                  </a:cubicBezTo>
                  <a:cubicBezTo>
                    <a:pt x="215" y="10099"/>
                    <a:pt x="3475" y="10519"/>
                    <a:pt x="7550" y="10800"/>
                  </a:cubicBezTo>
                  <a:cubicBezTo>
                    <a:pt x="11626" y="11081"/>
                    <a:pt x="16516" y="11221"/>
                    <a:pt x="21407" y="1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3646881" y="547766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10" name="Drawing"/>
          <p:cNvGrpSpPr/>
          <p:nvPr/>
        </p:nvGrpSpPr>
        <p:grpSpPr>
          <a:xfrm>
            <a:off x="954424" y="2730499"/>
            <a:ext cx="1125981" cy="387351"/>
            <a:chOff x="0" y="0"/>
            <a:chExt cx="1125980" cy="387350"/>
          </a:xfrm>
        </p:grpSpPr>
        <p:sp>
          <p:nvSpPr>
            <p:cNvPr id="703" name="Line"/>
            <p:cNvSpPr/>
            <p:nvPr/>
          </p:nvSpPr>
          <p:spPr>
            <a:xfrm>
              <a:off x="0" y="43930"/>
              <a:ext cx="186233" cy="31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288" fill="norm" stroke="1" extrusionOk="0">
                  <a:moveTo>
                    <a:pt x="1942" y="1305"/>
                  </a:moveTo>
                  <a:cubicBezTo>
                    <a:pt x="6742" y="1587"/>
                    <a:pt x="11542" y="1869"/>
                    <a:pt x="14542" y="1869"/>
                  </a:cubicBezTo>
                  <a:cubicBezTo>
                    <a:pt x="17542" y="1869"/>
                    <a:pt x="18742" y="1587"/>
                    <a:pt x="19702" y="1164"/>
                  </a:cubicBezTo>
                  <a:cubicBezTo>
                    <a:pt x="20662" y="740"/>
                    <a:pt x="21382" y="175"/>
                    <a:pt x="21022" y="34"/>
                  </a:cubicBezTo>
                  <a:cubicBezTo>
                    <a:pt x="20662" y="-107"/>
                    <a:pt x="19222" y="175"/>
                    <a:pt x="16822" y="1022"/>
                  </a:cubicBezTo>
                  <a:cubicBezTo>
                    <a:pt x="14422" y="1869"/>
                    <a:pt x="11062" y="3281"/>
                    <a:pt x="9142" y="4340"/>
                  </a:cubicBezTo>
                  <a:cubicBezTo>
                    <a:pt x="7222" y="5399"/>
                    <a:pt x="6742" y="6105"/>
                    <a:pt x="7222" y="6599"/>
                  </a:cubicBezTo>
                  <a:cubicBezTo>
                    <a:pt x="7702" y="7093"/>
                    <a:pt x="9142" y="7375"/>
                    <a:pt x="9982" y="7869"/>
                  </a:cubicBezTo>
                  <a:cubicBezTo>
                    <a:pt x="10822" y="8364"/>
                    <a:pt x="11062" y="9069"/>
                    <a:pt x="10342" y="9987"/>
                  </a:cubicBezTo>
                  <a:cubicBezTo>
                    <a:pt x="9622" y="10905"/>
                    <a:pt x="7942" y="12034"/>
                    <a:pt x="6022" y="13446"/>
                  </a:cubicBezTo>
                  <a:cubicBezTo>
                    <a:pt x="4102" y="14858"/>
                    <a:pt x="1942" y="16552"/>
                    <a:pt x="862" y="17893"/>
                  </a:cubicBezTo>
                  <a:cubicBezTo>
                    <a:pt x="-218" y="19234"/>
                    <a:pt x="-218" y="20222"/>
                    <a:pt x="502" y="20787"/>
                  </a:cubicBezTo>
                  <a:cubicBezTo>
                    <a:pt x="1222" y="21352"/>
                    <a:pt x="2662" y="21493"/>
                    <a:pt x="5542" y="20928"/>
                  </a:cubicBezTo>
                  <a:cubicBezTo>
                    <a:pt x="8422" y="20364"/>
                    <a:pt x="12742" y="19093"/>
                    <a:pt x="15382" y="18175"/>
                  </a:cubicBezTo>
                  <a:cubicBezTo>
                    <a:pt x="18022" y="17258"/>
                    <a:pt x="18982" y="16693"/>
                    <a:pt x="19942" y="16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277838" y="19049"/>
              <a:ext cx="3138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0"/>
                  </a:moveTo>
                  <a:cubicBezTo>
                    <a:pt x="15593" y="393"/>
                    <a:pt x="9833" y="785"/>
                    <a:pt x="6233" y="2160"/>
                  </a:cubicBezTo>
                  <a:cubicBezTo>
                    <a:pt x="2633" y="3535"/>
                    <a:pt x="1193" y="5891"/>
                    <a:pt x="473" y="8902"/>
                  </a:cubicBezTo>
                  <a:cubicBezTo>
                    <a:pt x="-247" y="11913"/>
                    <a:pt x="-247" y="15578"/>
                    <a:pt x="1193" y="17804"/>
                  </a:cubicBezTo>
                  <a:cubicBezTo>
                    <a:pt x="2633" y="20029"/>
                    <a:pt x="5513" y="20815"/>
                    <a:pt x="83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342953" y="169573"/>
              <a:ext cx="73043" cy="18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330" fill="norm" stroke="1" extrusionOk="0">
                  <a:moveTo>
                    <a:pt x="4839" y="8952"/>
                  </a:moveTo>
                  <a:cubicBezTo>
                    <a:pt x="7839" y="8467"/>
                    <a:pt x="10839" y="7982"/>
                    <a:pt x="13539" y="7011"/>
                  </a:cubicBezTo>
                  <a:cubicBezTo>
                    <a:pt x="16239" y="6040"/>
                    <a:pt x="18639" y="4584"/>
                    <a:pt x="19839" y="3249"/>
                  </a:cubicBezTo>
                  <a:cubicBezTo>
                    <a:pt x="21039" y="1914"/>
                    <a:pt x="21039" y="701"/>
                    <a:pt x="19539" y="215"/>
                  </a:cubicBezTo>
                  <a:cubicBezTo>
                    <a:pt x="18039" y="-270"/>
                    <a:pt x="15039" y="-27"/>
                    <a:pt x="11439" y="1914"/>
                  </a:cubicBezTo>
                  <a:cubicBezTo>
                    <a:pt x="7839" y="3856"/>
                    <a:pt x="3639" y="7496"/>
                    <a:pt x="1539" y="10409"/>
                  </a:cubicBezTo>
                  <a:cubicBezTo>
                    <a:pt x="-561" y="13321"/>
                    <a:pt x="-561" y="15505"/>
                    <a:pt x="1839" y="17204"/>
                  </a:cubicBezTo>
                  <a:cubicBezTo>
                    <a:pt x="4239" y="18903"/>
                    <a:pt x="9039" y="20117"/>
                    <a:pt x="13839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478412" y="184150"/>
              <a:ext cx="307064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86" fill="norm" stroke="1" extrusionOk="0">
                  <a:moveTo>
                    <a:pt x="1489" y="0"/>
                  </a:moveTo>
                  <a:cubicBezTo>
                    <a:pt x="1194" y="6136"/>
                    <a:pt x="898" y="12273"/>
                    <a:pt x="676" y="16077"/>
                  </a:cubicBezTo>
                  <a:cubicBezTo>
                    <a:pt x="454" y="19882"/>
                    <a:pt x="306" y="21355"/>
                    <a:pt x="158" y="21477"/>
                  </a:cubicBezTo>
                  <a:cubicBezTo>
                    <a:pt x="10" y="21600"/>
                    <a:pt x="-138" y="20373"/>
                    <a:pt x="232" y="17550"/>
                  </a:cubicBezTo>
                  <a:cubicBezTo>
                    <a:pt x="602" y="14727"/>
                    <a:pt x="1489" y="10309"/>
                    <a:pt x="2229" y="7732"/>
                  </a:cubicBezTo>
                  <a:cubicBezTo>
                    <a:pt x="2969" y="5155"/>
                    <a:pt x="3561" y="4418"/>
                    <a:pt x="4152" y="4418"/>
                  </a:cubicBezTo>
                  <a:cubicBezTo>
                    <a:pt x="4744" y="4418"/>
                    <a:pt x="5336" y="5155"/>
                    <a:pt x="5632" y="6505"/>
                  </a:cubicBezTo>
                  <a:cubicBezTo>
                    <a:pt x="5928" y="7855"/>
                    <a:pt x="5928" y="9818"/>
                    <a:pt x="5928" y="11536"/>
                  </a:cubicBezTo>
                  <a:cubicBezTo>
                    <a:pt x="5928" y="13255"/>
                    <a:pt x="5928" y="14727"/>
                    <a:pt x="6002" y="14850"/>
                  </a:cubicBezTo>
                  <a:cubicBezTo>
                    <a:pt x="6076" y="14973"/>
                    <a:pt x="6224" y="13745"/>
                    <a:pt x="6594" y="11905"/>
                  </a:cubicBezTo>
                  <a:cubicBezTo>
                    <a:pt x="6963" y="10064"/>
                    <a:pt x="7555" y="7609"/>
                    <a:pt x="8147" y="6014"/>
                  </a:cubicBezTo>
                  <a:cubicBezTo>
                    <a:pt x="8739" y="4418"/>
                    <a:pt x="9330" y="3682"/>
                    <a:pt x="9996" y="3436"/>
                  </a:cubicBezTo>
                  <a:cubicBezTo>
                    <a:pt x="10662" y="3191"/>
                    <a:pt x="11402" y="3436"/>
                    <a:pt x="11846" y="5032"/>
                  </a:cubicBezTo>
                  <a:cubicBezTo>
                    <a:pt x="12289" y="6627"/>
                    <a:pt x="12437" y="9573"/>
                    <a:pt x="12437" y="11905"/>
                  </a:cubicBezTo>
                  <a:cubicBezTo>
                    <a:pt x="12437" y="14236"/>
                    <a:pt x="12289" y="15955"/>
                    <a:pt x="12511" y="16323"/>
                  </a:cubicBezTo>
                  <a:cubicBezTo>
                    <a:pt x="12733" y="16691"/>
                    <a:pt x="13325" y="15709"/>
                    <a:pt x="14435" y="13868"/>
                  </a:cubicBezTo>
                  <a:cubicBezTo>
                    <a:pt x="15544" y="12027"/>
                    <a:pt x="17172" y="9327"/>
                    <a:pt x="18281" y="7241"/>
                  </a:cubicBezTo>
                  <a:cubicBezTo>
                    <a:pt x="19391" y="5155"/>
                    <a:pt x="19983" y="3682"/>
                    <a:pt x="19909" y="3068"/>
                  </a:cubicBezTo>
                  <a:cubicBezTo>
                    <a:pt x="19835" y="2455"/>
                    <a:pt x="19095" y="2700"/>
                    <a:pt x="18355" y="3927"/>
                  </a:cubicBezTo>
                  <a:cubicBezTo>
                    <a:pt x="17615" y="5155"/>
                    <a:pt x="16876" y="7364"/>
                    <a:pt x="16432" y="9573"/>
                  </a:cubicBezTo>
                  <a:cubicBezTo>
                    <a:pt x="15988" y="11782"/>
                    <a:pt x="15840" y="13991"/>
                    <a:pt x="15914" y="15709"/>
                  </a:cubicBezTo>
                  <a:cubicBezTo>
                    <a:pt x="15988" y="17427"/>
                    <a:pt x="16284" y="18655"/>
                    <a:pt x="17246" y="18777"/>
                  </a:cubicBezTo>
                  <a:cubicBezTo>
                    <a:pt x="18207" y="18900"/>
                    <a:pt x="19835" y="17918"/>
                    <a:pt x="21462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817782" y="203200"/>
              <a:ext cx="8834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9122" y="0"/>
                  </a:moveTo>
                  <a:cubicBezTo>
                    <a:pt x="7065" y="2700"/>
                    <a:pt x="5008" y="5400"/>
                    <a:pt x="3722" y="8400"/>
                  </a:cubicBezTo>
                  <a:cubicBezTo>
                    <a:pt x="2436" y="11400"/>
                    <a:pt x="1922" y="14700"/>
                    <a:pt x="1408" y="17100"/>
                  </a:cubicBezTo>
                  <a:cubicBezTo>
                    <a:pt x="894" y="19500"/>
                    <a:pt x="379" y="21000"/>
                    <a:pt x="122" y="20850"/>
                  </a:cubicBezTo>
                  <a:cubicBezTo>
                    <a:pt x="-135" y="20700"/>
                    <a:pt x="-135" y="18900"/>
                    <a:pt x="1665" y="15750"/>
                  </a:cubicBezTo>
                  <a:cubicBezTo>
                    <a:pt x="3465" y="12600"/>
                    <a:pt x="7065" y="8100"/>
                    <a:pt x="10151" y="5550"/>
                  </a:cubicBezTo>
                  <a:cubicBezTo>
                    <a:pt x="13236" y="3000"/>
                    <a:pt x="15808" y="2400"/>
                    <a:pt x="17608" y="2850"/>
                  </a:cubicBezTo>
                  <a:cubicBezTo>
                    <a:pt x="19408" y="3300"/>
                    <a:pt x="20436" y="4800"/>
                    <a:pt x="20951" y="8100"/>
                  </a:cubicBezTo>
                  <a:cubicBezTo>
                    <a:pt x="21465" y="11400"/>
                    <a:pt x="21465" y="16500"/>
                    <a:pt x="214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983267" y="0"/>
              <a:ext cx="5620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1244" y="0"/>
                  </a:moveTo>
                  <a:cubicBezTo>
                    <a:pt x="16444" y="3069"/>
                    <a:pt x="11644" y="6138"/>
                    <a:pt x="7644" y="9207"/>
                  </a:cubicBezTo>
                  <a:cubicBezTo>
                    <a:pt x="3644" y="12275"/>
                    <a:pt x="444" y="15344"/>
                    <a:pt x="44" y="17410"/>
                  </a:cubicBezTo>
                  <a:cubicBezTo>
                    <a:pt x="-356" y="19475"/>
                    <a:pt x="2044" y="20538"/>
                    <a:pt x="44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963275" y="188065"/>
              <a:ext cx="162706" cy="19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00" fill="norm" stroke="1" extrusionOk="0">
                  <a:moveTo>
                    <a:pt x="0" y="8017"/>
                  </a:moveTo>
                  <a:cubicBezTo>
                    <a:pt x="5538" y="6139"/>
                    <a:pt x="11077" y="4261"/>
                    <a:pt x="14262" y="2852"/>
                  </a:cubicBezTo>
                  <a:cubicBezTo>
                    <a:pt x="17446" y="1443"/>
                    <a:pt x="18277" y="504"/>
                    <a:pt x="18000" y="152"/>
                  </a:cubicBezTo>
                  <a:cubicBezTo>
                    <a:pt x="17723" y="-200"/>
                    <a:pt x="16338" y="35"/>
                    <a:pt x="14538" y="1091"/>
                  </a:cubicBezTo>
                  <a:cubicBezTo>
                    <a:pt x="12738" y="2148"/>
                    <a:pt x="10523" y="4026"/>
                    <a:pt x="9277" y="5552"/>
                  </a:cubicBezTo>
                  <a:cubicBezTo>
                    <a:pt x="8031" y="7078"/>
                    <a:pt x="7754" y="8252"/>
                    <a:pt x="9692" y="10130"/>
                  </a:cubicBezTo>
                  <a:cubicBezTo>
                    <a:pt x="11631" y="12009"/>
                    <a:pt x="15785" y="14591"/>
                    <a:pt x="18277" y="16470"/>
                  </a:cubicBezTo>
                  <a:cubicBezTo>
                    <a:pt x="20769" y="18348"/>
                    <a:pt x="21600" y="19522"/>
                    <a:pt x="21185" y="20226"/>
                  </a:cubicBezTo>
                  <a:cubicBezTo>
                    <a:pt x="20769" y="20930"/>
                    <a:pt x="19108" y="21165"/>
                    <a:pt x="17169" y="21283"/>
                  </a:cubicBezTo>
                  <a:cubicBezTo>
                    <a:pt x="15231" y="21400"/>
                    <a:pt x="13015" y="21400"/>
                    <a:pt x="108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2" name="Drawing"/>
          <p:cNvGrpSpPr/>
          <p:nvPr/>
        </p:nvGrpSpPr>
        <p:grpSpPr>
          <a:xfrm>
            <a:off x="1699548" y="2063749"/>
            <a:ext cx="9679652" cy="4178301"/>
            <a:chOff x="0" y="0"/>
            <a:chExt cx="9679652" cy="4178299"/>
          </a:xfrm>
        </p:grpSpPr>
        <p:sp>
          <p:nvSpPr>
            <p:cNvPr id="712" name="Line"/>
            <p:cNvSpPr/>
            <p:nvPr/>
          </p:nvSpPr>
          <p:spPr>
            <a:xfrm>
              <a:off x="427702" y="222250"/>
              <a:ext cx="571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09"/>
                    <a:pt x="4800" y="10417"/>
                    <a:pt x="6000" y="13787"/>
                  </a:cubicBezTo>
                  <a:cubicBezTo>
                    <a:pt x="7200" y="17157"/>
                    <a:pt x="7200" y="18689"/>
                    <a:pt x="9600" y="19685"/>
                  </a:cubicBezTo>
                  <a:cubicBezTo>
                    <a:pt x="12000" y="20681"/>
                    <a:pt x="16800" y="211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555259" y="254778"/>
              <a:ext cx="124735" cy="20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028" fill="norm" stroke="1" extrusionOk="0">
                  <a:moveTo>
                    <a:pt x="7465" y="4548"/>
                  </a:moveTo>
                  <a:cubicBezTo>
                    <a:pt x="4945" y="8295"/>
                    <a:pt x="2425" y="12042"/>
                    <a:pt x="1165" y="14466"/>
                  </a:cubicBezTo>
                  <a:cubicBezTo>
                    <a:pt x="-95" y="16891"/>
                    <a:pt x="-95" y="17993"/>
                    <a:pt x="85" y="19095"/>
                  </a:cubicBezTo>
                  <a:cubicBezTo>
                    <a:pt x="265" y="20197"/>
                    <a:pt x="625" y="21299"/>
                    <a:pt x="3505" y="20968"/>
                  </a:cubicBezTo>
                  <a:cubicBezTo>
                    <a:pt x="6385" y="20638"/>
                    <a:pt x="11785" y="18875"/>
                    <a:pt x="15385" y="15679"/>
                  </a:cubicBezTo>
                  <a:cubicBezTo>
                    <a:pt x="18985" y="12483"/>
                    <a:pt x="20785" y="7854"/>
                    <a:pt x="21145" y="5099"/>
                  </a:cubicBezTo>
                  <a:cubicBezTo>
                    <a:pt x="21505" y="2344"/>
                    <a:pt x="20425" y="1462"/>
                    <a:pt x="18805" y="801"/>
                  </a:cubicBezTo>
                  <a:cubicBezTo>
                    <a:pt x="17185" y="140"/>
                    <a:pt x="15025" y="-301"/>
                    <a:pt x="13225" y="250"/>
                  </a:cubicBezTo>
                  <a:cubicBezTo>
                    <a:pt x="11425" y="801"/>
                    <a:pt x="9985" y="2344"/>
                    <a:pt x="8545" y="3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732502" y="0"/>
              <a:ext cx="133351" cy="67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1615"/>
                    <a:pt x="16114" y="3230"/>
                    <a:pt x="13886" y="5316"/>
                  </a:cubicBezTo>
                  <a:cubicBezTo>
                    <a:pt x="11657" y="7402"/>
                    <a:pt x="9943" y="9959"/>
                    <a:pt x="7886" y="12516"/>
                  </a:cubicBezTo>
                  <a:cubicBezTo>
                    <a:pt x="5829" y="15073"/>
                    <a:pt x="3429" y="17630"/>
                    <a:pt x="2057" y="19144"/>
                  </a:cubicBezTo>
                  <a:cubicBezTo>
                    <a:pt x="686" y="20658"/>
                    <a:pt x="343" y="211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94145" y="254000"/>
              <a:ext cx="980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702"/>
                    <a:pt x="2735" y="9404"/>
                    <a:pt x="575" y="13004"/>
                  </a:cubicBezTo>
                  <a:cubicBezTo>
                    <a:pt x="-1585" y="16604"/>
                    <a:pt x="2735" y="1910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640552" y="406400"/>
              <a:ext cx="463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2" y="19543"/>
                    <a:pt x="6904" y="17486"/>
                    <a:pt x="10504" y="13886"/>
                  </a:cubicBezTo>
                  <a:cubicBezTo>
                    <a:pt x="14104" y="10286"/>
                    <a:pt x="17852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2057535" y="349250"/>
              <a:ext cx="10071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4408" y="0"/>
                  </a:moveTo>
                  <a:cubicBezTo>
                    <a:pt x="2204" y="0"/>
                    <a:pt x="0" y="0"/>
                    <a:pt x="0" y="129"/>
                  </a:cubicBezTo>
                  <a:cubicBezTo>
                    <a:pt x="0" y="257"/>
                    <a:pt x="2204" y="514"/>
                    <a:pt x="6171" y="1671"/>
                  </a:cubicBezTo>
                  <a:cubicBezTo>
                    <a:pt x="10139" y="2829"/>
                    <a:pt x="15869" y="4886"/>
                    <a:pt x="18735" y="6814"/>
                  </a:cubicBezTo>
                  <a:cubicBezTo>
                    <a:pt x="21600" y="8743"/>
                    <a:pt x="21600" y="10543"/>
                    <a:pt x="19396" y="12986"/>
                  </a:cubicBezTo>
                  <a:cubicBezTo>
                    <a:pt x="17192" y="15429"/>
                    <a:pt x="12784" y="18514"/>
                    <a:pt x="83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2695596" y="277668"/>
              <a:ext cx="128613" cy="24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384" fill="norm" stroke="1" extrusionOk="0">
                  <a:moveTo>
                    <a:pt x="18361" y="3445"/>
                  </a:moveTo>
                  <a:cubicBezTo>
                    <a:pt x="18018" y="2530"/>
                    <a:pt x="17676" y="1615"/>
                    <a:pt x="16476" y="1157"/>
                  </a:cubicBezTo>
                  <a:cubicBezTo>
                    <a:pt x="15276" y="699"/>
                    <a:pt x="13218" y="699"/>
                    <a:pt x="10647" y="2164"/>
                  </a:cubicBezTo>
                  <a:cubicBezTo>
                    <a:pt x="8076" y="3628"/>
                    <a:pt x="4990" y="6557"/>
                    <a:pt x="2933" y="9760"/>
                  </a:cubicBezTo>
                  <a:cubicBezTo>
                    <a:pt x="876" y="12964"/>
                    <a:pt x="-153" y="16442"/>
                    <a:pt x="18" y="18547"/>
                  </a:cubicBezTo>
                  <a:cubicBezTo>
                    <a:pt x="190" y="20652"/>
                    <a:pt x="1561" y="21384"/>
                    <a:pt x="3961" y="21384"/>
                  </a:cubicBezTo>
                  <a:cubicBezTo>
                    <a:pt x="6361" y="21384"/>
                    <a:pt x="9790" y="20652"/>
                    <a:pt x="13047" y="17815"/>
                  </a:cubicBezTo>
                  <a:cubicBezTo>
                    <a:pt x="16304" y="14977"/>
                    <a:pt x="19390" y="10035"/>
                    <a:pt x="20418" y="6923"/>
                  </a:cubicBezTo>
                  <a:cubicBezTo>
                    <a:pt x="21447" y="3811"/>
                    <a:pt x="20418" y="2530"/>
                    <a:pt x="18876" y="1523"/>
                  </a:cubicBezTo>
                  <a:cubicBezTo>
                    <a:pt x="17333" y="516"/>
                    <a:pt x="15276" y="-216"/>
                    <a:pt x="14247" y="59"/>
                  </a:cubicBezTo>
                  <a:cubicBezTo>
                    <a:pt x="13218" y="333"/>
                    <a:pt x="13218" y="1615"/>
                    <a:pt x="13561" y="2713"/>
                  </a:cubicBezTo>
                  <a:cubicBezTo>
                    <a:pt x="13904" y="3811"/>
                    <a:pt x="14590" y="4726"/>
                    <a:pt x="15276" y="5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2891502" y="260172"/>
              <a:ext cx="260351" cy="25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2107" y="12132"/>
                  </a:moveTo>
                  <a:cubicBezTo>
                    <a:pt x="1405" y="12834"/>
                    <a:pt x="702" y="13537"/>
                    <a:pt x="351" y="14415"/>
                  </a:cubicBezTo>
                  <a:cubicBezTo>
                    <a:pt x="0" y="15293"/>
                    <a:pt x="0" y="16346"/>
                    <a:pt x="0" y="17488"/>
                  </a:cubicBezTo>
                  <a:cubicBezTo>
                    <a:pt x="0" y="18629"/>
                    <a:pt x="0" y="19859"/>
                    <a:pt x="439" y="20561"/>
                  </a:cubicBezTo>
                  <a:cubicBezTo>
                    <a:pt x="878" y="21263"/>
                    <a:pt x="1756" y="21439"/>
                    <a:pt x="2546" y="21000"/>
                  </a:cubicBezTo>
                  <a:cubicBezTo>
                    <a:pt x="3337" y="20561"/>
                    <a:pt x="4039" y="19507"/>
                    <a:pt x="4741" y="18278"/>
                  </a:cubicBezTo>
                  <a:cubicBezTo>
                    <a:pt x="5444" y="17049"/>
                    <a:pt x="6146" y="15644"/>
                    <a:pt x="6673" y="15380"/>
                  </a:cubicBezTo>
                  <a:cubicBezTo>
                    <a:pt x="7200" y="15117"/>
                    <a:pt x="7551" y="15995"/>
                    <a:pt x="8078" y="16698"/>
                  </a:cubicBezTo>
                  <a:cubicBezTo>
                    <a:pt x="8605" y="17400"/>
                    <a:pt x="9307" y="17927"/>
                    <a:pt x="10185" y="18190"/>
                  </a:cubicBezTo>
                  <a:cubicBezTo>
                    <a:pt x="11063" y="18454"/>
                    <a:pt x="12117" y="18454"/>
                    <a:pt x="13434" y="17576"/>
                  </a:cubicBezTo>
                  <a:cubicBezTo>
                    <a:pt x="14751" y="16698"/>
                    <a:pt x="16332" y="14941"/>
                    <a:pt x="17649" y="12483"/>
                  </a:cubicBezTo>
                  <a:cubicBezTo>
                    <a:pt x="18966" y="10024"/>
                    <a:pt x="20020" y="6863"/>
                    <a:pt x="20459" y="4405"/>
                  </a:cubicBezTo>
                  <a:cubicBezTo>
                    <a:pt x="20898" y="1946"/>
                    <a:pt x="20722" y="190"/>
                    <a:pt x="20283" y="15"/>
                  </a:cubicBezTo>
                  <a:cubicBezTo>
                    <a:pt x="19844" y="-161"/>
                    <a:pt x="19141" y="1244"/>
                    <a:pt x="18527" y="3790"/>
                  </a:cubicBezTo>
                  <a:cubicBezTo>
                    <a:pt x="17912" y="6337"/>
                    <a:pt x="17385" y="10024"/>
                    <a:pt x="17122" y="12395"/>
                  </a:cubicBezTo>
                  <a:cubicBezTo>
                    <a:pt x="16859" y="14766"/>
                    <a:pt x="16859" y="15819"/>
                    <a:pt x="17122" y="16873"/>
                  </a:cubicBezTo>
                  <a:cubicBezTo>
                    <a:pt x="17385" y="17927"/>
                    <a:pt x="17912" y="18980"/>
                    <a:pt x="18615" y="19507"/>
                  </a:cubicBezTo>
                  <a:cubicBezTo>
                    <a:pt x="19317" y="20034"/>
                    <a:pt x="20195" y="20034"/>
                    <a:pt x="20722" y="19332"/>
                  </a:cubicBezTo>
                  <a:cubicBezTo>
                    <a:pt x="21249" y="18629"/>
                    <a:pt x="21424" y="17224"/>
                    <a:pt x="21600" y="15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3084683" y="311150"/>
              <a:ext cx="14337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3360" y="21600"/>
                  </a:moveTo>
                  <a:cubicBezTo>
                    <a:pt x="1481" y="21046"/>
                    <a:pt x="-397" y="20492"/>
                    <a:pt x="73" y="19662"/>
                  </a:cubicBezTo>
                  <a:cubicBezTo>
                    <a:pt x="542" y="18831"/>
                    <a:pt x="3360" y="17723"/>
                    <a:pt x="7273" y="14400"/>
                  </a:cubicBezTo>
                  <a:cubicBezTo>
                    <a:pt x="11186" y="11077"/>
                    <a:pt x="16194" y="5538"/>
                    <a:pt x="212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3210181" y="292100"/>
              <a:ext cx="3057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20798" y="0"/>
                  </a:moveTo>
                  <a:cubicBezTo>
                    <a:pt x="13598" y="5294"/>
                    <a:pt x="6398" y="10588"/>
                    <a:pt x="2798" y="13871"/>
                  </a:cubicBezTo>
                  <a:cubicBezTo>
                    <a:pt x="-802" y="17153"/>
                    <a:pt x="-802" y="18424"/>
                    <a:pt x="2078" y="19376"/>
                  </a:cubicBezTo>
                  <a:cubicBezTo>
                    <a:pt x="4958" y="20329"/>
                    <a:pt x="10718" y="20965"/>
                    <a:pt x="16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3240752" y="342900"/>
              <a:ext cx="762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771"/>
                    <a:pt x="10800" y="9943"/>
                    <a:pt x="14400" y="6343"/>
                  </a:cubicBezTo>
                  <a:cubicBezTo>
                    <a:pt x="18000" y="2743"/>
                    <a:pt x="19800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3331995" y="342900"/>
              <a:ext cx="226258" cy="16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22" fill="norm" stroke="1" extrusionOk="0">
                  <a:moveTo>
                    <a:pt x="979" y="7477"/>
                  </a:moveTo>
                  <a:cubicBezTo>
                    <a:pt x="1979" y="6923"/>
                    <a:pt x="2979" y="6369"/>
                    <a:pt x="3879" y="5123"/>
                  </a:cubicBezTo>
                  <a:cubicBezTo>
                    <a:pt x="4779" y="3877"/>
                    <a:pt x="5579" y="1938"/>
                    <a:pt x="5379" y="1385"/>
                  </a:cubicBezTo>
                  <a:cubicBezTo>
                    <a:pt x="5179" y="831"/>
                    <a:pt x="3979" y="1662"/>
                    <a:pt x="2779" y="3877"/>
                  </a:cubicBezTo>
                  <a:cubicBezTo>
                    <a:pt x="1579" y="6092"/>
                    <a:pt x="379" y="9692"/>
                    <a:pt x="79" y="12877"/>
                  </a:cubicBezTo>
                  <a:cubicBezTo>
                    <a:pt x="-221" y="16062"/>
                    <a:pt x="379" y="18831"/>
                    <a:pt x="1179" y="20215"/>
                  </a:cubicBezTo>
                  <a:cubicBezTo>
                    <a:pt x="1979" y="21600"/>
                    <a:pt x="2979" y="21600"/>
                    <a:pt x="4279" y="19938"/>
                  </a:cubicBezTo>
                  <a:cubicBezTo>
                    <a:pt x="5579" y="18277"/>
                    <a:pt x="7179" y="14954"/>
                    <a:pt x="8279" y="12185"/>
                  </a:cubicBezTo>
                  <a:cubicBezTo>
                    <a:pt x="9379" y="9415"/>
                    <a:pt x="9979" y="7200"/>
                    <a:pt x="10379" y="5400"/>
                  </a:cubicBezTo>
                  <a:cubicBezTo>
                    <a:pt x="10779" y="3600"/>
                    <a:pt x="10979" y="2215"/>
                    <a:pt x="11279" y="2215"/>
                  </a:cubicBezTo>
                  <a:cubicBezTo>
                    <a:pt x="11579" y="2215"/>
                    <a:pt x="11979" y="3600"/>
                    <a:pt x="12279" y="5954"/>
                  </a:cubicBezTo>
                  <a:cubicBezTo>
                    <a:pt x="12579" y="8308"/>
                    <a:pt x="12779" y="11631"/>
                    <a:pt x="12579" y="14262"/>
                  </a:cubicBezTo>
                  <a:cubicBezTo>
                    <a:pt x="12379" y="16892"/>
                    <a:pt x="11779" y="18831"/>
                    <a:pt x="11479" y="18831"/>
                  </a:cubicBezTo>
                  <a:cubicBezTo>
                    <a:pt x="11179" y="18831"/>
                    <a:pt x="11179" y="16892"/>
                    <a:pt x="12379" y="13569"/>
                  </a:cubicBezTo>
                  <a:cubicBezTo>
                    <a:pt x="13579" y="10246"/>
                    <a:pt x="15979" y="5538"/>
                    <a:pt x="17679" y="3046"/>
                  </a:cubicBezTo>
                  <a:cubicBezTo>
                    <a:pt x="19379" y="554"/>
                    <a:pt x="20379" y="277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3545552" y="338666"/>
              <a:ext cx="69851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55"/>
                  </a:moveTo>
                  <a:cubicBezTo>
                    <a:pt x="18327" y="227"/>
                    <a:pt x="15055" y="0"/>
                    <a:pt x="11782" y="0"/>
                  </a:cubicBezTo>
                  <a:cubicBezTo>
                    <a:pt x="8509" y="0"/>
                    <a:pt x="5236" y="227"/>
                    <a:pt x="3273" y="909"/>
                  </a:cubicBezTo>
                  <a:cubicBezTo>
                    <a:pt x="1309" y="1592"/>
                    <a:pt x="655" y="2728"/>
                    <a:pt x="2945" y="5116"/>
                  </a:cubicBezTo>
                  <a:cubicBezTo>
                    <a:pt x="5236" y="7503"/>
                    <a:pt x="10473" y="11141"/>
                    <a:pt x="10473" y="14097"/>
                  </a:cubicBezTo>
                  <a:cubicBezTo>
                    <a:pt x="10473" y="17053"/>
                    <a:pt x="5236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3647152" y="514349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104632" y="246283"/>
              <a:ext cx="152121" cy="280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382" fill="norm" stroke="1" extrusionOk="0">
                  <a:moveTo>
                    <a:pt x="20698" y="2522"/>
                  </a:moveTo>
                  <a:cubicBezTo>
                    <a:pt x="20122" y="1555"/>
                    <a:pt x="19546" y="588"/>
                    <a:pt x="18394" y="185"/>
                  </a:cubicBezTo>
                  <a:cubicBezTo>
                    <a:pt x="17242" y="-218"/>
                    <a:pt x="15514" y="-57"/>
                    <a:pt x="12490" y="1636"/>
                  </a:cubicBezTo>
                  <a:cubicBezTo>
                    <a:pt x="9466" y="3328"/>
                    <a:pt x="5146" y="6552"/>
                    <a:pt x="2554" y="9373"/>
                  </a:cubicBezTo>
                  <a:cubicBezTo>
                    <a:pt x="-38" y="12194"/>
                    <a:pt x="-902" y="14612"/>
                    <a:pt x="1114" y="16546"/>
                  </a:cubicBezTo>
                  <a:cubicBezTo>
                    <a:pt x="3130" y="18481"/>
                    <a:pt x="8026" y="19931"/>
                    <a:pt x="12922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4358352" y="298450"/>
              <a:ext cx="444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634"/>
                    <a:pt x="13371" y="5268"/>
                    <a:pt x="9771" y="8868"/>
                  </a:cubicBezTo>
                  <a:cubicBezTo>
                    <a:pt x="6171" y="12468"/>
                    <a:pt x="3086" y="170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4326602" y="3048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4256752" y="590549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408652" y="1701800"/>
              <a:ext cx="254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6422"/>
                    <a:pt x="3600" y="12843"/>
                    <a:pt x="7200" y="16443"/>
                  </a:cubicBezTo>
                  <a:cubicBezTo>
                    <a:pt x="10800" y="20043"/>
                    <a:pt x="16200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481417" y="1689100"/>
              <a:ext cx="107152" cy="19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09" fill="norm" stroke="1" extrusionOk="0">
                  <a:moveTo>
                    <a:pt x="8311" y="9157"/>
                  </a:moveTo>
                  <a:cubicBezTo>
                    <a:pt x="6193" y="9157"/>
                    <a:pt x="4075" y="9157"/>
                    <a:pt x="2593" y="9743"/>
                  </a:cubicBezTo>
                  <a:cubicBezTo>
                    <a:pt x="1111" y="10330"/>
                    <a:pt x="264" y="11504"/>
                    <a:pt x="52" y="13500"/>
                  </a:cubicBezTo>
                  <a:cubicBezTo>
                    <a:pt x="-160" y="15496"/>
                    <a:pt x="264" y="18313"/>
                    <a:pt x="1534" y="19839"/>
                  </a:cubicBezTo>
                  <a:cubicBezTo>
                    <a:pt x="2805" y="21365"/>
                    <a:pt x="4922" y="21600"/>
                    <a:pt x="8099" y="21013"/>
                  </a:cubicBezTo>
                  <a:cubicBezTo>
                    <a:pt x="11275" y="20426"/>
                    <a:pt x="15511" y="19017"/>
                    <a:pt x="18052" y="16787"/>
                  </a:cubicBezTo>
                  <a:cubicBezTo>
                    <a:pt x="20593" y="14557"/>
                    <a:pt x="21440" y="11504"/>
                    <a:pt x="21440" y="8570"/>
                  </a:cubicBezTo>
                  <a:cubicBezTo>
                    <a:pt x="21440" y="5635"/>
                    <a:pt x="20593" y="2817"/>
                    <a:pt x="197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49952" y="1562100"/>
              <a:ext cx="8890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654"/>
                    <a:pt x="15429" y="3308"/>
                    <a:pt x="12600" y="5692"/>
                  </a:cubicBezTo>
                  <a:cubicBezTo>
                    <a:pt x="9771" y="8076"/>
                    <a:pt x="7200" y="11189"/>
                    <a:pt x="5143" y="13962"/>
                  </a:cubicBezTo>
                  <a:cubicBezTo>
                    <a:pt x="3086" y="16735"/>
                    <a:pt x="1543" y="19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751552" y="1752600"/>
              <a:ext cx="126104" cy="224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249" fill="norm" stroke="1" extrusionOk="0">
                  <a:moveTo>
                    <a:pt x="6374" y="1200"/>
                  </a:moveTo>
                  <a:cubicBezTo>
                    <a:pt x="7790" y="600"/>
                    <a:pt x="9207" y="0"/>
                    <a:pt x="10623" y="0"/>
                  </a:cubicBezTo>
                  <a:cubicBezTo>
                    <a:pt x="12039" y="0"/>
                    <a:pt x="13456" y="600"/>
                    <a:pt x="14341" y="1400"/>
                  </a:cubicBezTo>
                  <a:cubicBezTo>
                    <a:pt x="15226" y="2200"/>
                    <a:pt x="15580" y="3200"/>
                    <a:pt x="15049" y="4500"/>
                  </a:cubicBezTo>
                  <a:cubicBezTo>
                    <a:pt x="14518" y="5800"/>
                    <a:pt x="13102" y="7400"/>
                    <a:pt x="13810" y="9000"/>
                  </a:cubicBezTo>
                  <a:cubicBezTo>
                    <a:pt x="14518" y="10600"/>
                    <a:pt x="17351" y="12200"/>
                    <a:pt x="19121" y="13500"/>
                  </a:cubicBezTo>
                  <a:cubicBezTo>
                    <a:pt x="20892" y="14800"/>
                    <a:pt x="21600" y="15800"/>
                    <a:pt x="20715" y="17200"/>
                  </a:cubicBezTo>
                  <a:cubicBezTo>
                    <a:pt x="19830" y="18600"/>
                    <a:pt x="17351" y="20400"/>
                    <a:pt x="13633" y="21000"/>
                  </a:cubicBezTo>
                  <a:cubicBezTo>
                    <a:pt x="9915" y="21600"/>
                    <a:pt x="4957" y="21000"/>
                    <a:pt x="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532602" y="1930400"/>
              <a:ext cx="539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7600"/>
                    <a:pt x="5929" y="13600"/>
                    <a:pt x="8852" y="10800"/>
                  </a:cubicBezTo>
                  <a:cubicBezTo>
                    <a:pt x="11774" y="8000"/>
                    <a:pt x="14654" y="6400"/>
                    <a:pt x="16772" y="4800"/>
                  </a:cubicBezTo>
                  <a:cubicBezTo>
                    <a:pt x="18889" y="3200"/>
                    <a:pt x="2024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970809" y="1860550"/>
              <a:ext cx="101459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600" fill="norm" stroke="1" extrusionOk="0">
                  <a:moveTo>
                    <a:pt x="11652" y="0"/>
                  </a:moveTo>
                  <a:cubicBezTo>
                    <a:pt x="9492" y="0"/>
                    <a:pt x="7332" y="0"/>
                    <a:pt x="5172" y="0"/>
                  </a:cubicBezTo>
                  <a:cubicBezTo>
                    <a:pt x="3012" y="0"/>
                    <a:pt x="852" y="0"/>
                    <a:pt x="204" y="562"/>
                  </a:cubicBezTo>
                  <a:cubicBezTo>
                    <a:pt x="-444" y="1125"/>
                    <a:pt x="420" y="2250"/>
                    <a:pt x="3228" y="3487"/>
                  </a:cubicBezTo>
                  <a:cubicBezTo>
                    <a:pt x="6036" y="4725"/>
                    <a:pt x="10788" y="6075"/>
                    <a:pt x="14244" y="7088"/>
                  </a:cubicBezTo>
                  <a:cubicBezTo>
                    <a:pt x="17700" y="8100"/>
                    <a:pt x="19860" y="8775"/>
                    <a:pt x="20508" y="10238"/>
                  </a:cubicBezTo>
                  <a:cubicBezTo>
                    <a:pt x="21156" y="11700"/>
                    <a:pt x="20292" y="13950"/>
                    <a:pt x="16836" y="15975"/>
                  </a:cubicBezTo>
                  <a:cubicBezTo>
                    <a:pt x="13380" y="18000"/>
                    <a:pt x="7332" y="19800"/>
                    <a:pt x="12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2696768" y="1735267"/>
              <a:ext cx="264585" cy="25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2" fill="norm" stroke="1" extrusionOk="0">
                  <a:moveTo>
                    <a:pt x="346" y="4562"/>
                  </a:moveTo>
                  <a:cubicBezTo>
                    <a:pt x="173" y="10659"/>
                    <a:pt x="0" y="16756"/>
                    <a:pt x="0" y="19107"/>
                  </a:cubicBezTo>
                  <a:cubicBezTo>
                    <a:pt x="0" y="21459"/>
                    <a:pt x="173" y="20065"/>
                    <a:pt x="518" y="17017"/>
                  </a:cubicBezTo>
                  <a:cubicBezTo>
                    <a:pt x="864" y="13969"/>
                    <a:pt x="1382" y="9265"/>
                    <a:pt x="1642" y="6478"/>
                  </a:cubicBezTo>
                  <a:cubicBezTo>
                    <a:pt x="1901" y="3691"/>
                    <a:pt x="1901" y="2820"/>
                    <a:pt x="1987" y="1949"/>
                  </a:cubicBezTo>
                  <a:cubicBezTo>
                    <a:pt x="2074" y="1078"/>
                    <a:pt x="2246" y="207"/>
                    <a:pt x="2592" y="817"/>
                  </a:cubicBezTo>
                  <a:cubicBezTo>
                    <a:pt x="2938" y="1427"/>
                    <a:pt x="3456" y="3517"/>
                    <a:pt x="3974" y="5085"/>
                  </a:cubicBezTo>
                  <a:cubicBezTo>
                    <a:pt x="4493" y="6653"/>
                    <a:pt x="5011" y="7698"/>
                    <a:pt x="5530" y="8656"/>
                  </a:cubicBezTo>
                  <a:cubicBezTo>
                    <a:pt x="6048" y="9614"/>
                    <a:pt x="6566" y="10485"/>
                    <a:pt x="7258" y="10920"/>
                  </a:cubicBezTo>
                  <a:cubicBezTo>
                    <a:pt x="7949" y="11356"/>
                    <a:pt x="8813" y="11356"/>
                    <a:pt x="9936" y="10485"/>
                  </a:cubicBezTo>
                  <a:cubicBezTo>
                    <a:pt x="11059" y="9614"/>
                    <a:pt x="12442" y="7872"/>
                    <a:pt x="13651" y="6130"/>
                  </a:cubicBezTo>
                  <a:cubicBezTo>
                    <a:pt x="14861" y="4388"/>
                    <a:pt x="15898" y="2646"/>
                    <a:pt x="16762" y="1514"/>
                  </a:cubicBezTo>
                  <a:cubicBezTo>
                    <a:pt x="17626" y="382"/>
                    <a:pt x="18317" y="-141"/>
                    <a:pt x="18662" y="33"/>
                  </a:cubicBezTo>
                  <a:cubicBezTo>
                    <a:pt x="19008" y="207"/>
                    <a:pt x="19008" y="1078"/>
                    <a:pt x="19094" y="3865"/>
                  </a:cubicBezTo>
                  <a:cubicBezTo>
                    <a:pt x="19181" y="6653"/>
                    <a:pt x="19354" y="11356"/>
                    <a:pt x="19786" y="14491"/>
                  </a:cubicBezTo>
                  <a:cubicBezTo>
                    <a:pt x="20218" y="17627"/>
                    <a:pt x="20909" y="19194"/>
                    <a:pt x="21600" y="20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3107765" y="1745118"/>
              <a:ext cx="202838" cy="236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156" fill="norm" stroke="1" extrusionOk="0">
                  <a:moveTo>
                    <a:pt x="1311" y="2943"/>
                  </a:moveTo>
                  <a:cubicBezTo>
                    <a:pt x="1086" y="8059"/>
                    <a:pt x="861" y="13175"/>
                    <a:pt x="636" y="16396"/>
                  </a:cubicBezTo>
                  <a:cubicBezTo>
                    <a:pt x="411" y="19617"/>
                    <a:pt x="186" y="20943"/>
                    <a:pt x="74" y="21133"/>
                  </a:cubicBezTo>
                  <a:cubicBezTo>
                    <a:pt x="-39" y="21322"/>
                    <a:pt x="-39" y="20375"/>
                    <a:pt x="186" y="17059"/>
                  </a:cubicBezTo>
                  <a:cubicBezTo>
                    <a:pt x="411" y="13743"/>
                    <a:pt x="861" y="8059"/>
                    <a:pt x="1199" y="4648"/>
                  </a:cubicBezTo>
                  <a:cubicBezTo>
                    <a:pt x="1536" y="1238"/>
                    <a:pt x="1761" y="101"/>
                    <a:pt x="1986" y="6"/>
                  </a:cubicBezTo>
                  <a:cubicBezTo>
                    <a:pt x="2211" y="-89"/>
                    <a:pt x="2436" y="859"/>
                    <a:pt x="2661" y="1901"/>
                  </a:cubicBezTo>
                  <a:cubicBezTo>
                    <a:pt x="2886" y="2943"/>
                    <a:pt x="3111" y="4080"/>
                    <a:pt x="3449" y="5122"/>
                  </a:cubicBezTo>
                  <a:cubicBezTo>
                    <a:pt x="3786" y="6164"/>
                    <a:pt x="4236" y="7111"/>
                    <a:pt x="5024" y="7585"/>
                  </a:cubicBezTo>
                  <a:cubicBezTo>
                    <a:pt x="5811" y="8059"/>
                    <a:pt x="6936" y="8059"/>
                    <a:pt x="8736" y="6733"/>
                  </a:cubicBezTo>
                  <a:cubicBezTo>
                    <a:pt x="10536" y="5406"/>
                    <a:pt x="13011" y="2754"/>
                    <a:pt x="14811" y="1333"/>
                  </a:cubicBezTo>
                  <a:cubicBezTo>
                    <a:pt x="16611" y="-89"/>
                    <a:pt x="17736" y="-278"/>
                    <a:pt x="18523" y="1806"/>
                  </a:cubicBezTo>
                  <a:cubicBezTo>
                    <a:pt x="19311" y="3890"/>
                    <a:pt x="19761" y="8248"/>
                    <a:pt x="20211" y="11848"/>
                  </a:cubicBezTo>
                  <a:cubicBezTo>
                    <a:pt x="20661" y="15448"/>
                    <a:pt x="21111" y="18290"/>
                    <a:pt x="21561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3393878" y="1722503"/>
              <a:ext cx="189775" cy="269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82" fill="norm" stroke="1" extrusionOk="0">
                  <a:moveTo>
                    <a:pt x="21518" y="369"/>
                  </a:moveTo>
                  <a:cubicBezTo>
                    <a:pt x="19118" y="36"/>
                    <a:pt x="16718" y="-296"/>
                    <a:pt x="13598" y="452"/>
                  </a:cubicBezTo>
                  <a:cubicBezTo>
                    <a:pt x="10478" y="1199"/>
                    <a:pt x="6638" y="3027"/>
                    <a:pt x="4238" y="5852"/>
                  </a:cubicBezTo>
                  <a:cubicBezTo>
                    <a:pt x="1838" y="8676"/>
                    <a:pt x="878" y="12498"/>
                    <a:pt x="398" y="14824"/>
                  </a:cubicBezTo>
                  <a:cubicBezTo>
                    <a:pt x="-82" y="17150"/>
                    <a:pt x="-82" y="17981"/>
                    <a:pt x="158" y="18812"/>
                  </a:cubicBezTo>
                  <a:cubicBezTo>
                    <a:pt x="398" y="19642"/>
                    <a:pt x="878" y="20473"/>
                    <a:pt x="1718" y="20889"/>
                  </a:cubicBezTo>
                  <a:cubicBezTo>
                    <a:pt x="2558" y="21304"/>
                    <a:pt x="3758" y="21304"/>
                    <a:pt x="6638" y="20722"/>
                  </a:cubicBezTo>
                  <a:cubicBezTo>
                    <a:pt x="9518" y="20141"/>
                    <a:pt x="14078" y="18978"/>
                    <a:pt x="18638" y="17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3418552" y="18669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-1" y="2505339"/>
              <a:ext cx="300704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58" fill="norm" stroke="1" extrusionOk="0">
                  <a:moveTo>
                    <a:pt x="14662" y="1048"/>
                  </a:moveTo>
                  <a:cubicBezTo>
                    <a:pt x="15417" y="622"/>
                    <a:pt x="16172" y="195"/>
                    <a:pt x="16928" y="53"/>
                  </a:cubicBezTo>
                  <a:cubicBezTo>
                    <a:pt x="17683" y="-89"/>
                    <a:pt x="18438" y="53"/>
                    <a:pt x="18891" y="479"/>
                  </a:cubicBezTo>
                  <a:cubicBezTo>
                    <a:pt x="19344" y="906"/>
                    <a:pt x="19495" y="1616"/>
                    <a:pt x="18438" y="3179"/>
                  </a:cubicBezTo>
                  <a:cubicBezTo>
                    <a:pt x="17381" y="4743"/>
                    <a:pt x="15115" y="7158"/>
                    <a:pt x="12169" y="9645"/>
                  </a:cubicBezTo>
                  <a:cubicBezTo>
                    <a:pt x="9224" y="12132"/>
                    <a:pt x="5599" y="14690"/>
                    <a:pt x="3484" y="16324"/>
                  </a:cubicBezTo>
                  <a:cubicBezTo>
                    <a:pt x="1369" y="17958"/>
                    <a:pt x="765" y="18669"/>
                    <a:pt x="388" y="19379"/>
                  </a:cubicBezTo>
                  <a:cubicBezTo>
                    <a:pt x="10" y="20090"/>
                    <a:pt x="-141" y="20800"/>
                    <a:pt x="161" y="21156"/>
                  </a:cubicBezTo>
                  <a:cubicBezTo>
                    <a:pt x="463" y="21511"/>
                    <a:pt x="1218" y="21511"/>
                    <a:pt x="4390" y="21369"/>
                  </a:cubicBezTo>
                  <a:cubicBezTo>
                    <a:pt x="7562" y="21227"/>
                    <a:pt x="13151" y="20943"/>
                    <a:pt x="16399" y="20800"/>
                  </a:cubicBezTo>
                  <a:cubicBezTo>
                    <a:pt x="19646" y="20658"/>
                    <a:pt x="20553" y="20658"/>
                    <a:pt x="21459" y="20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80052" y="2416721"/>
              <a:ext cx="6703484" cy="332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136" y="21086"/>
                    <a:pt x="273" y="20676"/>
                    <a:pt x="457" y="20197"/>
                  </a:cubicBezTo>
                  <a:cubicBezTo>
                    <a:pt x="641" y="19719"/>
                    <a:pt x="873" y="19172"/>
                    <a:pt x="1132" y="18830"/>
                  </a:cubicBezTo>
                  <a:cubicBezTo>
                    <a:pt x="1391" y="18488"/>
                    <a:pt x="1678" y="18352"/>
                    <a:pt x="1937" y="18147"/>
                  </a:cubicBezTo>
                  <a:cubicBezTo>
                    <a:pt x="2196" y="17942"/>
                    <a:pt x="2428" y="17668"/>
                    <a:pt x="2674" y="17463"/>
                  </a:cubicBezTo>
                  <a:cubicBezTo>
                    <a:pt x="2919" y="17258"/>
                    <a:pt x="3178" y="17121"/>
                    <a:pt x="3437" y="16985"/>
                  </a:cubicBezTo>
                  <a:cubicBezTo>
                    <a:pt x="3697" y="16848"/>
                    <a:pt x="3956" y="16711"/>
                    <a:pt x="4218" y="16643"/>
                  </a:cubicBezTo>
                  <a:cubicBezTo>
                    <a:pt x="4481" y="16574"/>
                    <a:pt x="4747" y="16574"/>
                    <a:pt x="5027" y="16574"/>
                  </a:cubicBezTo>
                  <a:cubicBezTo>
                    <a:pt x="5306" y="16574"/>
                    <a:pt x="5599" y="16574"/>
                    <a:pt x="5865" y="16574"/>
                  </a:cubicBezTo>
                  <a:cubicBezTo>
                    <a:pt x="6131" y="16574"/>
                    <a:pt x="6370" y="16574"/>
                    <a:pt x="6623" y="16574"/>
                  </a:cubicBezTo>
                  <a:cubicBezTo>
                    <a:pt x="6875" y="16574"/>
                    <a:pt x="7141" y="16574"/>
                    <a:pt x="7417" y="16506"/>
                  </a:cubicBezTo>
                  <a:cubicBezTo>
                    <a:pt x="7693" y="16438"/>
                    <a:pt x="7980" y="16301"/>
                    <a:pt x="8283" y="16164"/>
                  </a:cubicBezTo>
                  <a:cubicBezTo>
                    <a:pt x="8587" y="16028"/>
                    <a:pt x="8907" y="15891"/>
                    <a:pt x="9170" y="15823"/>
                  </a:cubicBezTo>
                  <a:cubicBezTo>
                    <a:pt x="9433" y="15754"/>
                    <a:pt x="9637" y="15754"/>
                    <a:pt x="9842" y="15686"/>
                  </a:cubicBezTo>
                  <a:cubicBezTo>
                    <a:pt x="10046" y="15618"/>
                    <a:pt x="10251" y="15481"/>
                    <a:pt x="10514" y="15344"/>
                  </a:cubicBezTo>
                  <a:cubicBezTo>
                    <a:pt x="10776" y="15207"/>
                    <a:pt x="11097" y="15071"/>
                    <a:pt x="11363" y="14934"/>
                  </a:cubicBezTo>
                  <a:cubicBezTo>
                    <a:pt x="11629" y="14797"/>
                    <a:pt x="11840" y="14661"/>
                    <a:pt x="12052" y="14455"/>
                  </a:cubicBezTo>
                  <a:cubicBezTo>
                    <a:pt x="12263" y="14250"/>
                    <a:pt x="12474" y="13977"/>
                    <a:pt x="12686" y="13772"/>
                  </a:cubicBezTo>
                  <a:cubicBezTo>
                    <a:pt x="12897" y="13567"/>
                    <a:pt x="13109" y="13430"/>
                    <a:pt x="13324" y="13293"/>
                  </a:cubicBezTo>
                  <a:cubicBezTo>
                    <a:pt x="13538" y="13157"/>
                    <a:pt x="13757" y="13020"/>
                    <a:pt x="14016" y="12883"/>
                  </a:cubicBezTo>
                  <a:cubicBezTo>
                    <a:pt x="14275" y="12747"/>
                    <a:pt x="14575" y="12610"/>
                    <a:pt x="14872" y="12542"/>
                  </a:cubicBezTo>
                  <a:cubicBezTo>
                    <a:pt x="15168" y="12473"/>
                    <a:pt x="15462" y="12473"/>
                    <a:pt x="15748" y="12405"/>
                  </a:cubicBezTo>
                  <a:cubicBezTo>
                    <a:pt x="16035" y="12337"/>
                    <a:pt x="16314" y="12200"/>
                    <a:pt x="16584" y="12063"/>
                  </a:cubicBezTo>
                  <a:cubicBezTo>
                    <a:pt x="16853" y="11926"/>
                    <a:pt x="17112" y="11790"/>
                    <a:pt x="17371" y="11653"/>
                  </a:cubicBezTo>
                  <a:cubicBezTo>
                    <a:pt x="17631" y="11516"/>
                    <a:pt x="17890" y="11380"/>
                    <a:pt x="18128" y="11174"/>
                  </a:cubicBezTo>
                  <a:cubicBezTo>
                    <a:pt x="18367" y="10969"/>
                    <a:pt x="18585" y="10696"/>
                    <a:pt x="18828" y="10491"/>
                  </a:cubicBezTo>
                  <a:cubicBezTo>
                    <a:pt x="19070" y="10286"/>
                    <a:pt x="19336" y="10149"/>
                    <a:pt x="19598" y="9876"/>
                  </a:cubicBezTo>
                  <a:cubicBezTo>
                    <a:pt x="19861" y="9602"/>
                    <a:pt x="20120" y="9192"/>
                    <a:pt x="20362" y="8714"/>
                  </a:cubicBezTo>
                  <a:cubicBezTo>
                    <a:pt x="20604" y="8235"/>
                    <a:pt x="20829" y="7688"/>
                    <a:pt x="20979" y="7278"/>
                  </a:cubicBezTo>
                  <a:cubicBezTo>
                    <a:pt x="21129" y="6868"/>
                    <a:pt x="21204" y="6595"/>
                    <a:pt x="21256" y="6253"/>
                  </a:cubicBezTo>
                  <a:cubicBezTo>
                    <a:pt x="21307" y="5911"/>
                    <a:pt x="21334" y="5501"/>
                    <a:pt x="21327" y="4954"/>
                  </a:cubicBezTo>
                  <a:cubicBezTo>
                    <a:pt x="21320" y="4407"/>
                    <a:pt x="21279" y="3724"/>
                    <a:pt x="21252" y="3040"/>
                  </a:cubicBezTo>
                  <a:cubicBezTo>
                    <a:pt x="21225" y="2357"/>
                    <a:pt x="21211" y="1673"/>
                    <a:pt x="21187" y="1195"/>
                  </a:cubicBezTo>
                  <a:cubicBezTo>
                    <a:pt x="21163" y="716"/>
                    <a:pt x="21129" y="443"/>
                    <a:pt x="21095" y="238"/>
                  </a:cubicBezTo>
                  <a:cubicBezTo>
                    <a:pt x="21061" y="33"/>
                    <a:pt x="21027" y="-104"/>
                    <a:pt x="21027" y="101"/>
                  </a:cubicBezTo>
                  <a:cubicBezTo>
                    <a:pt x="21027" y="306"/>
                    <a:pt x="21061" y="853"/>
                    <a:pt x="21140" y="1537"/>
                  </a:cubicBezTo>
                  <a:cubicBezTo>
                    <a:pt x="21218" y="2220"/>
                    <a:pt x="21341" y="3040"/>
                    <a:pt x="21436" y="4066"/>
                  </a:cubicBezTo>
                  <a:cubicBezTo>
                    <a:pt x="21532" y="5091"/>
                    <a:pt x="21600" y="6321"/>
                    <a:pt x="21600" y="8167"/>
                  </a:cubicBezTo>
                  <a:cubicBezTo>
                    <a:pt x="21600" y="10012"/>
                    <a:pt x="21532" y="12473"/>
                    <a:pt x="21487" y="13977"/>
                  </a:cubicBezTo>
                  <a:cubicBezTo>
                    <a:pt x="21443" y="15481"/>
                    <a:pt x="21423" y="16028"/>
                    <a:pt x="21402" y="16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7487215" y="2336448"/>
              <a:ext cx="138468" cy="34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252" fill="norm" stroke="1" extrusionOk="0">
                  <a:moveTo>
                    <a:pt x="19600" y="6738"/>
                  </a:moveTo>
                  <a:cubicBezTo>
                    <a:pt x="20245" y="5158"/>
                    <a:pt x="20890" y="3578"/>
                    <a:pt x="21051" y="2458"/>
                  </a:cubicBezTo>
                  <a:cubicBezTo>
                    <a:pt x="21212" y="1338"/>
                    <a:pt x="20890" y="680"/>
                    <a:pt x="19761" y="285"/>
                  </a:cubicBezTo>
                  <a:cubicBezTo>
                    <a:pt x="18633" y="-110"/>
                    <a:pt x="16699" y="-242"/>
                    <a:pt x="13152" y="878"/>
                  </a:cubicBezTo>
                  <a:cubicBezTo>
                    <a:pt x="9606" y="1997"/>
                    <a:pt x="4448" y="4368"/>
                    <a:pt x="2513" y="6278"/>
                  </a:cubicBezTo>
                  <a:cubicBezTo>
                    <a:pt x="579" y="8187"/>
                    <a:pt x="1869" y="9636"/>
                    <a:pt x="4448" y="11414"/>
                  </a:cubicBezTo>
                  <a:cubicBezTo>
                    <a:pt x="7027" y="13192"/>
                    <a:pt x="10896" y="15299"/>
                    <a:pt x="12991" y="16880"/>
                  </a:cubicBezTo>
                  <a:cubicBezTo>
                    <a:pt x="15087" y="18460"/>
                    <a:pt x="15409" y="19514"/>
                    <a:pt x="14603" y="20238"/>
                  </a:cubicBezTo>
                  <a:cubicBezTo>
                    <a:pt x="13797" y="20963"/>
                    <a:pt x="11863" y="21358"/>
                    <a:pt x="9284" y="21226"/>
                  </a:cubicBezTo>
                  <a:cubicBezTo>
                    <a:pt x="6705" y="21095"/>
                    <a:pt x="3481" y="20436"/>
                    <a:pt x="1708" y="19778"/>
                  </a:cubicBezTo>
                  <a:cubicBezTo>
                    <a:pt x="-66" y="19119"/>
                    <a:pt x="-388" y="18460"/>
                    <a:pt x="418" y="17736"/>
                  </a:cubicBezTo>
                  <a:cubicBezTo>
                    <a:pt x="1224" y="17012"/>
                    <a:pt x="3158" y="16221"/>
                    <a:pt x="5093" y="15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7606288" y="2565400"/>
              <a:ext cx="116838" cy="28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28" fill="norm" stroke="1" extrusionOk="0">
                  <a:moveTo>
                    <a:pt x="1752" y="0"/>
                  </a:moveTo>
                  <a:cubicBezTo>
                    <a:pt x="2523" y="1760"/>
                    <a:pt x="3294" y="3520"/>
                    <a:pt x="4452" y="4720"/>
                  </a:cubicBezTo>
                  <a:cubicBezTo>
                    <a:pt x="5609" y="5920"/>
                    <a:pt x="7152" y="6560"/>
                    <a:pt x="8694" y="6640"/>
                  </a:cubicBezTo>
                  <a:cubicBezTo>
                    <a:pt x="10237" y="6720"/>
                    <a:pt x="11780" y="6240"/>
                    <a:pt x="13130" y="5600"/>
                  </a:cubicBezTo>
                  <a:cubicBezTo>
                    <a:pt x="14480" y="4960"/>
                    <a:pt x="15637" y="4160"/>
                    <a:pt x="16794" y="3360"/>
                  </a:cubicBezTo>
                  <a:cubicBezTo>
                    <a:pt x="17952" y="2560"/>
                    <a:pt x="19109" y="1760"/>
                    <a:pt x="19494" y="1840"/>
                  </a:cubicBezTo>
                  <a:cubicBezTo>
                    <a:pt x="19880" y="1920"/>
                    <a:pt x="19494" y="2880"/>
                    <a:pt x="19687" y="5680"/>
                  </a:cubicBezTo>
                  <a:cubicBezTo>
                    <a:pt x="19880" y="8480"/>
                    <a:pt x="20652" y="13120"/>
                    <a:pt x="21037" y="15840"/>
                  </a:cubicBezTo>
                  <a:cubicBezTo>
                    <a:pt x="21423" y="18560"/>
                    <a:pt x="21423" y="19360"/>
                    <a:pt x="20652" y="20080"/>
                  </a:cubicBezTo>
                  <a:cubicBezTo>
                    <a:pt x="19880" y="20800"/>
                    <a:pt x="18337" y="21440"/>
                    <a:pt x="15252" y="21520"/>
                  </a:cubicBezTo>
                  <a:cubicBezTo>
                    <a:pt x="12166" y="21600"/>
                    <a:pt x="7537" y="21120"/>
                    <a:pt x="4452" y="19840"/>
                  </a:cubicBezTo>
                  <a:cubicBezTo>
                    <a:pt x="1366" y="18560"/>
                    <a:pt x="-177" y="16480"/>
                    <a:pt x="16" y="14960"/>
                  </a:cubicBezTo>
                  <a:cubicBezTo>
                    <a:pt x="209" y="13440"/>
                    <a:pt x="2137" y="12480"/>
                    <a:pt x="4066" y="1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7831802" y="2368549"/>
              <a:ext cx="381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494"/>
                    <a:pt x="9600" y="2989"/>
                    <a:pt x="6000" y="6589"/>
                  </a:cubicBezTo>
                  <a:cubicBezTo>
                    <a:pt x="2400" y="10189"/>
                    <a:pt x="1200" y="158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7933402" y="2368550"/>
              <a:ext cx="444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59"/>
                    <a:pt x="7200" y="9318"/>
                    <a:pt x="3600" y="12918"/>
                  </a:cubicBezTo>
                  <a:cubicBezTo>
                    <a:pt x="0" y="16518"/>
                    <a:pt x="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7975334" y="2540000"/>
              <a:ext cx="110469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600" fill="norm" stroke="1" extrusionOk="0">
                  <a:moveTo>
                    <a:pt x="15157" y="6873"/>
                  </a:moveTo>
                  <a:cubicBezTo>
                    <a:pt x="15157" y="5236"/>
                    <a:pt x="15157" y="3600"/>
                    <a:pt x="14342" y="2291"/>
                  </a:cubicBezTo>
                  <a:cubicBezTo>
                    <a:pt x="13527" y="982"/>
                    <a:pt x="11896" y="0"/>
                    <a:pt x="10062" y="0"/>
                  </a:cubicBezTo>
                  <a:cubicBezTo>
                    <a:pt x="8228" y="0"/>
                    <a:pt x="6191" y="982"/>
                    <a:pt x="4357" y="3273"/>
                  </a:cubicBezTo>
                  <a:cubicBezTo>
                    <a:pt x="2523" y="5564"/>
                    <a:pt x="893" y="9164"/>
                    <a:pt x="281" y="11782"/>
                  </a:cubicBezTo>
                  <a:cubicBezTo>
                    <a:pt x="-330" y="14400"/>
                    <a:pt x="78" y="16036"/>
                    <a:pt x="1300" y="16691"/>
                  </a:cubicBezTo>
                  <a:cubicBezTo>
                    <a:pt x="2523" y="17345"/>
                    <a:pt x="4561" y="17018"/>
                    <a:pt x="6598" y="16036"/>
                  </a:cubicBezTo>
                  <a:cubicBezTo>
                    <a:pt x="8636" y="15055"/>
                    <a:pt x="10674" y="13418"/>
                    <a:pt x="12100" y="14073"/>
                  </a:cubicBezTo>
                  <a:cubicBezTo>
                    <a:pt x="13527" y="14727"/>
                    <a:pt x="14342" y="17673"/>
                    <a:pt x="15768" y="19309"/>
                  </a:cubicBezTo>
                  <a:cubicBezTo>
                    <a:pt x="17195" y="20945"/>
                    <a:pt x="19232" y="21273"/>
                    <a:pt x="2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8145068" y="2381249"/>
              <a:ext cx="105329" cy="30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43" fill="norm" stroke="1" extrusionOk="0">
                  <a:moveTo>
                    <a:pt x="7344" y="0"/>
                  </a:moveTo>
                  <a:cubicBezTo>
                    <a:pt x="5616" y="3995"/>
                    <a:pt x="3888" y="7989"/>
                    <a:pt x="2808" y="10874"/>
                  </a:cubicBezTo>
                  <a:cubicBezTo>
                    <a:pt x="1728" y="13759"/>
                    <a:pt x="1296" y="15534"/>
                    <a:pt x="864" y="16792"/>
                  </a:cubicBezTo>
                  <a:cubicBezTo>
                    <a:pt x="432" y="18049"/>
                    <a:pt x="0" y="18789"/>
                    <a:pt x="0" y="18789"/>
                  </a:cubicBezTo>
                  <a:cubicBezTo>
                    <a:pt x="0" y="18789"/>
                    <a:pt x="432" y="18049"/>
                    <a:pt x="1512" y="17236"/>
                  </a:cubicBezTo>
                  <a:cubicBezTo>
                    <a:pt x="2592" y="16422"/>
                    <a:pt x="4320" y="15534"/>
                    <a:pt x="6480" y="15016"/>
                  </a:cubicBezTo>
                  <a:cubicBezTo>
                    <a:pt x="8640" y="14499"/>
                    <a:pt x="11232" y="14351"/>
                    <a:pt x="13608" y="14351"/>
                  </a:cubicBezTo>
                  <a:cubicBezTo>
                    <a:pt x="15984" y="14351"/>
                    <a:pt x="18144" y="14499"/>
                    <a:pt x="19440" y="14942"/>
                  </a:cubicBezTo>
                  <a:cubicBezTo>
                    <a:pt x="20736" y="15386"/>
                    <a:pt x="21168" y="16126"/>
                    <a:pt x="21384" y="16866"/>
                  </a:cubicBezTo>
                  <a:cubicBezTo>
                    <a:pt x="21600" y="17605"/>
                    <a:pt x="21600" y="18345"/>
                    <a:pt x="20520" y="19011"/>
                  </a:cubicBezTo>
                  <a:cubicBezTo>
                    <a:pt x="19440" y="19677"/>
                    <a:pt x="17280" y="20268"/>
                    <a:pt x="15120" y="20712"/>
                  </a:cubicBezTo>
                  <a:cubicBezTo>
                    <a:pt x="12960" y="21156"/>
                    <a:pt x="10800" y="21452"/>
                    <a:pt x="8424" y="21526"/>
                  </a:cubicBezTo>
                  <a:cubicBezTo>
                    <a:pt x="6048" y="21600"/>
                    <a:pt x="3456" y="21452"/>
                    <a:pt x="2808" y="20712"/>
                  </a:cubicBezTo>
                  <a:cubicBezTo>
                    <a:pt x="2160" y="19973"/>
                    <a:pt x="3456" y="18641"/>
                    <a:pt x="4752" y="17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8282652" y="2559050"/>
              <a:ext cx="19296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0" y="0"/>
                  </a:moveTo>
                  <a:cubicBezTo>
                    <a:pt x="939" y="1309"/>
                    <a:pt x="1878" y="2618"/>
                    <a:pt x="2230" y="4255"/>
                  </a:cubicBezTo>
                  <a:cubicBezTo>
                    <a:pt x="2583" y="5891"/>
                    <a:pt x="2348" y="7855"/>
                    <a:pt x="2583" y="9982"/>
                  </a:cubicBezTo>
                  <a:cubicBezTo>
                    <a:pt x="2817" y="12109"/>
                    <a:pt x="3522" y="14400"/>
                    <a:pt x="4226" y="14891"/>
                  </a:cubicBezTo>
                  <a:cubicBezTo>
                    <a:pt x="4930" y="15382"/>
                    <a:pt x="5635" y="14073"/>
                    <a:pt x="6339" y="12273"/>
                  </a:cubicBezTo>
                  <a:cubicBezTo>
                    <a:pt x="7043" y="10473"/>
                    <a:pt x="7748" y="8182"/>
                    <a:pt x="8100" y="8018"/>
                  </a:cubicBezTo>
                  <a:cubicBezTo>
                    <a:pt x="8452" y="7855"/>
                    <a:pt x="8452" y="9818"/>
                    <a:pt x="9039" y="11127"/>
                  </a:cubicBezTo>
                  <a:cubicBezTo>
                    <a:pt x="9626" y="12436"/>
                    <a:pt x="10800" y="13091"/>
                    <a:pt x="11857" y="12600"/>
                  </a:cubicBezTo>
                  <a:cubicBezTo>
                    <a:pt x="12913" y="12109"/>
                    <a:pt x="13852" y="10473"/>
                    <a:pt x="14674" y="9000"/>
                  </a:cubicBezTo>
                  <a:cubicBezTo>
                    <a:pt x="15496" y="7527"/>
                    <a:pt x="16200" y="6218"/>
                    <a:pt x="16552" y="4418"/>
                  </a:cubicBezTo>
                  <a:cubicBezTo>
                    <a:pt x="16904" y="2618"/>
                    <a:pt x="16904" y="327"/>
                    <a:pt x="16787" y="164"/>
                  </a:cubicBezTo>
                  <a:cubicBezTo>
                    <a:pt x="16670" y="0"/>
                    <a:pt x="16435" y="1964"/>
                    <a:pt x="17139" y="4418"/>
                  </a:cubicBezTo>
                  <a:cubicBezTo>
                    <a:pt x="17843" y="6873"/>
                    <a:pt x="19487" y="9818"/>
                    <a:pt x="20426" y="12436"/>
                  </a:cubicBezTo>
                  <a:cubicBezTo>
                    <a:pt x="21365" y="15055"/>
                    <a:pt x="21600" y="17345"/>
                    <a:pt x="21248" y="18982"/>
                  </a:cubicBezTo>
                  <a:cubicBezTo>
                    <a:pt x="20896" y="20618"/>
                    <a:pt x="19957" y="21600"/>
                    <a:pt x="19017" y="21600"/>
                  </a:cubicBezTo>
                  <a:cubicBezTo>
                    <a:pt x="18078" y="21600"/>
                    <a:pt x="17139" y="20618"/>
                    <a:pt x="1620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8760081" y="2341033"/>
              <a:ext cx="271872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77" fill="norm" stroke="1" extrusionOk="0">
                  <a:moveTo>
                    <a:pt x="16484" y="2700"/>
                  </a:moveTo>
                  <a:cubicBezTo>
                    <a:pt x="15144" y="1841"/>
                    <a:pt x="13805" y="982"/>
                    <a:pt x="12716" y="491"/>
                  </a:cubicBezTo>
                  <a:cubicBezTo>
                    <a:pt x="11628" y="0"/>
                    <a:pt x="10791" y="-123"/>
                    <a:pt x="10037" y="122"/>
                  </a:cubicBezTo>
                  <a:cubicBezTo>
                    <a:pt x="9284" y="368"/>
                    <a:pt x="8614" y="982"/>
                    <a:pt x="8112" y="3313"/>
                  </a:cubicBezTo>
                  <a:cubicBezTo>
                    <a:pt x="7609" y="5645"/>
                    <a:pt x="7274" y="9695"/>
                    <a:pt x="7023" y="12886"/>
                  </a:cubicBezTo>
                  <a:cubicBezTo>
                    <a:pt x="6772" y="16077"/>
                    <a:pt x="6605" y="18409"/>
                    <a:pt x="6186" y="19759"/>
                  </a:cubicBezTo>
                  <a:cubicBezTo>
                    <a:pt x="5767" y="21109"/>
                    <a:pt x="5098" y="21477"/>
                    <a:pt x="4428" y="21477"/>
                  </a:cubicBezTo>
                  <a:cubicBezTo>
                    <a:pt x="3758" y="21477"/>
                    <a:pt x="3088" y="21109"/>
                    <a:pt x="2335" y="20188"/>
                  </a:cubicBezTo>
                  <a:cubicBezTo>
                    <a:pt x="1581" y="19268"/>
                    <a:pt x="744" y="17795"/>
                    <a:pt x="326" y="16752"/>
                  </a:cubicBezTo>
                  <a:cubicBezTo>
                    <a:pt x="-93" y="15709"/>
                    <a:pt x="-93" y="15095"/>
                    <a:pt x="242" y="14604"/>
                  </a:cubicBezTo>
                  <a:cubicBezTo>
                    <a:pt x="577" y="14113"/>
                    <a:pt x="1247" y="13745"/>
                    <a:pt x="3005" y="13438"/>
                  </a:cubicBezTo>
                  <a:cubicBezTo>
                    <a:pt x="4763" y="13132"/>
                    <a:pt x="7609" y="12886"/>
                    <a:pt x="9451" y="12763"/>
                  </a:cubicBezTo>
                  <a:cubicBezTo>
                    <a:pt x="11293" y="12641"/>
                    <a:pt x="12130" y="12641"/>
                    <a:pt x="12967" y="12702"/>
                  </a:cubicBezTo>
                  <a:cubicBezTo>
                    <a:pt x="13805" y="12763"/>
                    <a:pt x="14642" y="12886"/>
                    <a:pt x="14642" y="13070"/>
                  </a:cubicBezTo>
                  <a:cubicBezTo>
                    <a:pt x="14642" y="13254"/>
                    <a:pt x="13805" y="13500"/>
                    <a:pt x="12800" y="13807"/>
                  </a:cubicBezTo>
                  <a:cubicBezTo>
                    <a:pt x="11795" y="14113"/>
                    <a:pt x="10623" y="14482"/>
                    <a:pt x="9702" y="14850"/>
                  </a:cubicBezTo>
                  <a:cubicBezTo>
                    <a:pt x="8781" y="15218"/>
                    <a:pt x="8112" y="15586"/>
                    <a:pt x="7777" y="16077"/>
                  </a:cubicBezTo>
                  <a:cubicBezTo>
                    <a:pt x="7442" y="16568"/>
                    <a:pt x="7442" y="17182"/>
                    <a:pt x="7860" y="17550"/>
                  </a:cubicBezTo>
                  <a:cubicBezTo>
                    <a:pt x="8279" y="17918"/>
                    <a:pt x="9116" y="18041"/>
                    <a:pt x="9954" y="17979"/>
                  </a:cubicBezTo>
                  <a:cubicBezTo>
                    <a:pt x="10791" y="17918"/>
                    <a:pt x="11628" y="17672"/>
                    <a:pt x="12465" y="16936"/>
                  </a:cubicBezTo>
                  <a:cubicBezTo>
                    <a:pt x="13302" y="16200"/>
                    <a:pt x="14140" y="14972"/>
                    <a:pt x="14809" y="14113"/>
                  </a:cubicBezTo>
                  <a:cubicBezTo>
                    <a:pt x="15479" y="13254"/>
                    <a:pt x="15981" y="12763"/>
                    <a:pt x="16400" y="12886"/>
                  </a:cubicBezTo>
                  <a:cubicBezTo>
                    <a:pt x="16819" y="13009"/>
                    <a:pt x="17154" y="13745"/>
                    <a:pt x="17572" y="14543"/>
                  </a:cubicBezTo>
                  <a:cubicBezTo>
                    <a:pt x="17991" y="15341"/>
                    <a:pt x="18493" y="16200"/>
                    <a:pt x="18744" y="17059"/>
                  </a:cubicBezTo>
                  <a:cubicBezTo>
                    <a:pt x="18995" y="17918"/>
                    <a:pt x="18995" y="18777"/>
                    <a:pt x="18912" y="18838"/>
                  </a:cubicBezTo>
                  <a:cubicBezTo>
                    <a:pt x="18828" y="18900"/>
                    <a:pt x="18660" y="18163"/>
                    <a:pt x="18660" y="16997"/>
                  </a:cubicBezTo>
                  <a:cubicBezTo>
                    <a:pt x="18660" y="15832"/>
                    <a:pt x="18828" y="14236"/>
                    <a:pt x="19330" y="13254"/>
                  </a:cubicBezTo>
                  <a:cubicBezTo>
                    <a:pt x="19833" y="12272"/>
                    <a:pt x="20670" y="11904"/>
                    <a:pt x="21507" y="1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9247852" y="2441485"/>
              <a:ext cx="284304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31" fill="norm" stroke="1" extrusionOk="0">
                  <a:moveTo>
                    <a:pt x="0" y="21531"/>
                  </a:moveTo>
                  <a:cubicBezTo>
                    <a:pt x="1280" y="18057"/>
                    <a:pt x="2560" y="14583"/>
                    <a:pt x="3760" y="11486"/>
                  </a:cubicBezTo>
                  <a:cubicBezTo>
                    <a:pt x="4960" y="8390"/>
                    <a:pt x="6080" y="5671"/>
                    <a:pt x="6880" y="4009"/>
                  </a:cubicBezTo>
                  <a:cubicBezTo>
                    <a:pt x="7680" y="2348"/>
                    <a:pt x="8160" y="1744"/>
                    <a:pt x="8640" y="1139"/>
                  </a:cubicBezTo>
                  <a:cubicBezTo>
                    <a:pt x="9120" y="535"/>
                    <a:pt x="9600" y="-69"/>
                    <a:pt x="10080" y="7"/>
                  </a:cubicBezTo>
                  <a:cubicBezTo>
                    <a:pt x="10560" y="82"/>
                    <a:pt x="11040" y="837"/>
                    <a:pt x="11120" y="1819"/>
                  </a:cubicBezTo>
                  <a:cubicBezTo>
                    <a:pt x="11200" y="2801"/>
                    <a:pt x="10880" y="4009"/>
                    <a:pt x="10720" y="5218"/>
                  </a:cubicBezTo>
                  <a:cubicBezTo>
                    <a:pt x="10560" y="6426"/>
                    <a:pt x="10560" y="7634"/>
                    <a:pt x="10960" y="8163"/>
                  </a:cubicBezTo>
                  <a:cubicBezTo>
                    <a:pt x="11360" y="8692"/>
                    <a:pt x="12160" y="8541"/>
                    <a:pt x="13600" y="7408"/>
                  </a:cubicBezTo>
                  <a:cubicBezTo>
                    <a:pt x="15040" y="6275"/>
                    <a:pt x="17120" y="4160"/>
                    <a:pt x="18560" y="2876"/>
                  </a:cubicBezTo>
                  <a:cubicBezTo>
                    <a:pt x="20000" y="1593"/>
                    <a:pt x="20800" y="1139"/>
                    <a:pt x="21200" y="1290"/>
                  </a:cubicBezTo>
                  <a:cubicBezTo>
                    <a:pt x="21600" y="1441"/>
                    <a:pt x="21600" y="2197"/>
                    <a:pt x="21120" y="5067"/>
                  </a:cubicBezTo>
                  <a:cubicBezTo>
                    <a:pt x="20640" y="7937"/>
                    <a:pt x="19680" y="12921"/>
                    <a:pt x="18960" y="16018"/>
                  </a:cubicBezTo>
                  <a:cubicBezTo>
                    <a:pt x="18240" y="19114"/>
                    <a:pt x="17760" y="20323"/>
                    <a:pt x="1728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9616152" y="2476499"/>
              <a:ext cx="635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12"/>
                    <a:pt x="12960" y="7624"/>
                    <a:pt x="9360" y="11224"/>
                  </a:cubicBezTo>
                  <a:cubicBezTo>
                    <a:pt x="5760" y="14824"/>
                    <a:pt x="288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59452" y="3181350"/>
              <a:ext cx="50801" cy="25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900" y="6248"/>
                    <a:pt x="1800" y="12496"/>
                    <a:pt x="3600" y="16245"/>
                  </a:cubicBezTo>
                  <a:cubicBezTo>
                    <a:pt x="5400" y="19993"/>
                    <a:pt x="8100" y="21243"/>
                    <a:pt x="11250" y="21421"/>
                  </a:cubicBezTo>
                  <a:cubicBezTo>
                    <a:pt x="14400" y="21600"/>
                    <a:pt x="18000" y="20707"/>
                    <a:pt x="2160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556469" y="3195786"/>
              <a:ext cx="126955" cy="20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108" fill="norm" stroke="1" extrusionOk="0">
                  <a:moveTo>
                    <a:pt x="7942" y="2439"/>
                  </a:moveTo>
                  <a:cubicBezTo>
                    <a:pt x="7942" y="1348"/>
                    <a:pt x="7942" y="257"/>
                    <a:pt x="7085" y="39"/>
                  </a:cubicBezTo>
                  <a:cubicBezTo>
                    <a:pt x="6228" y="-179"/>
                    <a:pt x="4514" y="476"/>
                    <a:pt x="2800" y="2985"/>
                  </a:cubicBezTo>
                  <a:cubicBezTo>
                    <a:pt x="1085" y="5494"/>
                    <a:pt x="-629" y="9857"/>
                    <a:pt x="228" y="13239"/>
                  </a:cubicBezTo>
                  <a:cubicBezTo>
                    <a:pt x="1085" y="16621"/>
                    <a:pt x="4514" y="19021"/>
                    <a:pt x="7942" y="20221"/>
                  </a:cubicBezTo>
                  <a:cubicBezTo>
                    <a:pt x="11371" y="21421"/>
                    <a:pt x="14800" y="21421"/>
                    <a:pt x="17200" y="20112"/>
                  </a:cubicBezTo>
                  <a:cubicBezTo>
                    <a:pt x="19600" y="18803"/>
                    <a:pt x="20971" y="16185"/>
                    <a:pt x="20457" y="12803"/>
                  </a:cubicBezTo>
                  <a:cubicBezTo>
                    <a:pt x="19942" y="9421"/>
                    <a:pt x="17542" y="5276"/>
                    <a:pt x="15142" y="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68485" y="3009900"/>
              <a:ext cx="78318" cy="55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0"/>
                  </a:moveTo>
                  <a:cubicBezTo>
                    <a:pt x="19265" y="1407"/>
                    <a:pt x="16930" y="2814"/>
                    <a:pt x="15178" y="4759"/>
                  </a:cubicBezTo>
                  <a:cubicBezTo>
                    <a:pt x="13427" y="6703"/>
                    <a:pt x="12259" y="9186"/>
                    <a:pt x="10216" y="11917"/>
                  </a:cubicBezTo>
                  <a:cubicBezTo>
                    <a:pt x="8173" y="14648"/>
                    <a:pt x="5254" y="17628"/>
                    <a:pt x="3211" y="19366"/>
                  </a:cubicBezTo>
                  <a:cubicBezTo>
                    <a:pt x="1168" y="21103"/>
                    <a:pt x="0" y="21600"/>
                    <a:pt x="0" y="21559"/>
                  </a:cubicBezTo>
                  <a:cubicBezTo>
                    <a:pt x="0" y="21517"/>
                    <a:pt x="1168" y="20938"/>
                    <a:pt x="2335" y="20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859502" y="3232149"/>
              <a:ext cx="139701" cy="25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036" y="1452"/>
                  </a:cubicBezTo>
                  <a:cubicBezTo>
                    <a:pt x="13745" y="2904"/>
                    <a:pt x="10800" y="5808"/>
                    <a:pt x="8836" y="8622"/>
                  </a:cubicBezTo>
                  <a:cubicBezTo>
                    <a:pt x="6873" y="11435"/>
                    <a:pt x="5891" y="14158"/>
                    <a:pt x="5400" y="15973"/>
                  </a:cubicBezTo>
                  <a:cubicBezTo>
                    <a:pt x="4909" y="17788"/>
                    <a:pt x="4909" y="18696"/>
                    <a:pt x="5564" y="19513"/>
                  </a:cubicBezTo>
                  <a:cubicBezTo>
                    <a:pt x="6218" y="20329"/>
                    <a:pt x="7527" y="21055"/>
                    <a:pt x="9491" y="21328"/>
                  </a:cubicBezTo>
                  <a:cubicBezTo>
                    <a:pt x="11455" y="21600"/>
                    <a:pt x="14073" y="21418"/>
                    <a:pt x="16036" y="21055"/>
                  </a:cubicBezTo>
                  <a:cubicBezTo>
                    <a:pt x="18000" y="20692"/>
                    <a:pt x="19309" y="20148"/>
                    <a:pt x="20127" y="19331"/>
                  </a:cubicBezTo>
                  <a:cubicBezTo>
                    <a:pt x="20945" y="18514"/>
                    <a:pt x="21273" y="17425"/>
                    <a:pt x="20127" y="16608"/>
                  </a:cubicBezTo>
                  <a:cubicBezTo>
                    <a:pt x="18982" y="15792"/>
                    <a:pt x="16364" y="15247"/>
                    <a:pt x="12764" y="15338"/>
                  </a:cubicBezTo>
                  <a:cubicBezTo>
                    <a:pt x="9164" y="15429"/>
                    <a:pt x="4582" y="16155"/>
                    <a:pt x="0" y="16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392902" y="3340100"/>
              <a:ext cx="406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8" y="18514"/>
                    <a:pt x="6075" y="15429"/>
                    <a:pt x="9675" y="11829"/>
                  </a:cubicBezTo>
                  <a:cubicBezTo>
                    <a:pt x="13275" y="8229"/>
                    <a:pt x="17438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707139" y="3277241"/>
              <a:ext cx="92894" cy="20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9" h="21532" fill="norm" stroke="1" extrusionOk="0">
                  <a:moveTo>
                    <a:pt x="11738" y="1282"/>
                  </a:moveTo>
                  <a:cubicBezTo>
                    <a:pt x="9440" y="832"/>
                    <a:pt x="7142" y="382"/>
                    <a:pt x="4844" y="157"/>
                  </a:cubicBezTo>
                  <a:cubicBezTo>
                    <a:pt x="2546" y="-68"/>
                    <a:pt x="249" y="-68"/>
                    <a:pt x="19" y="270"/>
                  </a:cubicBezTo>
                  <a:cubicBezTo>
                    <a:pt x="-211" y="607"/>
                    <a:pt x="1627" y="1282"/>
                    <a:pt x="5763" y="2520"/>
                  </a:cubicBezTo>
                  <a:cubicBezTo>
                    <a:pt x="9900" y="3757"/>
                    <a:pt x="16334" y="5557"/>
                    <a:pt x="18861" y="8032"/>
                  </a:cubicBezTo>
                  <a:cubicBezTo>
                    <a:pt x="21389" y="10507"/>
                    <a:pt x="20010" y="13657"/>
                    <a:pt x="16793" y="16020"/>
                  </a:cubicBezTo>
                  <a:cubicBezTo>
                    <a:pt x="13576" y="18382"/>
                    <a:pt x="8521" y="19957"/>
                    <a:pt x="3466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2313652" y="3146338"/>
              <a:ext cx="165677" cy="39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46" fill="norm" stroke="1" extrusionOk="0">
                  <a:moveTo>
                    <a:pt x="0" y="18043"/>
                  </a:moveTo>
                  <a:cubicBezTo>
                    <a:pt x="1094" y="16292"/>
                    <a:pt x="2187" y="14541"/>
                    <a:pt x="4785" y="11738"/>
                  </a:cubicBezTo>
                  <a:cubicBezTo>
                    <a:pt x="7382" y="8936"/>
                    <a:pt x="11484" y="5083"/>
                    <a:pt x="14081" y="2865"/>
                  </a:cubicBezTo>
                  <a:cubicBezTo>
                    <a:pt x="16678" y="647"/>
                    <a:pt x="17772" y="63"/>
                    <a:pt x="18866" y="4"/>
                  </a:cubicBezTo>
                  <a:cubicBezTo>
                    <a:pt x="19959" y="-54"/>
                    <a:pt x="21053" y="413"/>
                    <a:pt x="21327" y="1931"/>
                  </a:cubicBezTo>
                  <a:cubicBezTo>
                    <a:pt x="21600" y="3449"/>
                    <a:pt x="21053" y="6017"/>
                    <a:pt x="20780" y="9462"/>
                  </a:cubicBezTo>
                  <a:cubicBezTo>
                    <a:pt x="20506" y="12906"/>
                    <a:pt x="20506" y="17226"/>
                    <a:pt x="20506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2408902" y="3308350"/>
              <a:ext cx="88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6457"/>
                    <a:pt x="1029" y="11314"/>
                    <a:pt x="3086" y="8743"/>
                  </a:cubicBezTo>
                  <a:cubicBezTo>
                    <a:pt x="5143" y="6171"/>
                    <a:pt x="8743" y="6171"/>
                    <a:pt x="12086" y="5143"/>
                  </a:cubicBezTo>
                  <a:cubicBezTo>
                    <a:pt x="15429" y="4114"/>
                    <a:pt x="1851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2583437" y="3204162"/>
              <a:ext cx="147669" cy="26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317" fill="norm" stroke="1" extrusionOk="0">
                  <a:moveTo>
                    <a:pt x="2263" y="1753"/>
                  </a:moveTo>
                  <a:cubicBezTo>
                    <a:pt x="1063" y="1238"/>
                    <a:pt x="-137" y="724"/>
                    <a:pt x="13" y="381"/>
                  </a:cubicBezTo>
                  <a:cubicBezTo>
                    <a:pt x="163" y="38"/>
                    <a:pt x="1663" y="-133"/>
                    <a:pt x="4213" y="124"/>
                  </a:cubicBezTo>
                  <a:cubicBezTo>
                    <a:pt x="6763" y="381"/>
                    <a:pt x="10363" y="1067"/>
                    <a:pt x="12613" y="1753"/>
                  </a:cubicBezTo>
                  <a:cubicBezTo>
                    <a:pt x="14863" y="2438"/>
                    <a:pt x="15763" y="3124"/>
                    <a:pt x="16063" y="3896"/>
                  </a:cubicBezTo>
                  <a:cubicBezTo>
                    <a:pt x="16363" y="4667"/>
                    <a:pt x="16063" y="5524"/>
                    <a:pt x="15313" y="6210"/>
                  </a:cubicBezTo>
                  <a:cubicBezTo>
                    <a:pt x="14563" y="6896"/>
                    <a:pt x="13363" y="7410"/>
                    <a:pt x="12613" y="8096"/>
                  </a:cubicBezTo>
                  <a:cubicBezTo>
                    <a:pt x="11863" y="8781"/>
                    <a:pt x="11563" y="9638"/>
                    <a:pt x="12913" y="11181"/>
                  </a:cubicBezTo>
                  <a:cubicBezTo>
                    <a:pt x="14263" y="12724"/>
                    <a:pt x="17263" y="14953"/>
                    <a:pt x="19063" y="16496"/>
                  </a:cubicBezTo>
                  <a:cubicBezTo>
                    <a:pt x="20863" y="18038"/>
                    <a:pt x="21463" y="18896"/>
                    <a:pt x="20413" y="19753"/>
                  </a:cubicBezTo>
                  <a:cubicBezTo>
                    <a:pt x="19363" y="20610"/>
                    <a:pt x="16663" y="21467"/>
                    <a:pt x="13063" y="21296"/>
                  </a:cubicBezTo>
                  <a:cubicBezTo>
                    <a:pt x="9463" y="21124"/>
                    <a:pt x="4963" y="19924"/>
                    <a:pt x="463" y="18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3209947" y="3144246"/>
              <a:ext cx="500706" cy="3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233" fill="norm" stroke="1" extrusionOk="0">
                  <a:moveTo>
                    <a:pt x="5154" y="13962"/>
                  </a:moveTo>
                  <a:cubicBezTo>
                    <a:pt x="5063" y="13204"/>
                    <a:pt x="4972" y="12446"/>
                    <a:pt x="4744" y="11878"/>
                  </a:cubicBezTo>
                  <a:cubicBezTo>
                    <a:pt x="4516" y="11309"/>
                    <a:pt x="4151" y="10930"/>
                    <a:pt x="3422" y="11499"/>
                  </a:cubicBezTo>
                  <a:cubicBezTo>
                    <a:pt x="2693" y="12067"/>
                    <a:pt x="1600" y="13583"/>
                    <a:pt x="916" y="15288"/>
                  </a:cubicBezTo>
                  <a:cubicBezTo>
                    <a:pt x="232" y="16994"/>
                    <a:pt x="-41" y="18888"/>
                    <a:pt x="5" y="20025"/>
                  </a:cubicBezTo>
                  <a:cubicBezTo>
                    <a:pt x="50" y="21162"/>
                    <a:pt x="415" y="21541"/>
                    <a:pt x="1235" y="20973"/>
                  </a:cubicBezTo>
                  <a:cubicBezTo>
                    <a:pt x="2055" y="20404"/>
                    <a:pt x="3331" y="18888"/>
                    <a:pt x="4288" y="15794"/>
                  </a:cubicBezTo>
                  <a:cubicBezTo>
                    <a:pt x="5245" y="12699"/>
                    <a:pt x="5883" y="8025"/>
                    <a:pt x="6248" y="5373"/>
                  </a:cubicBezTo>
                  <a:cubicBezTo>
                    <a:pt x="6612" y="2720"/>
                    <a:pt x="6703" y="2088"/>
                    <a:pt x="6749" y="1394"/>
                  </a:cubicBezTo>
                  <a:cubicBezTo>
                    <a:pt x="6794" y="699"/>
                    <a:pt x="6794" y="-59"/>
                    <a:pt x="6658" y="4"/>
                  </a:cubicBezTo>
                  <a:cubicBezTo>
                    <a:pt x="6521" y="67"/>
                    <a:pt x="6248" y="952"/>
                    <a:pt x="5929" y="3667"/>
                  </a:cubicBezTo>
                  <a:cubicBezTo>
                    <a:pt x="5610" y="6383"/>
                    <a:pt x="5245" y="10930"/>
                    <a:pt x="5063" y="13583"/>
                  </a:cubicBezTo>
                  <a:cubicBezTo>
                    <a:pt x="4881" y="16236"/>
                    <a:pt x="4881" y="16994"/>
                    <a:pt x="5108" y="17562"/>
                  </a:cubicBezTo>
                  <a:cubicBezTo>
                    <a:pt x="5336" y="18130"/>
                    <a:pt x="5792" y="18509"/>
                    <a:pt x="6293" y="18130"/>
                  </a:cubicBezTo>
                  <a:cubicBezTo>
                    <a:pt x="6794" y="17752"/>
                    <a:pt x="7341" y="16615"/>
                    <a:pt x="7797" y="15099"/>
                  </a:cubicBezTo>
                  <a:cubicBezTo>
                    <a:pt x="8253" y="13583"/>
                    <a:pt x="8617" y="11688"/>
                    <a:pt x="8617" y="12194"/>
                  </a:cubicBezTo>
                  <a:cubicBezTo>
                    <a:pt x="8617" y="12699"/>
                    <a:pt x="8253" y="15604"/>
                    <a:pt x="8162" y="17373"/>
                  </a:cubicBezTo>
                  <a:cubicBezTo>
                    <a:pt x="8070" y="19141"/>
                    <a:pt x="8253" y="19773"/>
                    <a:pt x="8572" y="20025"/>
                  </a:cubicBezTo>
                  <a:cubicBezTo>
                    <a:pt x="8891" y="20278"/>
                    <a:pt x="9346" y="20152"/>
                    <a:pt x="9848" y="19141"/>
                  </a:cubicBezTo>
                  <a:cubicBezTo>
                    <a:pt x="10349" y="18130"/>
                    <a:pt x="10896" y="16236"/>
                    <a:pt x="11260" y="14973"/>
                  </a:cubicBezTo>
                  <a:cubicBezTo>
                    <a:pt x="11625" y="13709"/>
                    <a:pt x="11807" y="13078"/>
                    <a:pt x="11944" y="12446"/>
                  </a:cubicBezTo>
                  <a:cubicBezTo>
                    <a:pt x="12081" y="11815"/>
                    <a:pt x="12172" y="11183"/>
                    <a:pt x="12217" y="11246"/>
                  </a:cubicBezTo>
                  <a:cubicBezTo>
                    <a:pt x="12263" y="11309"/>
                    <a:pt x="12263" y="12067"/>
                    <a:pt x="12263" y="13141"/>
                  </a:cubicBezTo>
                  <a:cubicBezTo>
                    <a:pt x="12263" y="14215"/>
                    <a:pt x="12263" y="15604"/>
                    <a:pt x="12400" y="16741"/>
                  </a:cubicBezTo>
                  <a:cubicBezTo>
                    <a:pt x="12536" y="17878"/>
                    <a:pt x="12810" y="18762"/>
                    <a:pt x="13220" y="19204"/>
                  </a:cubicBezTo>
                  <a:cubicBezTo>
                    <a:pt x="13630" y="19646"/>
                    <a:pt x="14177" y="19646"/>
                    <a:pt x="14769" y="19204"/>
                  </a:cubicBezTo>
                  <a:cubicBezTo>
                    <a:pt x="15362" y="18762"/>
                    <a:pt x="16000" y="17878"/>
                    <a:pt x="16501" y="16741"/>
                  </a:cubicBezTo>
                  <a:cubicBezTo>
                    <a:pt x="17002" y="15604"/>
                    <a:pt x="17367" y="14215"/>
                    <a:pt x="17549" y="13204"/>
                  </a:cubicBezTo>
                  <a:cubicBezTo>
                    <a:pt x="17731" y="12194"/>
                    <a:pt x="17731" y="11562"/>
                    <a:pt x="17503" y="11246"/>
                  </a:cubicBezTo>
                  <a:cubicBezTo>
                    <a:pt x="17275" y="10930"/>
                    <a:pt x="16820" y="10930"/>
                    <a:pt x="16318" y="11688"/>
                  </a:cubicBezTo>
                  <a:cubicBezTo>
                    <a:pt x="15817" y="12446"/>
                    <a:pt x="15270" y="13962"/>
                    <a:pt x="15088" y="15541"/>
                  </a:cubicBezTo>
                  <a:cubicBezTo>
                    <a:pt x="14906" y="17120"/>
                    <a:pt x="15088" y="18762"/>
                    <a:pt x="15863" y="19773"/>
                  </a:cubicBezTo>
                  <a:cubicBezTo>
                    <a:pt x="16637" y="20783"/>
                    <a:pt x="18005" y="21162"/>
                    <a:pt x="19053" y="21162"/>
                  </a:cubicBezTo>
                  <a:cubicBezTo>
                    <a:pt x="20101" y="21162"/>
                    <a:pt x="20830" y="20783"/>
                    <a:pt x="21559" y="20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783302" y="3708400"/>
              <a:ext cx="347544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21600"/>
                  </a:moveTo>
                  <a:cubicBezTo>
                    <a:pt x="539" y="21360"/>
                    <a:pt x="1078" y="21120"/>
                    <a:pt x="1584" y="20880"/>
                  </a:cubicBezTo>
                  <a:cubicBezTo>
                    <a:pt x="2090" y="20640"/>
                    <a:pt x="2564" y="20400"/>
                    <a:pt x="3057" y="20160"/>
                  </a:cubicBezTo>
                  <a:cubicBezTo>
                    <a:pt x="3550" y="19920"/>
                    <a:pt x="4062" y="19680"/>
                    <a:pt x="4549" y="19560"/>
                  </a:cubicBezTo>
                  <a:cubicBezTo>
                    <a:pt x="5035" y="19440"/>
                    <a:pt x="5495" y="19440"/>
                    <a:pt x="6001" y="19320"/>
                  </a:cubicBezTo>
                  <a:cubicBezTo>
                    <a:pt x="6508" y="19200"/>
                    <a:pt x="7060" y="18960"/>
                    <a:pt x="7566" y="18720"/>
                  </a:cubicBezTo>
                  <a:cubicBezTo>
                    <a:pt x="8072" y="18480"/>
                    <a:pt x="8532" y="18240"/>
                    <a:pt x="8986" y="18000"/>
                  </a:cubicBezTo>
                  <a:cubicBezTo>
                    <a:pt x="9439" y="17760"/>
                    <a:pt x="9886" y="17520"/>
                    <a:pt x="10392" y="17280"/>
                  </a:cubicBezTo>
                  <a:cubicBezTo>
                    <a:pt x="10899" y="17040"/>
                    <a:pt x="11464" y="16800"/>
                    <a:pt x="12009" y="16440"/>
                  </a:cubicBezTo>
                  <a:cubicBezTo>
                    <a:pt x="12555" y="16080"/>
                    <a:pt x="13081" y="15600"/>
                    <a:pt x="13587" y="15120"/>
                  </a:cubicBezTo>
                  <a:cubicBezTo>
                    <a:pt x="14093" y="14640"/>
                    <a:pt x="14580" y="14160"/>
                    <a:pt x="15060" y="13800"/>
                  </a:cubicBezTo>
                  <a:cubicBezTo>
                    <a:pt x="15539" y="13440"/>
                    <a:pt x="16013" y="13200"/>
                    <a:pt x="16519" y="12960"/>
                  </a:cubicBezTo>
                  <a:cubicBezTo>
                    <a:pt x="17025" y="12720"/>
                    <a:pt x="17564" y="12480"/>
                    <a:pt x="18077" y="12000"/>
                  </a:cubicBezTo>
                  <a:cubicBezTo>
                    <a:pt x="18589" y="11520"/>
                    <a:pt x="19076" y="10800"/>
                    <a:pt x="19549" y="9720"/>
                  </a:cubicBezTo>
                  <a:cubicBezTo>
                    <a:pt x="20022" y="8640"/>
                    <a:pt x="20483" y="7200"/>
                    <a:pt x="20772" y="6360"/>
                  </a:cubicBezTo>
                  <a:cubicBezTo>
                    <a:pt x="21061" y="5520"/>
                    <a:pt x="21179" y="5280"/>
                    <a:pt x="21291" y="4920"/>
                  </a:cubicBezTo>
                  <a:cubicBezTo>
                    <a:pt x="21403" y="4560"/>
                    <a:pt x="21508" y="4080"/>
                    <a:pt x="21554" y="3240"/>
                  </a:cubicBezTo>
                  <a:cubicBezTo>
                    <a:pt x="21600" y="2400"/>
                    <a:pt x="21587" y="1200"/>
                    <a:pt x="215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4133985" y="3647845"/>
              <a:ext cx="145816" cy="232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23" fill="norm" stroke="1" extrusionOk="0">
                  <a:moveTo>
                    <a:pt x="7714" y="2083"/>
                  </a:moveTo>
                  <a:cubicBezTo>
                    <a:pt x="6171" y="1690"/>
                    <a:pt x="4629" y="1298"/>
                    <a:pt x="3086" y="905"/>
                  </a:cubicBezTo>
                  <a:cubicBezTo>
                    <a:pt x="1543" y="512"/>
                    <a:pt x="0" y="119"/>
                    <a:pt x="0" y="21"/>
                  </a:cubicBezTo>
                  <a:cubicBezTo>
                    <a:pt x="0" y="-77"/>
                    <a:pt x="1543" y="119"/>
                    <a:pt x="5400" y="1592"/>
                  </a:cubicBezTo>
                  <a:cubicBezTo>
                    <a:pt x="9257" y="3065"/>
                    <a:pt x="15429" y="5814"/>
                    <a:pt x="18514" y="8367"/>
                  </a:cubicBezTo>
                  <a:cubicBezTo>
                    <a:pt x="21600" y="10919"/>
                    <a:pt x="21600" y="13276"/>
                    <a:pt x="20829" y="15436"/>
                  </a:cubicBezTo>
                  <a:cubicBezTo>
                    <a:pt x="20057" y="17596"/>
                    <a:pt x="18514" y="19559"/>
                    <a:pt x="16971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4625052" y="3692246"/>
              <a:ext cx="127530" cy="48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72" fill="norm" stroke="1" extrusionOk="0">
                  <a:moveTo>
                    <a:pt x="0" y="5202"/>
                  </a:moveTo>
                  <a:cubicBezTo>
                    <a:pt x="1416" y="7446"/>
                    <a:pt x="2833" y="9690"/>
                    <a:pt x="3187" y="12215"/>
                  </a:cubicBezTo>
                  <a:cubicBezTo>
                    <a:pt x="3541" y="14740"/>
                    <a:pt x="2833" y="17545"/>
                    <a:pt x="2479" y="19228"/>
                  </a:cubicBezTo>
                  <a:cubicBezTo>
                    <a:pt x="2125" y="20911"/>
                    <a:pt x="2125" y="21472"/>
                    <a:pt x="1948" y="21472"/>
                  </a:cubicBezTo>
                  <a:cubicBezTo>
                    <a:pt x="1770" y="21472"/>
                    <a:pt x="1416" y="20911"/>
                    <a:pt x="1062" y="18994"/>
                  </a:cubicBezTo>
                  <a:cubicBezTo>
                    <a:pt x="708" y="17077"/>
                    <a:pt x="354" y="13804"/>
                    <a:pt x="1770" y="10766"/>
                  </a:cubicBezTo>
                  <a:cubicBezTo>
                    <a:pt x="3187" y="7727"/>
                    <a:pt x="6374" y="4921"/>
                    <a:pt x="8675" y="3238"/>
                  </a:cubicBezTo>
                  <a:cubicBezTo>
                    <a:pt x="10977" y="1555"/>
                    <a:pt x="12393" y="994"/>
                    <a:pt x="13810" y="573"/>
                  </a:cubicBezTo>
                  <a:cubicBezTo>
                    <a:pt x="15226" y="153"/>
                    <a:pt x="16643" y="-128"/>
                    <a:pt x="18059" y="59"/>
                  </a:cubicBezTo>
                  <a:cubicBezTo>
                    <a:pt x="19475" y="246"/>
                    <a:pt x="20892" y="901"/>
                    <a:pt x="21246" y="2023"/>
                  </a:cubicBezTo>
                  <a:cubicBezTo>
                    <a:pt x="21600" y="3145"/>
                    <a:pt x="20892" y="4734"/>
                    <a:pt x="19121" y="5856"/>
                  </a:cubicBezTo>
                  <a:cubicBezTo>
                    <a:pt x="17351" y="6978"/>
                    <a:pt x="14518" y="7633"/>
                    <a:pt x="12216" y="7867"/>
                  </a:cubicBezTo>
                  <a:cubicBezTo>
                    <a:pt x="9915" y="8101"/>
                    <a:pt x="8144" y="7914"/>
                    <a:pt x="6374" y="7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4828252" y="3714750"/>
              <a:ext cx="107951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05"/>
                  </a:moveTo>
                  <a:cubicBezTo>
                    <a:pt x="3388" y="5400"/>
                    <a:pt x="6776" y="9095"/>
                    <a:pt x="8682" y="11937"/>
                  </a:cubicBezTo>
                  <a:cubicBezTo>
                    <a:pt x="10588" y="14779"/>
                    <a:pt x="11012" y="16768"/>
                    <a:pt x="11012" y="18474"/>
                  </a:cubicBezTo>
                  <a:cubicBezTo>
                    <a:pt x="11012" y="20179"/>
                    <a:pt x="10588" y="21600"/>
                    <a:pt x="9741" y="21600"/>
                  </a:cubicBezTo>
                  <a:cubicBezTo>
                    <a:pt x="8894" y="21600"/>
                    <a:pt x="7624" y="20179"/>
                    <a:pt x="8471" y="16626"/>
                  </a:cubicBezTo>
                  <a:cubicBezTo>
                    <a:pt x="9318" y="13074"/>
                    <a:pt x="12282" y="7389"/>
                    <a:pt x="14824" y="4263"/>
                  </a:cubicBezTo>
                  <a:cubicBezTo>
                    <a:pt x="17365" y="1137"/>
                    <a:pt x="19482" y="5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4941635" y="3737120"/>
              <a:ext cx="191418" cy="130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062" fill="norm" stroke="1" extrusionOk="0">
                  <a:moveTo>
                    <a:pt x="15597" y="1519"/>
                  </a:moveTo>
                  <a:cubicBezTo>
                    <a:pt x="12780" y="491"/>
                    <a:pt x="9962" y="-538"/>
                    <a:pt x="7380" y="319"/>
                  </a:cubicBezTo>
                  <a:cubicBezTo>
                    <a:pt x="4797" y="1176"/>
                    <a:pt x="2449" y="3919"/>
                    <a:pt x="1158" y="6319"/>
                  </a:cubicBezTo>
                  <a:cubicBezTo>
                    <a:pt x="-133" y="8719"/>
                    <a:pt x="-368" y="10776"/>
                    <a:pt x="571" y="12491"/>
                  </a:cubicBezTo>
                  <a:cubicBezTo>
                    <a:pt x="1510" y="14205"/>
                    <a:pt x="3623" y="15576"/>
                    <a:pt x="5384" y="16091"/>
                  </a:cubicBezTo>
                  <a:cubicBezTo>
                    <a:pt x="7145" y="16605"/>
                    <a:pt x="8554" y="16262"/>
                    <a:pt x="9845" y="14719"/>
                  </a:cubicBezTo>
                  <a:cubicBezTo>
                    <a:pt x="11136" y="13176"/>
                    <a:pt x="12310" y="10433"/>
                    <a:pt x="12780" y="9919"/>
                  </a:cubicBezTo>
                  <a:cubicBezTo>
                    <a:pt x="13249" y="9405"/>
                    <a:pt x="13015" y="11119"/>
                    <a:pt x="12897" y="12833"/>
                  </a:cubicBezTo>
                  <a:cubicBezTo>
                    <a:pt x="12780" y="14548"/>
                    <a:pt x="12780" y="16262"/>
                    <a:pt x="13249" y="17633"/>
                  </a:cubicBezTo>
                  <a:cubicBezTo>
                    <a:pt x="13719" y="19005"/>
                    <a:pt x="14658" y="20033"/>
                    <a:pt x="16067" y="20548"/>
                  </a:cubicBezTo>
                  <a:cubicBezTo>
                    <a:pt x="17475" y="21062"/>
                    <a:pt x="19354" y="21062"/>
                    <a:pt x="21232" y="2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132527" y="3739605"/>
              <a:ext cx="78988" cy="123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028" fill="norm" stroke="1" extrusionOk="0">
                  <a:moveTo>
                    <a:pt x="20075" y="6573"/>
                  </a:moveTo>
                  <a:cubicBezTo>
                    <a:pt x="20629" y="4773"/>
                    <a:pt x="21183" y="2973"/>
                    <a:pt x="19798" y="1713"/>
                  </a:cubicBezTo>
                  <a:cubicBezTo>
                    <a:pt x="18414" y="453"/>
                    <a:pt x="15091" y="-267"/>
                    <a:pt x="12321" y="93"/>
                  </a:cubicBezTo>
                  <a:cubicBezTo>
                    <a:pt x="9552" y="453"/>
                    <a:pt x="7337" y="1893"/>
                    <a:pt x="5121" y="4773"/>
                  </a:cubicBezTo>
                  <a:cubicBezTo>
                    <a:pt x="2906" y="7653"/>
                    <a:pt x="691" y="11973"/>
                    <a:pt x="137" y="15033"/>
                  </a:cubicBezTo>
                  <a:cubicBezTo>
                    <a:pt x="-417" y="18093"/>
                    <a:pt x="691" y="19893"/>
                    <a:pt x="3737" y="20613"/>
                  </a:cubicBezTo>
                  <a:cubicBezTo>
                    <a:pt x="6783" y="21333"/>
                    <a:pt x="11768" y="20973"/>
                    <a:pt x="16752" y="2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5264285" y="3549649"/>
              <a:ext cx="173568" cy="329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13698" y="0"/>
                  </a:moveTo>
                  <a:cubicBezTo>
                    <a:pt x="11063" y="1938"/>
                    <a:pt x="8429" y="3877"/>
                    <a:pt x="6717" y="6508"/>
                  </a:cubicBezTo>
                  <a:cubicBezTo>
                    <a:pt x="5005" y="9138"/>
                    <a:pt x="4215" y="12462"/>
                    <a:pt x="3951" y="14815"/>
                  </a:cubicBezTo>
                  <a:cubicBezTo>
                    <a:pt x="3688" y="17169"/>
                    <a:pt x="3951" y="18554"/>
                    <a:pt x="4478" y="19523"/>
                  </a:cubicBezTo>
                  <a:cubicBezTo>
                    <a:pt x="5005" y="20492"/>
                    <a:pt x="5795" y="21046"/>
                    <a:pt x="6849" y="21323"/>
                  </a:cubicBezTo>
                  <a:cubicBezTo>
                    <a:pt x="7902" y="21600"/>
                    <a:pt x="9220" y="21600"/>
                    <a:pt x="10273" y="21254"/>
                  </a:cubicBezTo>
                  <a:cubicBezTo>
                    <a:pt x="11327" y="20908"/>
                    <a:pt x="12117" y="20215"/>
                    <a:pt x="12380" y="19385"/>
                  </a:cubicBezTo>
                  <a:cubicBezTo>
                    <a:pt x="12644" y="18554"/>
                    <a:pt x="12380" y="17585"/>
                    <a:pt x="10668" y="16685"/>
                  </a:cubicBezTo>
                  <a:cubicBezTo>
                    <a:pt x="8956" y="15785"/>
                    <a:pt x="5795" y="14954"/>
                    <a:pt x="3556" y="14469"/>
                  </a:cubicBezTo>
                  <a:cubicBezTo>
                    <a:pt x="1317" y="13985"/>
                    <a:pt x="0" y="13846"/>
                    <a:pt x="0" y="13846"/>
                  </a:cubicBezTo>
                  <a:cubicBezTo>
                    <a:pt x="0" y="13846"/>
                    <a:pt x="1317" y="13985"/>
                    <a:pt x="3556" y="13985"/>
                  </a:cubicBezTo>
                  <a:cubicBezTo>
                    <a:pt x="5795" y="13985"/>
                    <a:pt x="8956" y="13846"/>
                    <a:pt x="11195" y="13915"/>
                  </a:cubicBezTo>
                  <a:cubicBezTo>
                    <a:pt x="13434" y="13985"/>
                    <a:pt x="14751" y="14262"/>
                    <a:pt x="15673" y="14746"/>
                  </a:cubicBezTo>
                  <a:cubicBezTo>
                    <a:pt x="16595" y="15231"/>
                    <a:pt x="17122" y="15923"/>
                    <a:pt x="17649" y="16615"/>
                  </a:cubicBezTo>
                  <a:cubicBezTo>
                    <a:pt x="18176" y="17308"/>
                    <a:pt x="18702" y="18000"/>
                    <a:pt x="18966" y="17931"/>
                  </a:cubicBezTo>
                  <a:cubicBezTo>
                    <a:pt x="19229" y="17862"/>
                    <a:pt x="19229" y="17031"/>
                    <a:pt x="19624" y="15369"/>
                  </a:cubicBezTo>
                  <a:cubicBezTo>
                    <a:pt x="20020" y="13708"/>
                    <a:pt x="20810" y="11215"/>
                    <a:pt x="21600" y="8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5477423" y="3727449"/>
              <a:ext cx="18268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9402" y="0"/>
                  </a:moveTo>
                  <a:cubicBezTo>
                    <a:pt x="8175" y="327"/>
                    <a:pt x="6948" y="655"/>
                    <a:pt x="5229" y="3109"/>
                  </a:cubicBezTo>
                  <a:cubicBezTo>
                    <a:pt x="3511" y="5564"/>
                    <a:pt x="1302" y="10145"/>
                    <a:pt x="443" y="13255"/>
                  </a:cubicBezTo>
                  <a:cubicBezTo>
                    <a:pt x="-416" y="16364"/>
                    <a:pt x="75" y="18000"/>
                    <a:pt x="1057" y="18818"/>
                  </a:cubicBezTo>
                  <a:cubicBezTo>
                    <a:pt x="2039" y="19636"/>
                    <a:pt x="3511" y="19636"/>
                    <a:pt x="6089" y="17673"/>
                  </a:cubicBezTo>
                  <a:cubicBezTo>
                    <a:pt x="8666" y="15709"/>
                    <a:pt x="12348" y="11782"/>
                    <a:pt x="14557" y="8836"/>
                  </a:cubicBezTo>
                  <a:cubicBezTo>
                    <a:pt x="16766" y="5891"/>
                    <a:pt x="17502" y="3927"/>
                    <a:pt x="17134" y="3109"/>
                  </a:cubicBezTo>
                  <a:cubicBezTo>
                    <a:pt x="16766" y="2291"/>
                    <a:pt x="15293" y="2618"/>
                    <a:pt x="14311" y="3600"/>
                  </a:cubicBezTo>
                  <a:cubicBezTo>
                    <a:pt x="13329" y="4582"/>
                    <a:pt x="12839" y="6218"/>
                    <a:pt x="12961" y="8836"/>
                  </a:cubicBezTo>
                  <a:cubicBezTo>
                    <a:pt x="13084" y="11455"/>
                    <a:pt x="13820" y="15055"/>
                    <a:pt x="15293" y="17345"/>
                  </a:cubicBezTo>
                  <a:cubicBezTo>
                    <a:pt x="16766" y="19636"/>
                    <a:pt x="18975" y="20618"/>
                    <a:pt x="21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5876002" y="3637418"/>
              <a:ext cx="243553" cy="261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19" fill="norm" stroke="1" extrusionOk="0">
                  <a:moveTo>
                    <a:pt x="0" y="21519"/>
                  </a:moveTo>
                  <a:cubicBezTo>
                    <a:pt x="1676" y="16642"/>
                    <a:pt x="3352" y="11764"/>
                    <a:pt x="4469" y="8454"/>
                  </a:cubicBezTo>
                  <a:cubicBezTo>
                    <a:pt x="5586" y="5145"/>
                    <a:pt x="6145" y="3403"/>
                    <a:pt x="6610" y="2096"/>
                  </a:cubicBezTo>
                  <a:cubicBezTo>
                    <a:pt x="7076" y="790"/>
                    <a:pt x="7448" y="-81"/>
                    <a:pt x="7448" y="6"/>
                  </a:cubicBezTo>
                  <a:cubicBezTo>
                    <a:pt x="7448" y="93"/>
                    <a:pt x="7076" y="1138"/>
                    <a:pt x="6797" y="2619"/>
                  </a:cubicBezTo>
                  <a:cubicBezTo>
                    <a:pt x="6517" y="4100"/>
                    <a:pt x="6331" y="6016"/>
                    <a:pt x="6610" y="7322"/>
                  </a:cubicBezTo>
                  <a:cubicBezTo>
                    <a:pt x="6890" y="8629"/>
                    <a:pt x="7634" y="9325"/>
                    <a:pt x="8566" y="9413"/>
                  </a:cubicBezTo>
                  <a:cubicBezTo>
                    <a:pt x="9497" y="9500"/>
                    <a:pt x="10614" y="8977"/>
                    <a:pt x="12010" y="7845"/>
                  </a:cubicBezTo>
                  <a:cubicBezTo>
                    <a:pt x="13407" y="6713"/>
                    <a:pt x="15083" y="4971"/>
                    <a:pt x="16293" y="3838"/>
                  </a:cubicBezTo>
                  <a:cubicBezTo>
                    <a:pt x="17503" y="2706"/>
                    <a:pt x="18248" y="2184"/>
                    <a:pt x="19086" y="2184"/>
                  </a:cubicBezTo>
                  <a:cubicBezTo>
                    <a:pt x="19924" y="2184"/>
                    <a:pt x="20855" y="2706"/>
                    <a:pt x="21228" y="4187"/>
                  </a:cubicBezTo>
                  <a:cubicBezTo>
                    <a:pt x="21600" y="5667"/>
                    <a:pt x="21414" y="8106"/>
                    <a:pt x="20948" y="11154"/>
                  </a:cubicBezTo>
                  <a:cubicBezTo>
                    <a:pt x="20483" y="14203"/>
                    <a:pt x="19738" y="17861"/>
                    <a:pt x="18993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6199852" y="3676650"/>
              <a:ext cx="508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911"/>
                    <a:pt x="16200" y="5821"/>
                    <a:pt x="12600" y="9421"/>
                  </a:cubicBezTo>
                  <a:cubicBezTo>
                    <a:pt x="9000" y="13021"/>
                    <a:pt x="4500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96" name="Drawing"/>
          <p:cNvGrpSpPr/>
          <p:nvPr/>
        </p:nvGrpSpPr>
        <p:grpSpPr>
          <a:xfrm>
            <a:off x="1206499" y="6762750"/>
            <a:ext cx="5216328" cy="2037845"/>
            <a:chOff x="0" y="0"/>
            <a:chExt cx="5216326" cy="2037844"/>
          </a:xfrm>
        </p:grpSpPr>
        <p:sp>
          <p:nvSpPr>
            <p:cNvPr id="773" name="Line"/>
            <p:cNvSpPr/>
            <p:nvPr/>
          </p:nvSpPr>
          <p:spPr>
            <a:xfrm>
              <a:off x="1028700" y="1279752"/>
              <a:ext cx="88900" cy="321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1458"/>
                  </a:moveTo>
                  <a:cubicBezTo>
                    <a:pt x="1029" y="617"/>
                    <a:pt x="2057" y="-225"/>
                    <a:pt x="3086" y="56"/>
                  </a:cubicBezTo>
                  <a:cubicBezTo>
                    <a:pt x="4114" y="336"/>
                    <a:pt x="5143" y="1739"/>
                    <a:pt x="5657" y="4824"/>
                  </a:cubicBezTo>
                  <a:cubicBezTo>
                    <a:pt x="6171" y="7910"/>
                    <a:pt x="6171" y="12679"/>
                    <a:pt x="6171" y="15484"/>
                  </a:cubicBezTo>
                  <a:cubicBezTo>
                    <a:pt x="6171" y="18289"/>
                    <a:pt x="6171" y="19131"/>
                    <a:pt x="6943" y="19832"/>
                  </a:cubicBezTo>
                  <a:cubicBezTo>
                    <a:pt x="7714" y="20533"/>
                    <a:pt x="9257" y="21094"/>
                    <a:pt x="11829" y="21235"/>
                  </a:cubicBezTo>
                  <a:cubicBezTo>
                    <a:pt x="14400" y="21375"/>
                    <a:pt x="18000" y="21094"/>
                    <a:pt x="21600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194294" y="1317195"/>
              <a:ext cx="137726" cy="20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205" fill="norm" stroke="1" extrusionOk="0">
                  <a:moveTo>
                    <a:pt x="12314" y="5055"/>
                  </a:moveTo>
                  <a:cubicBezTo>
                    <a:pt x="12632" y="3274"/>
                    <a:pt x="12949" y="1492"/>
                    <a:pt x="12314" y="602"/>
                  </a:cubicBezTo>
                  <a:cubicBezTo>
                    <a:pt x="11679" y="-289"/>
                    <a:pt x="10090" y="-289"/>
                    <a:pt x="8026" y="1270"/>
                  </a:cubicBezTo>
                  <a:cubicBezTo>
                    <a:pt x="5961" y="2829"/>
                    <a:pt x="3420" y="5946"/>
                    <a:pt x="1832" y="8952"/>
                  </a:cubicBezTo>
                  <a:cubicBezTo>
                    <a:pt x="243" y="11958"/>
                    <a:pt x="-392" y="14853"/>
                    <a:pt x="243" y="17191"/>
                  </a:cubicBezTo>
                  <a:cubicBezTo>
                    <a:pt x="879" y="19530"/>
                    <a:pt x="2784" y="21311"/>
                    <a:pt x="6279" y="21200"/>
                  </a:cubicBezTo>
                  <a:cubicBezTo>
                    <a:pt x="9773" y="21088"/>
                    <a:pt x="14855" y="19084"/>
                    <a:pt x="17714" y="16746"/>
                  </a:cubicBezTo>
                  <a:cubicBezTo>
                    <a:pt x="20573" y="14408"/>
                    <a:pt x="21208" y="11736"/>
                    <a:pt x="20255" y="9620"/>
                  </a:cubicBezTo>
                  <a:cubicBezTo>
                    <a:pt x="19302" y="7505"/>
                    <a:pt x="16761" y="5946"/>
                    <a:pt x="14696" y="5278"/>
                  </a:cubicBezTo>
                  <a:cubicBezTo>
                    <a:pt x="12632" y="4610"/>
                    <a:pt x="11043" y="4833"/>
                    <a:pt x="11520" y="5055"/>
                  </a:cubicBezTo>
                  <a:cubicBezTo>
                    <a:pt x="11996" y="5278"/>
                    <a:pt x="14537" y="5501"/>
                    <a:pt x="17079" y="5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422400" y="1115483"/>
              <a:ext cx="158750" cy="57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80"/>
                  </a:moveTo>
                  <a:cubicBezTo>
                    <a:pt x="19872" y="0"/>
                    <a:pt x="18144" y="-79"/>
                    <a:pt x="16848" y="159"/>
                  </a:cubicBezTo>
                  <a:cubicBezTo>
                    <a:pt x="15552" y="397"/>
                    <a:pt x="14688" y="953"/>
                    <a:pt x="13680" y="2383"/>
                  </a:cubicBezTo>
                  <a:cubicBezTo>
                    <a:pt x="12672" y="3812"/>
                    <a:pt x="11520" y="6115"/>
                    <a:pt x="9648" y="8855"/>
                  </a:cubicBezTo>
                  <a:cubicBezTo>
                    <a:pt x="7776" y="11595"/>
                    <a:pt x="5184" y="14771"/>
                    <a:pt x="3456" y="16955"/>
                  </a:cubicBezTo>
                  <a:cubicBezTo>
                    <a:pt x="1728" y="19139"/>
                    <a:pt x="864" y="20330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593850" y="1390650"/>
              <a:ext cx="19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31"/>
                    <a:pt x="7200" y="9463"/>
                    <a:pt x="3600" y="13063"/>
                  </a:cubicBezTo>
                  <a:cubicBezTo>
                    <a:pt x="0" y="16663"/>
                    <a:pt x="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673136" y="1397000"/>
              <a:ext cx="172403" cy="17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158" fill="norm" stroke="1" extrusionOk="0">
                  <a:moveTo>
                    <a:pt x="10551" y="0"/>
                  </a:moveTo>
                  <a:cubicBezTo>
                    <a:pt x="7688" y="2057"/>
                    <a:pt x="4826" y="4114"/>
                    <a:pt x="2874" y="6943"/>
                  </a:cubicBezTo>
                  <a:cubicBezTo>
                    <a:pt x="922" y="9771"/>
                    <a:pt x="-119" y="13371"/>
                    <a:pt x="11" y="16329"/>
                  </a:cubicBezTo>
                  <a:cubicBezTo>
                    <a:pt x="141" y="19286"/>
                    <a:pt x="1442" y="21600"/>
                    <a:pt x="4565" y="21086"/>
                  </a:cubicBezTo>
                  <a:cubicBezTo>
                    <a:pt x="7688" y="20571"/>
                    <a:pt x="12633" y="17229"/>
                    <a:pt x="15756" y="14400"/>
                  </a:cubicBezTo>
                  <a:cubicBezTo>
                    <a:pt x="18879" y="11571"/>
                    <a:pt x="20180" y="9257"/>
                    <a:pt x="20830" y="7071"/>
                  </a:cubicBezTo>
                  <a:cubicBezTo>
                    <a:pt x="21481" y="4886"/>
                    <a:pt x="21481" y="2829"/>
                    <a:pt x="19009" y="2314"/>
                  </a:cubicBezTo>
                  <a:cubicBezTo>
                    <a:pt x="16536" y="1800"/>
                    <a:pt x="11592" y="2829"/>
                    <a:pt x="6647" y="3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2330450" y="1441450"/>
              <a:ext cx="5016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5" y="18514"/>
                    <a:pt x="5651" y="15429"/>
                    <a:pt x="8749" y="12857"/>
                  </a:cubicBezTo>
                  <a:cubicBezTo>
                    <a:pt x="11848" y="10286"/>
                    <a:pt x="15220" y="8229"/>
                    <a:pt x="17408" y="6171"/>
                  </a:cubicBezTo>
                  <a:cubicBezTo>
                    <a:pt x="19595" y="4114"/>
                    <a:pt x="2059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2762249" y="1371600"/>
              <a:ext cx="91562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600" fill="norm" stroke="1" extrusionOk="0">
                  <a:moveTo>
                    <a:pt x="2880" y="0"/>
                  </a:moveTo>
                  <a:cubicBezTo>
                    <a:pt x="9120" y="2025"/>
                    <a:pt x="15360" y="4050"/>
                    <a:pt x="18480" y="5738"/>
                  </a:cubicBezTo>
                  <a:cubicBezTo>
                    <a:pt x="21600" y="7425"/>
                    <a:pt x="21600" y="8775"/>
                    <a:pt x="18000" y="11363"/>
                  </a:cubicBezTo>
                  <a:cubicBezTo>
                    <a:pt x="14400" y="13950"/>
                    <a:pt x="7200" y="17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3361266" y="1268869"/>
              <a:ext cx="261679" cy="376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38" fill="norm" stroke="1" extrusionOk="0">
                  <a:moveTo>
                    <a:pt x="348" y="19613"/>
                  </a:moveTo>
                  <a:cubicBezTo>
                    <a:pt x="174" y="20458"/>
                    <a:pt x="0" y="21303"/>
                    <a:pt x="0" y="21423"/>
                  </a:cubicBezTo>
                  <a:cubicBezTo>
                    <a:pt x="0" y="21544"/>
                    <a:pt x="174" y="20941"/>
                    <a:pt x="610" y="18889"/>
                  </a:cubicBezTo>
                  <a:cubicBezTo>
                    <a:pt x="1045" y="16838"/>
                    <a:pt x="1742" y="13338"/>
                    <a:pt x="2439" y="10201"/>
                  </a:cubicBezTo>
                  <a:cubicBezTo>
                    <a:pt x="3135" y="7064"/>
                    <a:pt x="3832" y="4288"/>
                    <a:pt x="4268" y="2538"/>
                  </a:cubicBezTo>
                  <a:cubicBezTo>
                    <a:pt x="4703" y="789"/>
                    <a:pt x="4877" y="65"/>
                    <a:pt x="5139" y="4"/>
                  </a:cubicBezTo>
                  <a:cubicBezTo>
                    <a:pt x="5400" y="-56"/>
                    <a:pt x="5748" y="547"/>
                    <a:pt x="6097" y="1875"/>
                  </a:cubicBezTo>
                  <a:cubicBezTo>
                    <a:pt x="6445" y="3202"/>
                    <a:pt x="6794" y="5253"/>
                    <a:pt x="7229" y="6521"/>
                  </a:cubicBezTo>
                  <a:cubicBezTo>
                    <a:pt x="7665" y="7788"/>
                    <a:pt x="8187" y="8270"/>
                    <a:pt x="8884" y="8572"/>
                  </a:cubicBezTo>
                  <a:cubicBezTo>
                    <a:pt x="9581" y="8874"/>
                    <a:pt x="10452" y="8994"/>
                    <a:pt x="11148" y="8813"/>
                  </a:cubicBezTo>
                  <a:cubicBezTo>
                    <a:pt x="11845" y="8632"/>
                    <a:pt x="12368" y="8150"/>
                    <a:pt x="13413" y="6943"/>
                  </a:cubicBezTo>
                  <a:cubicBezTo>
                    <a:pt x="14458" y="5736"/>
                    <a:pt x="16026" y="3805"/>
                    <a:pt x="17158" y="2659"/>
                  </a:cubicBezTo>
                  <a:cubicBezTo>
                    <a:pt x="18290" y="1513"/>
                    <a:pt x="18987" y="1151"/>
                    <a:pt x="19597" y="1211"/>
                  </a:cubicBezTo>
                  <a:cubicBezTo>
                    <a:pt x="20206" y="1271"/>
                    <a:pt x="20729" y="1754"/>
                    <a:pt x="21077" y="3443"/>
                  </a:cubicBezTo>
                  <a:cubicBezTo>
                    <a:pt x="21426" y="5133"/>
                    <a:pt x="21600" y="8029"/>
                    <a:pt x="21513" y="10684"/>
                  </a:cubicBezTo>
                  <a:cubicBezTo>
                    <a:pt x="21426" y="13338"/>
                    <a:pt x="21077" y="15752"/>
                    <a:pt x="20729" y="18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3733800" y="1346200"/>
              <a:ext cx="381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526"/>
                    <a:pt x="12000" y="11051"/>
                    <a:pt x="8400" y="14651"/>
                  </a:cubicBezTo>
                  <a:cubicBezTo>
                    <a:pt x="4800" y="18251"/>
                    <a:pt x="2400" y="19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990600" y="234950"/>
              <a:ext cx="444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3673"/>
                    <a:pt x="2057" y="7347"/>
                    <a:pt x="3600" y="10727"/>
                  </a:cubicBezTo>
                  <a:cubicBezTo>
                    <a:pt x="5143" y="14106"/>
                    <a:pt x="7200" y="17192"/>
                    <a:pt x="10286" y="18955"/>
                  </a:cubicBezTo>
                  <a:cubicBezTo>
                    <a:pt x="13371" y="20718"/>
                    <a:pt x="17486" y="211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096528" y="316193"/>
              <a:ext cx="121085" cy="18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0753" fill="norm" stroke="1" extrusionOk="0">
                  <a:moveTo>
                    <a:pt x="14384" y="147"/>
                  </a:moveTo>
                  <a:cubicBezTo>
                    <a:pt x="12584" y="-91"/>
                    <a:pt x="10784" y="-328"/>
                    <a:pt x="8084" y="1927"/>
                  </a:cubicBezTo>
                  <a:cubicBezTo>
                    <a:pt x="5384" y="4182"/>
                    <a:pt x="1784" y="8929"/>
                    <a:pt x="524" y="12490"/>
                  </a:cubicBezTo>
                  <a:cubicBezTo>
                    <a:pt x="-736" y="16050"/>
                    <a:pt x="344" y="18424"/>
                    <a:pt x="3044" y="19729"/>
                  </a:cubicBezTo>
                  <a:cubicBezTo>
                    <a:pt x="5744" y="21035"/>
                    <a:pt x="10064" y="21272"/>
                    <a:pt x="13304" y="19373"/>
                  </a:cubicBezTo>
                  <a:cubicBezTo>
                    <a:pt x="16544" y="17474"/>
                    <a:pt x="18704" y="13439"/>
                    <a:pt x="19784" y="10828"/>
                  </a:cubicBezTo>
                  <a:cubicBezTo>
                    <a:pt x="20864" y="8217"/>
                    <a:pt x="20864" y="7030"/>
                    <a:pt x="19784" y="5843"/>
                  </a:cubicBezTo>
                  <a:cubicBezTo>
                    <a:pt x="18704" y="4657"/>
                    <a:pt x="16544" y="3470"/>
                    <a:pt x="15104" y="2876"/>
                  </a:cubicBezTo>
                  <a:cubicBezTo>
                    <a:pt x="13664" y="2283"/>
                    <a:pt x="12944" y="2283"/>
                    <a:pt x="12224" y="2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344042" y="0"/>
              <a:ext cx="186309" cy="66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21362" y="0"/>
                  </a:moveTo>
                  <a:cubicBezTo>
                    <a:pt x="18450" y="2400"/>
                    <a:pt x="15537" y="4800"/>
                    <a:pt x="12746" y="7131"/>
                  </a:cubicBezTo>
                  <a:cubicBezTo>
                    <a:pt x="9955" y="9463"/>
                    <a:pt x="7286" y="11726"/>
                    <a:pt x="5223" y="13851"/>
                  </a:cubicBezTo>
                  <a:cubicBezTo>
                    <a:pt x="3160" y="15977"/>
                    <a:pt x="1704" y="17966"/>
                    <a:pt x="854" y="19234"/>
                  </a:cubicBezTo>
                  <a:cubicBezTo>
                    <a:pt x="5" y="20503"/>
                    <a:pt x="-238" y="21051"/>
                    <a:pt x="247" y="21326"/>
                  </a:cubicBezTo>
                  <a:cubicBezTo>
                    <a:pt x="733" y="21600"/>
                    <a:pt x="1946" y="21600"/>
                    <a:pt x="3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536949" y="277827"/>
              <a:ext cx="144128" cy="29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288" fill="norm" stroke="1" extrusionOk="0">
                  <a:moveTo>
                    <a:pt x="16165" y="6003"/>
                  </a:moveTo>
                  <a:cubicBezTo>
                    <a:pt x="15565" y="4039"/>
                    <a:pt x="14965" y="2076"/>
                    <a:pt x="13915" y="1018"/>
                  </a:cubicBezTo>
                  <a:cubicBezTo>
                    <a:pt x="12865" y="-39"/>
                    <a:pt x="11365" y="-190"/>
                    <a:pt x="8965" y="188"/>
                  </a:cubicBezTo>
                  <a:cubicBezTo>
                    <a:pt x="6565" y="565"/>
                    <a:pt x="3265" y="1472"/>
                    <a:pt x="1465" y="2680"/>
                  </a:cubicBezTo>
                  <a:cubicBezTo>
                    <a:pt x="-335" y="3888"/>
                    <a:pt x="-635" y="5399"/>
                    <a:pt x="1465" y="7665"/>
                  </a:cubicBezTo>
                  <a:cubicBezTo>
                    <a:pt x="3565" y="9930"/>
                    <a:pt x="8065" y="12951"/>
                    <a:pt x="10165" y="15217"/>
                  </a:cubicBezTo>
                  <a:cubicBezTo>
                    <a:pt x="12265" y="17483"/>
                    <a:pt x="11965" y="18993"/>
                    <a:pt x="10765" y="19975"/>
                  </a:cubicBezTo>
                  <a:cubicBezTo>
                    <a:pt x="9565" y="20957"/>
                    <a:pt x="7465" y="21410"/>
                    <a:pt x="6265" y="21259"/>
                  </a:cubicBezTo>
                  <a:cubicBezTo>
                    <a:pt x="5065" y="21108"/>
                    <a:pt x="4765" y="20353"/>
                    <a:pt x="5965" y="18616"/>
                  </a:cubicBezTo>
                  <a:cubicBezTo>
                    <a:pt x="7165" y="16879"/>
                    <a:pt x="9865" y="14160"/>
                    <a:pt x="12715" y="11290"/>
                  </a:cubicBezTo>
                  <a:cubicBezTo>
                    <a:pt x="15565" y="8420"/>
                    <a:pt x="18565" y="5399"/>
                    <a:pt x="19765" y="3511"/>
                  </a:cubicBezTo>
                  <a:cubicBezTo>
                    <a:pt x="20965" y="1623"/>
                    <a:pt x="20365" y="867"/>
                    <a:pt x="19315" y="565"/>
                  </a:cubicBezTo>
                  <a:cubicBezTo>
                    <a:pt x="18265" y="263"/>
                    <a:pt x="16765" y="414"/>
                    <a:pt x="15265" y="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994431" y="340033"/>
              <a:ext cx="497022" cy="212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62" fill="norm" stroke="1" extrusionOk="0">
                  <a:moveTo>
                    <a:pt x="1610" y="10555"/>
                  </a:moveTo>
                  <a:cubicBezTo>
                    <a:pt x="884" y="10983"/>
                    <a:pt x="158" y="11411"/>
                    <a:pt x="22" y="11731"/>
                  </a:cubicBezTo>
                  <a:cubicBezTo>
                    <a:pt x="-114" y="12052"/>
                    <a:pt x="340" y="12266"/>
                    <a:pt x="2064" y="12052"/>
                  </a:cubicBezTo>
                  <a:cubicBezTo>
                    <a:pt x="3789" y="11838"/>
                    <a:pt x="6783" y="11197"/>
                    <a:pt x="9461" y="10769"/>
                  </a:cubicBezTo>
                  <a:cubicBezTo>
                    <a:pt x="12138" y="10341"/>
                    <a:pt x="14498" y="10127"/>
                    <a:pt x="16086" y="9913"/>
                  </a:cubicBezTo>
                  <a:cubicBezTo>
                    <a:pt x="17674" y="9700"/>
                    <a:pt x="18491" y="9486"/>
                    <a:pt x="19081" y="9058"/>
                  </a:cubicBezTo>
                  <a:cubicBezTo>
                    <a:pt x="19671" y="8630"/>
                    <a:pt x="20034" y="7989"/>
                    <a:pt x="20079" y="7240"/>
                  </a:cubicBezTo>
                  <a:cubicBezTo>
                    <a:pt x="20125" y="6492"/>
                    <a:pt x="19852" y="5636"/>
                    <a:pt x="19262" y="4674"/>
                  </a:cubicBezTo>
                  <a:cubicBezTo>
                    <a:pt x="18673" y="3712"/>
                    <a:pt x="17765" y="2642"/>
                    <a:pt x="17039" y="1787"/>
                  </a:cubicBezTo>
                  <a:cubicBezTo>
                    <a:pt x="16313" y="931"/>
                    <a:pt x="15768" y="290"/>
                    <a:pt x="15859" y="76"/>
                  </a:cubicBezTo>
                  <a:cubicBezTo>
                    <a:pt x="15950" y="-138"/>
                    <a:pt x="16676" y="76"/>
                    <a:pt x="17720" y="1038"/>
                  </a:cubicBezTo>
                  <a:cubicBezTo>
                    <a:pt x="18763" y="2001"/>
                    <a:pt x="20125" y="3712"/>
                    <a:pt x="20805" y="5636"/>
                  </a:cubicBezTo>
                  <a:cubicBezTo>
                    <a:pt x="21486" y="7561"/>
                    <a:pt x="21486" y="9700"/>
                    <a:pt x="20760" y="12373"/>
                  </a:cubicBezTo>
                  <a:cubicBezTo>
                    <a:pt x="20034" y="15046"/>
                    <a:pt x="18582" y="18254"/>
                    <a:pt x="1713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3079750" y="316368"/>
              <a:ext cx="273050" cy="356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009" y="3499"/>
                  </a:moveTo>
                  <a:cubicBezTo>
                    <a:pt x="1842" y="7819"/>
                    <a:pt x="1674" y="12139"/>
                    <a:pt x="1591" y="14807"/>
                  </a:cubicBezTo>
                  <a:cubicBezTo>
                    <a:pt x="1507" y="17475"/>
                    <a:pt x="1507" y="18492"/>
                    <a:pt x="1340" y="19445"/>
                  </a:cubicBezTo>
                  <a:cubicBezTo>
                    <a:pt x="1172" y="20397"/>
                    <a:pt x="837" y="21287"/>
                    <a:pt x="586" y="21414"/>
                  </a:cubicBezTo>
                  <a:cubicBezTo>
                    <a:pt x="335" y="21541"/>
                    <a:pt x="167" y="20906"/>
                    <a:pt x="84" y="18873"/>
                  </a:cubicBezTo>
                  <a:cubicBezTo>
                    <a:pt x="0" y="16840"/>
                    <a:pt x="0" y="13409"/>
                    <a:pt x="0" y="11376"/>
                  </a:cubicBezTo>
                  <a:cubicBezTo>
                    <a:pt x="0" y="9343"/>
                    <a:pt x="0" y="8708"/>
                    <a:pt x="167" y="7946"/>
                  </a:cubicBezTo>
                  <a:cubicBezTo>
                    <a:pt x="335" y="7183"/>
                    <a:pt x="670" y="6294"/>
                    <a:pt x="1005" y="6167"/>
                  </a:cubicBezTo>
                  <a:cubicBezTo>
                    <a:pt x="1340" y="6040"/>
                    <a:pt x="1674" y="6675"/>
                    <a:pt x="2177" y="7247"/>
                  </a:cubicBezTo>
                  <a:cubicBezTo>
                    <a:pt x="2679" y="7819"/>
                    <a:pt x="3349" y="8327"/>
                    <a:pt x="4186" y="8581"/>
                  </a:cubicBezTo>
                  <a:cubicBezTo>
                    <a:pt x="5023" y="8835"/>
                    <a:pt x="6028" y="8835"/>
                    <a:pt x="7535" y="7882"/>
                  </a:cubicBezTo>
                  <a:cubicBezTo>
                    <a:pt x="9042" y="6929"/>
                    <a:pt x="11051" y="5023"/>
                    <a:pt x="12223" y="3753"/>
                  </a:cubicBezTo>
                  <a:cubicBezTo>
                    <a:pt x="13395" y="2482"/>
                    <a:pt x="13730" y="1847"/>
                    <a:pt x="14316" y="1212"/>
                  </a:cubicBezTo>
                  <a:cubicBezTo>
                    <a:pt x="14902" y="576"/>
                    <a:pt x="15740" y="-59"/>
                    <a:pt x="16242" y="5"/>
                  </a:cubicBezTo>
                  <a:cubicBezTo>
                    <a:pt x="16744" y="68"/>
                    <a:pt x="16912" y="830"/>
                    <a:pt x="17247" y="3181"/>
                  </a:cubicBezTo>
                  <a:cubicBezTo>
                    <a:pt x="17581" y="5532"/>
                    <a:pt x="18084" y="9470"/>
                    <a:pt x="18419" y="11885"/>
                  </a:cubicBezTo>
                  <a:cubicBezTo>
                    <a:pt x="18753" y="14299"/>
                    <a:pt x="18921" y="15188"/>
                    <a:pt x="19423" y="15633"/>
                  </a:cubicBezTo>
                  <a:cubicBezTo>
                    <a:pt x="19926" y="16077"/>
                    <a:pt x="20763" y="16077"/>
                    <a:pt x="21600" y="16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3472886" y="311150"/>
              <a:ext cx="19615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295"/>
                    <a:pt x="2735" y="8589"/>
                    <a:pt x="575" y="12189"/>
                  </a:cubicBezTo>
                  <a:cubicBezTo>
                    <a:pt x="-1585" y="15789"/>
                    <a:pt x="2735" y="1869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898899" y="459273"/>
              <a:ext cx="336551" cy="16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7026"/>
                  </a:moveTo>
                  <a:cubicBezTo>
                    <a:pt x="543" y="5136"/>
                    <a:pt x="1087" y="3246"/>
                    <a:pt x="2106" y="2166"/>
                  </a:cubicBezTo>
                  <a:cubicBezTo>
                    <a:pt x="3125" y="1086"/>
                    <a:pt x="4619" y="816"/>
                    <a:pt x="5842" y="2976"/>
                  </a:cubicBezTo>
                  <a:cubicBezTo>
                    <a:pt x="7064" y="5136"/>
                    <a:pt x="8015" y="9726"/>
                    <a:pt x="8355" y="12831"/>
                  </a:cubicBezTo>
                  <a:cubicBezTo>
                    <a:pt x="8694" y="15936"/>
                    <a:pt x="8423" y="17556"/>
                    <a:pt x="7879" y="18906"/>
                  </a:cubicBezTo>
                  <a:cubicBezTo>
                    <a:pt x="7336" y="20256"/>
                    <a:pt x="6521" y="21336"/>
                    <a:pt x="6113" y="20661"/>
                  </a:cubicBezTo>
                  <a:cubicBezTo>
                    <a:pt x="5706" y="19986"/>
                    <a:pt x="5706" y="17556"/>
                    <a:pt x="6113" y="14586"/>
                  </a:cubicBezTo>
                  <a:cubicBezTo>
                    <a:pt x="6521" y="11616"/>
                    <a:pt x="7336" y="8106"/>
                    <a:pt x="8083" y="5811"/>
                  </a:cubicBezTo>
                  <a:cubicBezTo>
                    <a:pt x="8830" y="3516"/>
                    <a:pt x="9509" y="2436"/>
                    <a:pt x="10189" y="1896"/>
                  </a:cubicBezTo>
                  <a:cubicBezTo>
                    <a:pt x="10868" y="1356"/>
                    <a:pt x="11547" y="1356"/>
                    <a:pt x="12158" y="1761"/>
                  </a:cubicBezTo>
                  <a:cubicBezTo>
                    <a:pt x="12770" y="2166"/>
                    <a:pt x="13313" y="2976"/>
                    <a:pt x="13789" y="3921"/>
                  </a:cubicBezTo>
                  <a:cubicBezTo>
                    <a:pt x="14264" y="4866"/>
                    <a:pt x="14672" y="5946"/>
                    <a:pt x="15283" y="6756"/>
                  </a:cubicBezTo>
                  <a:cubicBezTo>
                    <a:pt x="15894" y="7566"/>
                    <a:pt x="16709" y="8106"/>
                    <a:pt x="17321" y="7566"/>
                  </a:cubicBezTo>
                  <a:cubicBezTo>
                    <a:pt x="17932" y="7026"/>
                    <a:pt x="18340" y="5406"/>
                    <a:pt x="18475" y="3921"/>
                  </a:cubicBezTo>
                  <a:cubicBezTo>
                    <a:pt x="18611" y="2436"/>
                    <a:pt x="18475" y="1086"/>
                    <a:pt x="18068" y="411"/>
                  </a:cubicBezTo>
                  <a:cubicBezTo>
                    <a:pt x="17660" y="-264"/>
                    <a:pt x="16981" y="-264"/>
                    <a:pt x="16030" y="1626"/>
                  </a:cubicBezTo>
                  <a:cubicBezTo>
                    <a:pt x="15079" y="3516"/>
                    <a:pt x="13857" y="7296"/>
                    <a:pt x="13517" y="10806"/>
                  </a:cubicBezTo>
                  <a:cubicBezTo>
                    <a:pt x="13177" y="14316"/>
                    <a:pt x="13721" y="17556"/>
                    <a:pt x="14943" y="19311"/>
                  </a:cubicBezTo>
                  <a:cubicBezTo>
                    <a:pt x="16166" y="21066"/>
                    <a:pt x="18068" y="21336"/>
                    <a:pt x="19291" y="20796"/>
                  </a:cubicBezTo>
                  <a:cubicBezTo>
                    <a:pt x="20513" y="20256"/>
                    <a:pt x="21057" y="18906"/>
                    <a:pt x="21600" y="17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4292599" y="457200"/>
              <a:ext cx="12700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0"/>
                  </a:moveTo>
                  <a:cubicBezTo>
                    <a:pt x="720" y="6210"/>
                    <a:pt x="1440" y="12420"/>
                    <a:pt x="2520" y="16200"/>
                  </a:cubicBezTo>
                  <a:cubicBezTo>
                    <a:pt x="3600" y="19980"/>
                    <a:pt x="5040" y="21330"/>
                    <a:pt x="6300" y="21465"/>
                  </a:cubicBezTo>
                  <a:cubicBezTo>
                    <a:pt x="7560" y="21600"/>
                    <a:pt x="8640" y="20520"/>
                    <a:pt x="10080" y="17820"/>
                  </a:cubicBezTo>
                  <a:cubicBezTo>
                    <a:pt x="11520" y="15120"/>
                    <a:pt x="13320" y="10800"/>
                    <a:pt x="14760" y="7695"/>
                  </a:cubicBezTo>
                  <a:cubicBezTo>
                    <a:pt x="16200" y="4590"/>
                    <a:pt x="17280" y="2700"/>
                    <a:pt x="18360" y="2295"/>
                  </a:cubicBezTo>
                  <a:cubicBezTo>
                    <a:pt x="19440" y="1890"/>
                    <a:pt x="20520" y="2970"/>
                    <a:pt x="21600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4461102" y="434885"/>
              <a:ext cx="66449" cy="158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40" fill="norm" stroke="1" extrusionOk="0">
                  <a:moveTo>
                    <a:pt x="4990" y="5554"/>
                  </a:moveTo>
                  <a:cubicBezTo>
                    <a:pt x="2965" y="9817"/>
                    <a:pt x="940" y="14081"/>
                    <a:pt x="265" y="16923"/>
                  </a:cubicBezTo>
                  <a:cubicBezTo>
                    <a:pt x="-410" y="19765"/>
                    <a:pt x="265" y="21186"/>
                    <a:pt x="1615" y="21328"/>
                  </a:cubicBezTo>
                  <a:cubicBezTo>
                    <a:pt x="2965" y="21470"/>
                    <a:pt x="4990" y="20333"/>
                    <a:pt x="7015" y="17065"/>
                  </a:cubicBezTo>
                  <a:cubicBezTo>
                    <a:pt x="9040" y="13796"/>
                    <a:pt x="11065" y="8396"/>
                    <a:pt x="12078" y="4986"/>
                  </a:cubicBezTo>
                  <a:cubicBezTo>
                    <a:pt x="13090" y="1575"/>
                    <a:pt x="13090" y="154"/>
                    <a:pt x="14440" y="12"/>
                  </a:cubicBezTo>
                  <a:cubicBezTo>
                    <a:pt x="15790" y="-130"/>
                    <a:pt x="18490" y="1007"/>
                    <a:pt x="21190" y="2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4570795" y="431800"/>
              <a:ext cx="325056" cy="15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0841" fill="norm" stroke="1" extrusionOk="0">
                  <a:moveTo>
                    <a:pt x="501" y="9969"/>
                  </a:moveTo>
                  <a:cubicBezTo>
                    <a:pt x="1904" y="9138"/>
                    <a:pt x="3306" y="8308"/>
                    <a:pt x="4218" y="7338"/>
                  </a:cubicBezTo>
                  <a:cubicBezTo>
                    <a:pt x="5130" y="6369"/>
                    <a:pt x="5550" y="5262"/>
                    <a:pt x="5761" y="4015"/>
                  </a:cubicBezTo>
                  <a:cubicBezTo>
                    <a:pt x="5971" y="2769"/>
                    <a:pt x="5971" y="1385"/>
                    <a:pt x="5621" y="692"/>
                  </a:cubicBezTo>
                  <a:cubicBezTo>
                    <a:pt x="5270" y="0"/>
                    <a:pt x="4569" y="0"/>
                    <a:pt x="3727" y="1246"/>
                  </a:cubicBezTo>
                  <a:cubicBezTo>
                    <a:pt x="2885" y="2492"/>
                    <a:pt x="1904" y="4985"/>
                    <a:pt x="1202" y="8031"/>
                  </a:cubicBezTo>
                  <a:cubicBezTo>
                    <a:pt x="501" y="11077"/>
                    <a:pt x="80" y="14677"/>
                    <a:pt x="10" y="17308"/>
                  </a:cubicBezTo>
                  <a:cubicBezTo>
                    <a:pt x="-60" y="19938"/>
                    <a:pt x="221" y="21600"/>
                    <a:pt x="1834" y="20492"/>
                  </a:cubicBezTo>
                  <a:cubicBezTo>
                    <a:pt x="3446" y="19385"/>
                    <a:pt x="6392" y="15508"/>
                    <a:pt x="8075" y="13015"/>
                  </a:cubicBezTo>
                  <a:cubicBezTo>
                    <a:pt x="9758" y="10523"/>
                    <a:pt x="10179" y="9415"/>
                    <a:pt x="10600" y="8169"/>
                  </a:cubicBezTo>
                  <a:cubicBezTo>
                    <a:pt x="11021" y="6923"/>
                    <a:pt x="11441" y="5538"/>
                    <a:pt x="11371" y="4431"/>
                  </a:cubicBezTo>
                  <a:cubicBezTo>
                    <a:pt x="11301" y="3323"/>
                    <a:pt x="10740" y="2492"/>
                    <a:pt x="10319" y="2769"/>
                  </a:cubicBezTo>
                  <a:cubicBezTo>
                    <a:pt x="9898" y="3046"/>
                    <a:pt x="9618" y="4431"/>
                    <a:pt x="9408" y="5815"/>
                  </a:cubicBezTo>
                  <a:cubicBezTo>
                    <a:pt x="9197" y="7200"/>
                    <a:pt x="9057" y="8585"/>
                    <a:pt x="9057" y="10108"/>
                  </a:cubicBezTo>
                  <a:cubicBezTo>
                    <a:pt x="9057" y="11631"/>
                    <a:pt x="9197" y="13292"/>
                    <a:pt x="9618" y="14262"/>
                  </a:cubicBezTo>
                  <a:cubicBezTo>
                    <a:pt x="10039" y="15231"/>
                    <a:pt x="10740" y="15508"/>
                    <a:pt x="11371" y="15231"/>
                  </a:cubicBezTo>
                  <a:cubicBezTo>
                    <a:pt x="12002" y="14954"/>
                    <a:pt x="12563" y="14123"/>
                    <a:pt x="12914" y="14400"/>
                  </a:cubicBezTo>
                  <a:cubicBezTo>
                    <a:pt x="13265" y="14677"/>
                    <a:pt x="13405" y="16062"/>
                    <a:pt x="13826" y="16892"/>
                  </a:cubicBezTo>
                  <a:cubicBezTo>
                    <a:pt x="14246" y="17723"/>
                    <a:pt x="14948" y="18000"/>
                    <a:pt x="16000" y="17169"/>
                  </a:cubicBezTo>
                  <a:cubicBezTo>
                    <a:pt x="17052" y="16338"/>
                    <a:pt x="18454" y="14400"/>
                    <a:pt x="19436" y="11354"/>
                  </a:cubicBezTo>
                  <a:cubicBezTo>
                    <a:pt x="20418" y="8308"/>
                    <a:pt x="20979" y="4154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2932477" y="44084"/>
              <a:ext cx="64724" cy="698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81" fill="norm" stroke="1" extrusionOk="0">
                  <a:moveTo>
                    <a:pt x="2493" y="1377"/>
                  </a:moveTo>
                  <a:cubicBezTo>
                    <a:pt x="1100" y="792"/>
                    <a:pt x="-294" y="206"/>
                    <a:pt x="54" y="44"/>
                  </a:cubicBezTo>
                  <a:cubicBezTo>
                    <a:pt x="403" y="-119"/>
                    <a:pt x="2493" y="141"/>
                    <a:pt x="4583" y="1345"/>
                  </a:cubicBezTo>
                  <a:cubicBezTo>
                    <a:pt x="6674" y="2548"/>
                    <a:pt x="8764" y="4695"/>
                    <a:pt x="10158" y="7038"/>
                  </a:cubicBezTo>
                  <a:cubicBezTo>
                    <a:pt x="11551" y="9380"/>
                    <a:pt x="12248" y="11917"/>
                    <a:pt x="12596" y="14032"/>
                  </a:cubicBezTo>
                  <a:cubicBezTo>
                    <a:pt x="12945" y="16146"/>
                    <a:pt x="12945" y="17838"/>
                    <a:pt x="14338" y="19009"/>
                  </a:cubicBezTo>
                  <a:cubicBezTo>
                    <a:pt x="15732" y="20180"/>
                    <a:pt x="18519" y="20830"/>
                    <a:pt x="21306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2946400" y="6713"/>
              <a:ext cx="2269927" cy="104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87" fill="norm" stroke="1" extrusionOk="0">
                  <a:moveTo>
                    <a:pt x="0" y="3789"/>
                  </a:moveTo>
                  <a:cubicBezTo>
                    <a:pt x="20" y="3571"/>
                    <a:pt x="40" y="3353"/>
                    <a:pt x="191" y="3157"/>
                  </a:cubicBezTo>
                  <a:cubicBezTo>
                    <a:pt x="342" y="2960"/>
                    <a:pt x="623" y="2786"/>
                    <a:pt x="1116" y="2568"/>
                  </a:cubicBezTo>
                  <a:cubicBezTo>
                    <a:pt x="1609" y="2349"/>
                    <a:pt x="2313" y="2088"/>
                    <a:pt x="3067" y="1848"/>
                  </a:cubicBezTo>
                  <a:cubicBezTo>
                    <a:pt x="3821" y="1608"/>
                    <a:pt x="4626" y="1389"/>
                    <a:pt x="5440" y="1193"/>
                  </a:cubicBezTo>
                  <a:cubicBezTo>
                    <a:pt x="6255" y="997"/>
                    <a:pt x="7079" y="822"/>
                    <a:pt x="7904" y="669"/>
                  </a:cubicBezTo>
                  <a:cubicBezTo>
                    <a:pt x="8728" y="517"/>
                    <a:pt x="9553" y="386"/>
                    <a:pt x="10327" y="277"/>
                  </a:cubicBezTo>
                  <a:cubicBezTo>
                    <a:pt x="11102" y="168"/>
                    <a:pt x="11826" y="80"/>
                    <a:pt x="12590" y="37"/>
                  </a:cubicBezTo>
                  <a:cubicBezTo>
                    <a:pt x="13354" y="-7"/>
                    <a:pt x="14159" y="-7"/>
                    <a:pt x="14953" y="15"/>
                  </a:cubicBezTo>
                  <a:cubicBezTo>
                    <a:pt x="15747" y="37"/>
                    <a:pt x="16532" y="80"/>
                    <a:pt x="17236" y="189"/>
                  </a:cubicBezTo>
                  <a:cubicBezTo>
                    <a:pt x="17940" y="298"/>
                    <a:pt x="18563" y="473"/>
                    <a:pt x="19106" y="560"/>
                  </a:cubicBezTo>
                  <a:cubicBezTo>
                    <a:pt x="19649" y="648"/>
                    <a:pt x="20112" y="648"/>
                    <a:pt x="20444" y="735"/>
                  </a:cubicBezTo>
                  <a:cubicBezTo>
                    <a:pt x="20775" y="822"/>
                    <a:pt x="20977" y="997"/>
                    <a:pt x="21158" y="1455"/>
                  </a:cubicBezTo>
                  <a:cubicBezTo>
                    <a:pt x="21339" y="1913"/>
                    <a:pt x="21499" y="2655"/>
                    <a:pt x="21550" y="3855"/>
                  </a:cubicBezTo>
                  <a:cubicBezTo>
                    <a:pt x="21600" y="5055"/>
                    <a:pt x="21540" y="6713"/>
                    <a:pt x="21449" y="8306"/>
                  </a:cubicBezTo>
                  <a:cubicBezTo>
                    <a:pt x="21359" y="9898"/>
                    <a:pt x="21238" y="11426"/>
                    <a:pt x="21067" y="12931"/>
                  </a:cubicBezTo>
                  <a:cubicBezTo>
                    <a:pt x="20896" y="14437"/>
                    <a:pt x="20675" y="15920"/>
                    <a:pt x="20464" y="17186"/>
                  </a:cubicBezTo>
                  <a:cubicBezTo>
                    <a:pt x="20253" y="18451"/>
                    <a:pt x="20051" y="19498"/>
                    <a:pt x="19860" y="20175"/>
                  </a:cubicBezTo>
                  <a:cubicBezTo>
                    <a:pt x="19669" y="20851"/>
                    <a:pt x="19488" y="21157"/>
                    <a:pt x="19046" y="21331"/>
                  </a:cubicBezTo>
                  <a:cubicBezTo>
                    <a:pt x="18603" y="21506"/>
                    <a:pt x="17899" y="21549"/>
                    <a:pt x="17095" y="21571"/>
                  </a:cubicBezTo>
                  <a:cubicBezTo>
                    <a:pt x="16291" y="21593"/>
                    <a:pt x="15385" y="21593"/>
                    <a:pt x="14571" y="21571"/>
                  </a:cubicBezTo>
                  <a:cubicBezTo>
                    <a:pt x="13756" y="21549"/>
                    <a:pt x="13032" y="21506"/>
                    <a:pt x="12278" y="21440"/>
                  </a:cubicBezTo>
                  <a:cubicBezTo>
                    <a:pt x="11524" y="21375"/>
                    <a:pt x="10740" y="21288"/>
                    <a:pt x="9955" y="21200"/>
                  </a:cubicBezTo>
                  <a:cubicBezTo>
                    <a:pt x="9171" y="21113"/>
                    <a:pt x="8387" y="21026"/>
                    <a:pt x="7622" y="20917"/>
                  </a:cubicBezTo>
                  <a:cubicBezTo>
                    <a:pt x="6858" y="20808"/>
                    <a:pt x="6114" y="20677"/>
                    <a:pt x="5390" y="20458"/>
                  </a:cubicBezTo>
                  <a:cubicBezTo>
                    <a:pt x="4666" y="20240"/>
                    <a:pt x="3962" y="19935"/>
                    <a:pt x="3258" y="19629"/>
                  </a:cubicBezTo>
                  <a:cubicBezTo>
                    <a:pt x="2554" y="19324"/>
                    <a:pt x="1850" y="19018"/>
                    <a:pt x="1146" y="1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0" y="869950"/>
              <a:ext cx="4559300" cy="1167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0" y="5400"/>
                  </a:moveTo>
                  <a:cubicBezTo>
                    <a:pt x="90" y="5204"/>
                    <a:pt x="181" y="5009"/>
                    <a:pt x="406" y="4813"/>
                  </a:cubicBezTo>
                  <a:cubicBezTo>
                    <a:pt x="632" y="4617"/>
                    <a:pt x="993" y="4422"/>
                    <a:pt x="1349" y="4285"/>
                  </a:cubicBezTo>
                  <a:cubicBezTo>
                    <a:pt x="1705" y="4148"/>
                    <a:pt x="2056" y="4070"/>
                    <a:pt x="2447" y="4050"/>
                  </a:cubicBezTo>
                  <a:cubicBezTo>
                    <a:pt x="2838" y="4030"/>
                    <a:pt x="3269" y="4070"/>
                    <a:pt x="3690" y="4187"/>
                  </a:cubicBezTo>
                  <a:cubicBezTo>
                    <a:pt x="4111" y="4304"/>
                    <a:pt x="4523" y="4500"/>
                    <a:pt x="4924" y="4676"/>
                  </a:cubicBezTo>
                  <a:cubicBezTo>
                    <a:pt x="5325" y="4852"/>
                    <a:pt x="5716" y="5009"/>
                    <a:pt x="6112" y="5126"/>
                  </a:cubicBezTo>
                  <a:cubicBezTo>
                    <a:pt x="6508" y="5243"/>
                    <a:pt x="6909" y="5322"/>
                    <a:pt x="7320" y="5361"/>
                  </a:cubicBezTo>
                  <a:cubicBezTo>
                    <a:pt x="7731" y="5400"/>
                    <a:pt x="8153" y="5400"/>
                    <a:pt x="8584" y="5380"/>
                  </a:cubicBezTo>
                  <a:cubicBezTo>
                    <a:pt x="9015" y="5361"/>
                    <a:pt x="9456" y="5322"/>
                    <a:pt x="9887" y="5302"/>
                  </a:cubicBezTo>
                  <a:cubicBezTo>
                    <a:pt x="10319" y="5283"/>
                    <a:pt x="10740" y="5283"/>
                    <a:pt x="11166" y="5322"/>
                  </a:cubicBezTo>
                  <a:cubicBezTo>
                    <a:pt x="11592" y="5361"/>
                    <a:pt x="12023" y="5439"/>
                    <a:pt x="12399" y="5517"/>
                  </a:cubicBezTo>
                  <a:cubicBezTo>
                    <a:pt x="12775" y="5596"/>
                    <a:pt x="13096" y="5674"/>
                    <a:pt x="13427" y="5772"/>
                  </a:cubicBezTo>
                  <a:cubicBezTo>
                    <a:pt x="13758" y="5870"/>
                    <a:pt x="14099" y="5987"/>
                    <a:pt x="14480" y="6124"/>
                  </a:cubicBezTo>
                  <a:cubicBezTo>
                    <a:pt x="14861" y="6261"/>
                    <a:pt x="15282" y="6417"/>
                    <a:pt x="15689" y="6535"/>
                  </a:cubicBezTo>
                  <a:cubicBezTo>
                    <a:pt x="16095" y="6652"/>
                    <a:pt x="16486" y="6730"/>
                    <a:pt x="16892" y="6789"/>
                  </a:cubicBezTo>
                  <a:cubicBezTo>
                    <a:pt x="17298" y="6848"/>
                    <a:pt x="17719" y="6887"/>
                    <a:pt x="18140" y="6887"/>
                  </a:cubicBezTo>
                  <a:cubicBezTo>
                    <a:pt x="18562" y="6887"/>
                    <a:pt x="18983" y="6848"/>
                    <a:pt x="19359" y="6828"/>
                  </a:cubicBezTo>
                  <a:cubicBezTo>
                    <a:pt x="19735" y="6809"/>
                    <a:pt x="20066" y="6809"/>
                    <a:pt x="20387" y="6946"/>
                  </a:cubicBezTo>
                  <a:cubicBezTo>
                    <a:pt x="20708" y="7083"/>
                    <a:pt x="21018" y="7357"/>
                    <a:pt x="21209" y="7513"/>
                  </a:cubicBezTo>
                  <a:cubicBezTo>
                    <a:pt x="21399" y="7670"/>
                    <a:pt x="21470" y="7709"/>
                    <a:pt x="21520" y="7807"/>
                  </a:cubicBezTo>
                  <a:cubicBezTo>
                    <a:pt x="21570" y="7904"/>
                    <a:pt x="21600" y="8061"/>
                    <a:pt x="21600" y="8237"/>
                  </a:cubicBezTo>
                  <a:cubicBezTo>
                    <a:pt x="21600" y="8413"/>
                    <a:pt x="21570" y="8609"/>
                    <a:pt x="21490" y="9254"/>
                  </a:cubicBezTo>
                  <a:cubicBezTo>
                    <a:pt x="21409" y="9900"/>
                    <a:pt x="21279" y="10996"/>
                    <a:pt x="21159" y="12072"/>
                  </a:cubicBezTo>
                  <a:cubicBezTo>
                    <a:pt x="21038" y="13148"/>
                    <a:pt x="20928" y="14204"/>
                    <a:pt x="20818" y="15398"/>
                  </a:cubicBezTo>
                  <a:cubicBezTo>
                    <a:pt x="20708" y="16591"/>
                    <a:pt x="20597" y="17922"/>
                    <a:pt x="20517" y="18822"/>
                  </a:cubicBezTo>
                  <a:cubicBezTo>
                    <a:pt x="20437" y="19722"/>
                    <a:pt x="20387" y="20191"/>
                    <a:pt x="20342" y="20485"/>
                  </a:cubicBezTo>
                  <a:cubicBezTo>
                    <a:pt x="20296" y="20778"/>
                    <a:pt x="20256" y="20896"/>
                    <a:pt x="20081" y="20954"/>
                  </a:cubicBezTo>
                  <a:cubicBezTo>
                    <a:pt x="19905" y="21013"/>
                    <a:pt x="19594" y="21013"/>
                    <a:pt x="19243" y="20993"/>
                  </a:cubicBezTo>
                  <a:cubicBezTo>
                    <a:pt x="18892" y="20974"/>
                    <a:pt x="18501" y="20935"/>
                    <a:pt x="18120" y="20876"/>
                  </a:cubicBezTo>
                  <a:cubicBezTo>
                    <a:pt x="17739" y="20817"/>
                    <a:pt x="17368" y="20739"/>
                    <a:pt x="17007" y="20700"/>
                  </a:cubicBezTo>
                  <a:cubicBezTo>
                    <a:pt x="16646" y="20661"/>
                    <a:pt x="16295" y="20661"/>
                    <a:pt x="15929" y="20641"/>
                  </a:cubicBezTo>
                  <a:cubicBezTo>
                    <a:pt x="15563" y="20622"/>
                    <a:pt x="15182" y="20583"/>
                    <a:pt x="14771" y="20563"/>
                  </a:cubicBezTo>
                  <a:cubicBezTo>
                    <a:pt x="14360" y="20543"/>
                    <a:pt x="13919" y="20543"/>
                    <a:pt x="13477" y="20543"/>
                  </a:cubicBezTo>
                  <a:cubicBezTo>
                    <a:pt x="13036" y="20543"/>
                    <a:pt x="12595" y="20543"/>
                    <a:pt x="12224" y="20543"/>
                  </a:cubicBezTo>
                  <a:cubicBezTo>
                    <a:pt x="11853" y="20543"/>
                    <a:pt x="11552" y="20543"/>
                    <a:pt x="11241" y="20563"/>
                  </a:cubicBezTo>
                  <a:cubicBezTo>
                    <a:pt x="10930" y="20583"/>
                    <a:pt x="10609" y="20622"/>
                    <a:pt x="10208" y="20661"/>
                  </a:cubicBezTo>
                  <a:cubicBezTo>
                    <a:pt x="9807" y="20700"/>
                    <a:pt x="9326" y="20739"/>
                    <a:pt x="8930" y="20798"/>
                  </a:cubicBezTo>
                  <a:cubicBezTo>
                    <a:pt x="8534" y="20857"/>
                    <a:pt x="8223" y="20935"/>
                    <a:pt x="7852" y="21013"/>
                  </a:cubicBezTo>
                  <a:cubicBezTo>
                    <a:pt x="7481" y="21091"/>
                    <a:pt x="7050" y="21170"/>
                    <a:pt x="6638" y="21248"/>
                  </a:cubicBezTo>
                  <a:cubicBezTo>
                    <a:pt x="6227" y="21326"/>
                    <a:pt x="5836" y="21404"/>
                    <a:pt x="5425" y="21463"/>
                  </a:cubicBezTo>
                  <a:cubicBezTo>
                    <a:pt x="5014" y="21522"/>
                    <a:pt x="4583" y="21561"/>
                    <a:pt x="4162" y="21580"/>
                  </a:cubicBezTo>
                  <a:cubicBezTo>
                    <a:pt x="3740" y="21600"/>
                    <a:pt x="3329" y="21600"/>
                    <a:pt x="2943" y="21502"/>
                  </a:cubicBezTo>
                  <a:cubicBezTo>
                    <a:pt x="2557" y="21404"/>
                    <a:pt x="2196" y="21209"/>
                    <a:pt x="1935" y="20993"/>
                  </a:cubicBezTo>
                  <a:cubicBezTo>
                    <a:pt x="1675" y="20778"/>
                    <a:pt x="1514" y="20543"/>
                    <a:pt x="1414" y="20348"/>
                  </a:cubicBezTo>
                  <a:cubicBezTo>
                    <a:pt x="1314" y="20152"/>
                    <a:pt x="1274" y="19996"/>
                    <a:pt x="1253" y="19448"/>
                  </a:cubicBezTo>
                  <a:cubicBezTo>
                    <a:pt x="1233" y="18900"/>
                    <a:pt x="1233" y="17961"/>
                    <a:pt x="1269" y="16767"/>
                  </a:cubicBezTo>
                  <a:cubicBezTo>
                    <a:pt x="1304" y="15574"/>
                    <a:pt x="1374" y="14126"/>
                    <a:pt x="1449" y="12659"/>
                  </a:cubicBezTo>
                  <a:cubicBezTo>
                    <a:pt x="1524" y="11191"/>
                    <a:pt x="1604" y="9704"/>
                    <a:pt x="1710" y="8198"/>
                  </a:cubicBezTo>
                  <a:cubicBezTo>
                    <a:pt x="1815" y="6691"/>
                    <a:pt x="1945" y="5165"/>
                    <a:pt x="2056" y="3796"/>
                  </a:cubicBezTo>
                  <a:cubicBezTo>
                    <a:pt x="2166" y="2426"/>
                    <a:pt x="2256" y="1213"/>
                    <a:pt x="2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7" name="Drawing"/>
          <p:cNvGrpSpPr/>
          <p:nvPr/>
        </p:nvGrpSpPr>
        <p:grpSpPr>
          <a:xfrm>
            <a:off x="3124199" y="1347901"/>
            <a:ext cx="3771886" cy="1719150"/>
            <a:chOff x="0" y="0"/>
            <a:chExt cx="3771884" cy="1719148"/>
          </a:xfrm>
        </p:grpSpPr>
        <p:sp>
          <p:nvSpPr>
            <p:cNvPr id="798" name="Line"/>
            <p:cNvSpPr/>
            <p:nvPr/>
          </p:nvSpPr>
          <p:spPr>
            <a:xfrm>
              <a:off x="46883" y="0"/>
              <a:ext cx="296017" cy="53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31" fill="norm" stroke="1" extrusionOk="0">
                  <a:moveTo>
                    <a:pt x="21273" y="960"/>
                  </a:moveTo>
                  <a:cubicBezTo>
                    <a:pt x="20817" y="617"/>
                    <a:pt x="20360" y="274"/>
                    <a:pt x="19600" y="102"/>
                  </a:cubicBezTo>
                  <a:cubicBezTo>
                    <a:pt x="18839" y="-69"/>
                    <a:pt x="17774" y="-69"/>
                    <a:pt x="16101" y="445"/>
                  </a:cubicBezTo>
                  <a:cubicBezTo>
                    <a:pt x="14428" y="960"/>
                    <a:pt x="12146" y="1988"/>
                    <a:pt x="9560" y="3874"/>
                  </a:cubicBezTo>
                  <a:cubicBezTo>
                    <a:pt x="6974" y="5760"/>
                    <a:pt x="4084" y="8502"/>
                    <a:pt x="2259" y="10988"/>
                  </a:cubicBezTo>
                  <a:cubicBezTo>
                    <a:pt x="434" y="13474"/>
                    <a:pt x="-327" y="15702"/>
                    <a:pt x="129" y="17417"/>
                  </a:cubicBezTo>
                  <a:cubicBezTo>
                    <a:pt x="586" y="19131"/>
                    <a:pt x="2259" y="20331"/>
                    <a:pt x="4312" y="20931"/>
                  </a:cubicBezTo>
                  <a:cubicBezTo>
                    <a:pt x="6366" y="21531"/>
                    <a:pt x="8800" y="21531"/>
                    <a:pt x="11234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318448" y="299129"/>
              <a:ext cx="154003" cy="24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105" fill="norm" stroke="1" extrusionOk="0">
                  <a:moveTo>
                    <a:pt x="15631" y="3638"/>
                  </a:moveTo>
                  <a:cubicBezTo>
                    <a:pt x="14755" y="2357"/>
                    <a:pt x="13880" y="1075"/>
                    <a:pt x="12712" y="435"/>
                  </a:cubicBezTo>
                  <a:cubicBezTo>
                    <a:pt x="11545" y="-206"/>
                    <a:pt x="10085" y="-206"/>
                    <a:pt x="8334" y="892"/>
                  </a:cubicBezTo>
                  <a:cubicBezTo>
                    <a:pt x="6583" y="1991"/>
                    <a:pt x="4539" y="4187"/>
                    <a:pt x="2934" y="7482"/>
                  </a:cubicBezTo>
                  <a:cubicBezTo>
                    <a:pt x="1328" y="10777"/>
                    <a:pt x="161" y="15170"/>
                    <a:pt x="15" y="17825"/>
                  </a:cubicBezTo>
                  <a:cubicBezTo>
                    <a:pt x="-131" y="20479"/>
                    <a:pt x="745" y="21394"/>
                    <a:pt x="3955" y="21028"/>
                  </a:cubicBezTo>
                  <a:cubicBezTo>
                    <a:pt x="7166" y="20662"/>
                    <a:pt x="12712" y="19014"/>
                    <a:pt x="16069" y="16086"/>
                  </a:cubicBezTo>
                  <a:cubicBezTo>
                    <a:pt x="19426" y="13157"/>
                    <a:pt x="20593" y="8947"/>
                    <a:pt x="21031" y="6292"/>
                  </a:cubicBezTo>
                  <a:cubicBezTo>
                    <a:pt x="21469" y="3638"/>
                    <a:pt x="21177" y="2540"/>
                    <a:pt x="20447" y="1716"/>
                  </a:cubicBezTo>
                  <a:cubicBezTo>
                    <a:pt x="19718" y="892"/>
                    <a:pt x="18550" y="343"/>
                    <a:pt x="18404" y="618"/>
                  </a:cubicBezTo>
                  <a:cubicBezTo>
                    <a:pt x="18258" y="892"/>
                    <a:pt x="19134" y="1991"/>
                    <a:pt x="20010" y="3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528027" y="295952"/>
              <a:ext cx="164123" cy="25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86" fill="norm" stroke="1" extrusionOk="0">
                  <a:moveTo>
                    <a:pt x="3195" y="4847"/>
                  </a:moveTo>
                  <a:cubicBezTo>
                    <a:pt x="2641" y="9628"/>
                    <a:pt x="2087" y="14408"/>
                    <a:pt x="1534" y="17329"/>
                  </a:cubicBezTo>
                  <a:cubicBezTo>
                    <a:pt x="980" y="20251"/>
                    <a:pt x="426" y="21313"/>
                    <a:pt x="149" y="21047"/>
                  </a:cubicBezTo>
                  <a:cubicBezTo>
                    <a:pt x="-128" y="20782"/>
                    <a:pt x="-128" y="19188"/>
                    <a:pt x="1118" y="15824"/>
                  </a:cubicBezTo>
                  <a:cubicBezTo>
                    <a:pt x="2364" y="12461"/>
                    <a:pt x="4857" y="7326"/>
                    <a:pt x="6657" y="4405"/>
                  </a:cubicBezTo>
                  <a:cubicBezTo>
                    <a:pt x="8457" y="1483"/>
                    <a:pt x="9564" y="775"/>
                    <a:pt x="10810" y="333"/>
                  </a:cubicBezTo>
                  <a:cubicBezTo>
                    <a:pt x="12057" y="-110"/>
                    <a:pt x="13441" y="-287"/>
                    <a:pt x="14687" y="952"/>
                  </a:cubicBezTo>
                  <a:cubicBezTo>
                    <a:pt x="15934" y="2192"/>
                    <a:pt x="17041" y="4847"/>
                    <a:pt x="17595" y="7326"/>
                  </a:cubicBezTo>
                  <a:cubicBezTo>
                    <a:pt x="18149" y="9805"/>
                    <a:pt x="18149" y="12106"/>
                    <a:pt x="18703" y="13965"/>
                  </a:cubicBezTo>
                  <a:cubicBezTo>
                    <a:pt x="19257" y="15824"/>
                    <a:pt x="20364" y="17241"/>
                    <a:pt x="21472" y="18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65762" y="8578"/>
              <a:ext cx="231188" cy="49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79" fill="norm" stroke="1" extrusionOk="0">
                  <a:moveTo>
                    <a:pt x="13789" y="5846"/>
                  </a:moveTo>
                  <a:cubicBezTo>
                    <a:pt x="13789" y="4297"/>
                    <a:pt x="13789" y="2747"/>
                    <a:pt x="13789" y="1699"/>
                  </a:cubicBezTo>
                  <a:cubicBezTo>
                    <a:pt x="13789" y="651"/>
                    <a:pt x="13789" y="104"/>
                    <a:pt x="13200" y="13"/>
                  </a:cubicBezTo>
                  <a:cubicBezTo>
                    <a:pt x="12611" y="-78"/>
                    <a:pt x="11432" y="287"/>
                    <a:pt x="9763" y="1790"/>
                  </a:cubicBezTo>
                  <a:cubicBezTo>
                    <a:pt x="8094" y="3294"/>
                    <a:pt x="5934" y="5937"/>
                    <a:pt x="4658" y="8990"/>
                  </a:cubicBezTo>
                  <a:cubicBezTo>
                    <a:pt x="3382" y="12044"/>
                    <a:pt x="2989" y="15507"/>
                    <a:pt x="2792" y="17466"/>
                  </a:cubicBezTo>
                  <a:cubicBezTo>
                    <a:pt x="2596" y="19426"/>
                    <a:pt x="2596" y="19881"/>
                    <a:pt x="2596" y="20383"/>
                  </a:cubicBezTo>
                  <a:cubicBezTo>
                    <a:pt x="2596" y="20884"/>
                    <a:pt x="2596" y="21431"/>
                    <a:pt x="2498" y="21476"/>
                  </a:cubicBezTo>
                  <a:cubicBezTo>
                    <a:pt x="2400" y="21522"/>
                    <a:pt x="2203" y="21066"/>
                    <a:pt x="1811" y="20474"/>
                  </a:cubicBezTo>
                  <a:cubicBezTo>
                    <a:pt x="1418" y="19881"/>
                    <a:pt x="829" y="19152"/>
                    <a:pt x="436" y="18560"/>
                  </a:cubicBezTo>
                  <a:cubicBezTo>
                    <a:pt x="43" y="17968"/>
                    <a:pt x="-153" y="17512"/>
                    <a:pt x="142" y="17147"/>
                  </a:cubicBezTo>
                  <a:cubicBezTo>
                    <a:pt x="436" y="16783"/>
                    <a:pt x="1222" y="16509"/>
                    <a:pt x="2694" y="16373"/>
                  </a:cubicBezTo>
                  <a:cubicBezTo>
                    <a:pt x="4167" y="16236"/>
                    <a:pt x="6327" y="16236"/>
                    <a:pt x="8389" y="16464"/>
                  </a:cubicBezTo>
                  <a:cubicBezTo>
                    <a:pt x="10451" y="16692"/>
                    <a:pt x="12414" y="17147"/>
                    <a:pt x="13494" y="17649"/>
                  </a:cubicBezTo>
                  <a:cubicBezTo>
                    <a:pt x="14574" y="18150"/>
                    <a:pt x="14771" y="18697"/>
                    <a:pt x="14869" y="19380"/>
                  </a:cubicBezTo>
                  <a:cubicBezTo>
                    <a:pt x="14967" y="20064"/>
                    <a:pt x="14967" y="20884"/>
                    <a:pt x="15163" y="20884"/>
                  </a:cubicBezTo>
                  <a:cubicBezTo>
                    <a:pt x="15360" y="20884"/>
                    <a:pt x="15752" y="20064"/>
                    <a:pt x="16342" y="18606"/>
                  </a:cubicBezTo>
                  <a:cubicBezTo>
                    <a:pt x="16931" y="17147"/>
                    <a:pt x="17716" y="15051"/>
                    <a:pt x="18207" y="13684"/>
                  </a:cubicBezTo>
                  <a:cubicBezTo>
                    <a:pt x="18698" y="12317"/>
                    <a:pt x="18894" y="11679"/>
                    <a:pt x="19385" y="11588"/>
                  </a:cubicBezTo>
                  <a:cubicBezTo>
                    <a:pt x="19876" y="11497"/>
                    <a:pt x="20662" y="11952"/>
                    <a:pt x="21447" y="12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045232" y="69354"/>
              <a:ext cx="447019" cy="451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30" fill="norm" stroke="1" extrusionOk="0">
                  <a:moveTo>
                    <a:pt x="6540" y="14343"/>
                  </a:moveTo>
                  <a:cubicBezTo>
                    <a:pt x="6438" y="13843"/>
                    <a:pt x="6336" y="13343"/>
                    <a:pt x="5928" y="13093"/>
                  </a:cubicBezTo>
                  <a:cubicBezTo>
                    <a:pt x="5521" y="12843"/>
                    <a:pt x="4808" y="12843"/>
                    <a:pt x="3942" y="13393"/>
                  </a:cubicBezTo>
                  <a:cubicBezTo>
                    <a:pt x="3075" y="13943"/>
                    <a:pt x="2057" y="15043"/>
                    <a:pt x="1343" y="16243"/>
                  </a:cubicBezTo>
                  <a:cubicBezTo>
                    <a:pt x="630" y="17443"/>
                    <a:pt x="223" y="18743"/>
                    <a:pt x="70" y="19643"/>
                  </a:cubicBezTo>
                  <a:cubicBezTo>
                    <a:pt x="-83" y="20543"/>
                    <a:pt x="19" y="21043"/>
                    <a:pt x="325" y="21243"/>
                  </a:cubicBezTo>
                  <a:cubicBezTo>
                    <a:pt x="630" y="21443"/>
                    <a:pt x="1140" y="21343"/>
                    <a:pt x="1955" y="20443"/>
                  </a:cubicBezTo>
                  <a:cubicBezTo>
                    <a:pt x="2770" y="19543"/>
                    <a:pt x="3891" y="17843"/>
                    <a:pt x="4960" y="15343"/>
                  </a:cubicBezTo>
                  <a:cubicBezTo>
                    <a:pt x="6030" y="12843"/>
                    <a:pt x="7049" y="9543"/>
                    <a:pt x="7711" y="6993"/>
                  </a:cubicBezTo>
                  <a:cubicBezTo>
                    <a:pt x="8374" y="4443"/>
                    <a:pt x="8679" y="2643"/>
                    <a:pt x="8832" y="1493"/>
                  </a:cubicBezTo>
                  <a:cubicBezTo>
                    <a:pt x="8985" y="343"/>
                    <a:pt x="8985" y="-157"/>
                    <a:pt x="8832" y="43"/>
                  </a:cubicBezTo>
                  <a:cubicBezTo>
                    <a:pt x="8679" y="243"/>
                    <a:pt x="8374" y="1143"/>
                    <a:pt x="8017" y="3243"/>
                  </a:cubicBezTo>
                  <a:cubicBezTo>
                    <a:pt x="7660" y="5343"/>
                    <a:pt x="7253" y="8643"/>
                    <a:pt x="7049" y="11093"/>
                  </a:cubicBezTo>
                  <a:cubicBezTo>
                    <a:pt x="6845" y="13543"/>
                    <a:pt x="6845" y="15143"/>
                    <a:pt x="6845" y="16193"/>
                  </a:cubicBezTo>
                  <a:cubicBezTo>
                    <a:pt x="6845" y="17243"/>
                    <a:pt x="6845" y="17743"/>
                    <a:pt x="7049" y="18143"/>
                  </a:cubicBezTo>
                  <a:cubicBezTo>
                    <a:pt x="7253" y="18543"/>
                    <a:pt x="7660" y="18843"/>
                    <a:pt x="8170" y="18943"/>
                  </a:cubicBezTo>
                  <a:cubicBezTo>
                    <a:pt x="8679" y="19043"/>
                    <a:pt x="9291" y="18943"/>
                    <a:pt x="9902" y="18393"/>
                  </a:cubicBezTo>
                  <a:cubicBezTo>
                    <a:pt x="10513" y="17843"/>
                    <a:pt x="11125" y="16843"/>
                    <a:pt x="11481" y="16043"/>
                  </a:cubicBezTo>
                  <a:cubicBezTo>
                    <a:pt x="11838" y="15243"/>
                    <a:pt x="11940" y="14643"/>
                    <a:pt x="12042" y="14093"/>
                  </a:cubicBezTo>
                  <a:cubicBezTo>
                    <a:pt x="12143" y="13543"/>
                    <a:pt x="12245" y="13043"/>
                    <a:pt x="12092" y="12643"/>
                  </a:cubicBezTo>
                  <a:cubicBezTo>
                    <a:pt x="11940" y="12243"/>
                    <a:pt x="11532" y="11943"/>
                    <a:pt x="11125" y="11943"/>
                  </a:cubicBezTo>
                  <a:cubicBezTo>
                    <a:pt x="10717" y="11943"/>
                    <a:pt x="10309" y="12243"/>
                    <a:pt x="9902" y="13393"/>
                  </a:cubicBezTo>
                  <a:cubicBezTo>
                    <a:pt x="9494" y="14543"/>
                    <a:pt x="9087" y="16543"/>
                    <a:pt x="8985" y="17843"/>
                  </a:cubicBezTo>
                  <a:cubicBezTo>
                    <a:pt x="8883" y="19143"/>
                    <a:pt x="9087" y="19743"/>
                    <a:pt x="9443" y="20093"/>
                  </a:cubicBezTo>
                  <a:cubicBezTo>
                    <a:pt x="9800" y="20443"/>
                    <a:pt x="10309" y="20543"/>
                    <a:pt x="11175" y="19893"/>
                  </a:cubicBezTo>
                  <a:cubicBezTo>
                    <a:pt x="12042" y="19243"/>
                    <a:pt x="13264" y="17843"/>
                    <a:pt x="14028" y="16943"/>
                  </a:cubicBezTo>
                  <a:cubicBezTo>
                    <a:pt x="14792" y="16043"/>
                    <a:pt x="15098" y="15643"/>
                    <a:pt x="15353" y="15193"/>
                  </a:cubicBezTo>
                  <a:cubicBezTo>
                    <a:pt x="15608" y="14743"/>
                    <a:pt x="15811" y="14243"/>
                    <a:pt x="15862" y="14343"/>
                  </a:cubicBezTo>
                  <a:cubicBezTo>
                    <a:pt x="15913" y="14443"/>
                    <a:pt x="15811" y="15143"/>
                    <a:pt x="15709" y="15993"/>
                  </a:cubicBezTo>
                  <a:cubicBezTo>
                    <a:pt x="15608" y="16843"/>
                    <a:pt x="15506" y="17843"/>
                    <a:pt x="15404" y="18793"/>
                  </a:cubicBezTo>
                  <a:cubicBezTo>
                    <a:pt x="15302" y="19743"/>
                    <a:pt x="15200" y="20643"/>
                    <a:pt x="15149" y="20593"/>
                  </a:cubicBezTo>
                  <a:cubicBezTo>
                    <a:pt x="15098" y="20543"/>
                    <a:pt x="15098" y="19543"/>
                    <a:pt x="15251" y="18293"/>
                  </a:cubicBezTo>
                  <a:cubicBezTo>
                    <a:pt x="15404" y="17043"/>
                    <a:pt x="15709" y="15543"/>
                    <a:pt x="16015" y="14593"/>
                  </a:cubicBezTo>
                  <a:cubicBezTo>
                    <a:pt x="16321" y="13643"/>
                    <a:pt x="16626" y="13243"/>
                    <a:pt x="17085" y="12893"/>
                  </a:cubicBezTo>
                  <a:cubicBezTo>
                    <a:pt x="17543" y="12543"/>
                    <a:pt x="18155" y="12243"/>
                    <a:pt x="18664" y="12293"/>
                  </a:cubicBezTo>
                  <a:cubicBezTo>
                    <a:pt x="19174" y="12343"/>
                    <a:pt x="19581" y="12743"/>
                    <a:pt x="19836" y="13743"/>
                  </a:cubicBezTo>
                  <a:cubicBezTo>
                    <a:pt x="20091" y="14743"/>
                    <a:pt x="20192" y="16343"/>
                    <a:pt x="20192" y="17393"/>
                  </a:cubicBezTo>
                  <a:cubicBezTo>
                    <a:pt x="20192" y="18443"/>
                    <a:pt x="20091" y="18943"/>
                    <a:pt x="20040" y="19443"/>
                  </a:cubicBezTo>
                  <a:cubicBezTo>
                    <a:pt x="19989" y="19943"/>
                    <a:pt x="19989" y="20443"/>
                    <a:pt x="20243" y="20643"/>
                  </a:cubicBezTo>
                  <a:cubicBezTo>
                    <a:pt x="20498" y="20843"/>
                    <a:pt x="21008" y="20743"/>
                    <a:pt x="21517" y="20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557866" y="336700"/>
              <a:ext cx="353485" cy="16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5691" y="6091"/>
                  </a:moveTo>
                  <a:cubicBezTo>
                    <a:pt x="5950" y="3721"/>
                    <a:pt x="6208" y="1350"/>
                    <a:pt x="5950" y="428"/>
                  </a:cubicBezTo>
                  <a:cubicBezTo>
                    <a:pt x="5691" y="-494"/>
                    <a:pt x="4915" y="33"/>
                    <a:pt x="3880" y="2404"/>
                  </a:cubicBezTo>
                  <a:cubicBezTo>
                    <a:pt x="2846" y="4774"/>
                    <a:pt x="1552" y="8989"/>
                    <a:pt x="841" y="11886"/>
                  </a:cubicBezTo>
                  <a:cubicBezTo>
                    <a:pt x="129" y="14784"/>
                    <a:pt x="0" y="16365"/>
                    <a:pt x="0" y="17945"/>
                  </a:cubicBezTo>
                  <a:cubicBezTo>
                    <a:pt x="0" y="19526"/>
                    <a:pt x="129" y="21106"/>
                    <a:pt x="1617" y="20974"/>
                  </a:cubicBezTo>
                  <a:cubicBezTo>
                    <a:pt x="3104" y="20843"/>
                    <a:pt x="5950" y="18999"/>
                    <a:pt x="8343" y="16233"/>
                  </a:cubicBezTo>
                  <a:cubicBezTo>
                    <a:pt x="10735" y="13467"/>
                    <a:pt x="12675" y="9779"/>
                    <a:pt x="13775" y="7145"/>
                  </a:cubicBezTo>
                  <a:cubicBezTo>
                    <a:pt x="14874" y="4511"/>
                    <a:pt x="15133" y="2930"/>
                    <a:pt x="14939" y="2535"/>
                  </a:cubicBezTo>
                  <a:cubicBezTo>
                    <a:pt x="14745" y="2140"/>
                    <a:pt x="14098" y="2930"/>
                    <a:pt x="13516" y="3721"/>
                  </a:cubicBezTo>
                  <a:cubicBezTo>
                    <a:pt x="12934" y="4511"/>
                    <a:pt x="12417" y="5301"/>
                    <a:pt x="11964" y="6355"/>
                  </a:cubicBezTo>
                  <a:cubicBezTo>
                    <a:pt x="11511" y="7408"/>
                    <a:pt x="11123" y="8726"/>
                    <a:pt x="11123" y="9911"/>
                  </a:cubicBezTo>
                  <a:cubicBezTo>
                    <a:pt x="11123" y="11096"/>
                    <a:pt x="11511" y="12150"/>
                    <a:pt x="13322" y="13072"/>
                  </a:cubicBezTo>
                  <a:cubicBezTo>
                    <a:pt x="15133" y="13994"/>
                    <a:pt x="18366" y="14784"/>
                    <a:pt x="21600" y="15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441310" y="55448"/>
              <a:ext cx="28840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4850" y="2520"/>
                    <a:pt x="8678" y="5040"/>
                    <a:pt x="4821" y="7965"/>
                  </a:cubicBezTo>
                  <a:cubicBezTo>
                    <a:pt x="964" y="10890"/>
                    <a:pt x="-579" y="14220"/>
                    <a:pt x="192" y="16560"/>
                  </a:cubicBezTo>
                  <a:cubicBezTo>
                    <a:pt x="964" y="18900"/>
                    <a:pt x="4050" y="20250"/>
                    <a:pt x="7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515105" y="312623"/>
              <a:ext cx="131601" cy="24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134" fill="norm" stroke="1" extrusionOk="0">
                  <a:moveTo>
                    <a:pt x="4982" y="2513"/>
                  </a:moveTo>
                  <a:cubicBezTo>
                    <a:pt x="3631" y="7168"/>
                    <a:pt x="2281" y="11824"/>
                    <a:pt x="1606" y="14617"/>
                  </a:cubicBezTo>
                  <a:cubicBezTo>
                    <a:pt x="931" y="17410"/>
                    <a:pt x="931" y="18341"/>
                    <a:pt x="763" y="19272"/>
                  </a:cubicBezTo>
                  <a:cubicBezTo>
                    <a:pt x="594" y="20203"/>
                    <a:pt x="256" y="21134"/>
                    <a:pt x="88" y="21134"/>
                  </a:cubicBezTo>
                  <a:cubicBezTo>
                    <a:pt x="-81" y="21134"/>
                    <a:pt x="-81" y="20203"/>
                    <a:pt x="763" y="17131"/>
                  </a:cubicBezTo>
                  <a:cubicBezTo>
                    <a:pt x="1606" y="14058"/>
                    <a:pt x="3294" y="8844"/>
                    <a:pt x="4644" y="5679"/>
                  </a:cubicBezTo>
                  <a:cubicBezTo>
                    <a:pt x="5994" y="2513"/>
                    <a:pt x="7007" y="1396"/>
                    <a:pt x="8357" y="651"/>
                  </a:cubicBezTo>
                  <a:cubicBezTo>
                    <a:pt x="9706" y="-94"/>
                    <a:pt x="11394" y="-466"/>
                    <a:pt x="13756" y="1024"/>
                  </a:cubicBezTo>
                  <a:cubicBezTo>
                    <a:pt x="16119" y="2513"/>
                    <a:pt x="19156" y="5865"/>
                    <a:pt x="20338" y="9403"/>
                  </a:cubicBezTo>
                  <a:cubicBezTo>
                    <a:pt x="21519" y="12941"/>
                    <a:pt x="20844" y="16665"/>
                    <a:pt x="20169" y="20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744787" y="30048"/>
              <a:ext cx="93663" cy="503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20" fill="norm" stroke="1" extrusionOk="0">
                  <a:moveTo>
                    <a:pt x="21240" y="0"/>
                  </a:moveTo>
                  <a:cubicBezTo>
                    <a:pt x="16920" y="3060"/>
                    <a:pt x="12600" y="6120"/>
                    <a:pt x="9000" y="9315"/>
                  </a:cubicBezTo>
                  <a:cubicBezTo>
                    <a:pt x="5400" y="12510"/>
                    <a:pt x="2520" y="15840"/>
                    <a:pt x="1080" y="17955"/>
                  </a:cubicBezTo>
                  <a:cubicBezTo>
                    <a:pt x="-360" y="20070"/>
                    <a:pt x="-360" y="20970"/>
                    <a:pt x="1080" y="21285"/>
                  </a:cubicBezTo>
                  <a:cubicBezTo>
                    <a:pt x="2520" y="21600"/>
                    <a:pt x="5400" y="21330"/>
                    <a:pt x="8040" y="20835"/>
                  </a:cubicBezTo>
                  <a:cubicBezTo>
                    <a:pt x="10680" y="20340"/>
                    <a:pt x="13080" y="19620"/>
                    <a:pt x="1548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756842" y="296397"/>
              <a:ext cx="234008" cy="212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849" fill="norm" stroke="1" extrusionOk="0">
                  <a:moveTo>
                    <a:pt x="1081" y="2527"/>
                  </a:moveTo>
                  <a:cubicBezTo>
                    <a:pt x="497" y="3357"/>
                    <a:pt x="-87" y="4188"/>
                    <a:pt x="10" y="4915"/>
                  </a:cubicBezTo>
                  <a:cubicBezTo>
                    <a:pt x="108" y="5642"/>
                    <a:pt x="886" y="6265"/>
                    <a:pt x="2540" y="6784"/>
                  </a:cubicBezTo>
                  <a:cubicBezTo>
                    <a:pt x="4194" y="7304"/>
                    <a:pt x="6724" y="7719"/>
                    <a:pt x="9351" y="7096"/>
                  </a:cubicBezTo>
                  <a:cubicBezTo>
                    <a:pt x="11978" y="6473"/>
                    <a:pt x="14702" y="4811"/>
                    <a:pt x="16162" y="3461"/>
                  </a:cubicBezTo>
                  <a:cubicBezTo>
                    <a:pt x="17621" y="2111"/>
                    <a:pt x="17816" y="1073"/>
                    <a:pt x="17232" y="450"/>
                  </a:cubicBezTo>
                  <a:cubicBezTo>
                    <a:pt x="16648" y="-173"/>
                    <a:pt x="15286" y="-381"/>
                    <a:pt x="13632" y="1384"/>
                  </a:cubicBezTo>
                  <a:cubicBezTo>
                    <a:pt x="11978" y="3150"/>
                    <a:pt x="10032" y="6888"/>
                    <a:pt x="8962" y="9796"/>
                  </a:cubicBezTo>
                  <a:cubicBezTo>
                    <a:pt x="7891" y="12704"/>
                    <a:pt x="7697" y="14781"/>
                    <a:pt x="7599" y="16338"/>
                  </a:cubicBezTo>
                  <a:cubicBezTo>
                    <a:pt x="7502" y="17896"/>
                    <a:pt x="7502" y="18934"/>
                    <a:pt x="8670" y="19765"/>
                  </a:cubicBezTo>
                  <a:cubicBezTo>
                    <a:pt x="9837" y="20596"/>
                    <a:pt x="12172" y="21219"/>
                    <a:pt x="14508" y="20596"/>
                  </a:cubicBezTo>
                  <a:cubicBezTo>
                    <a:pt x="16843" y="19973"/>
                    <a:pt x="19178" y="18104"/>
                    <a:pt x="21513" y="16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016250" y="290398"/>
              <a:ext cx="165100" cy="20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1322"/>
                  </a:moveTo>
                  <a:cubicBezTo>
                    <a:pt x="3046" y="5510"/>
                    <a:pt x="6092" y="9698"/>
                    <a:pt x="7615" y="12453"/>
                  </a:cubicBezTo>
                  <a:cubicBezTo>
                    <a:pt x="9138" y="15208"/>
                    <a:pt x="9138" y="16531"/>
                    <a:pt x="8862" y="17743"/>
                  </a:cubicBezTo>
                  <a:cubicBezTo>
                    <a:pt x="8585" y="18955"/>
                    <a:pt x="8031" y="20057"/>
                    <a:pt x="7062" y="20718"/>
                  </a:cubicBezTo>
                  <a:cubicBezTo>
                    <a:pt x="6092" y="21380"/>
                    <a:pt x="4708" y="21600"/>
                    <a:pt x="3877" y="21049"/>
                  </a:cubicBezTo>
                  <a:cubicBezTo>
                    <a:pt x="3046" y="20498"/>
                    <a:pt x="2769" y="19176"/>
                    <a:pt x="3738" y="16531"/>
                  </a:cubicBezTo>
                  <a:cubicBezTo>
                    <a:pt x="4708" y="13886"/>
                    <a:pt x="6923" y="9918"/>
                    <a:pt x="10108" y="6943"/>
                  </a:cubicBezTo>
                  <a:cubicBezTo>
                    <a:pt x="13292" y="3967"/>
                    <a:pt x="17446" y="19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3200825" y="284048"/>
              <a:ext cx="177375" cy="21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60" fill="norm" stroke="1" extrusionOk="0">
                  <a:moveTo>
                    <a:pt x="2262" y="0"/>
                  </a:moveTo>
                  <a:cubicBezTo>
                    <a:pt x="1491" y="4919"/>
                    <a:pt x="719" y="9838"/>
                    <a:pt x="334" y="12939"/>
                  </a:cubicBezTo>
                  <a:cubicBezTo>
                    <a:pt x="-52" y="16040"/>
                    <a:pt x="-52" y="17323"/>
                    <a:pt x="77" y="18499"/>
                  </a:cubicBezTo>
                  <a:cubicBezTo>
                    <a:pt x="205" y="19675"/>
                    <a:pt x="462" y="20745"/>
                    <a:pt x="1234" y="21172"/>
                  </a:cubicBezTo>
                  <a:cubicBezTo>
                    <a:pt x="2005" y="21600"/>
                    <a:pt x="3291" y="21386"/>
                    <a:pt x="5219" y="19568"/>
                  </a:cubicBezTo>
                  <a:cubicBezTo>
                    <a:pt x="7148" y="17750"/>
                    <a:pt x="9719" y="14329"/>
                    <a:pt x="12548" y="10800"/>
                  </a:cubicBezTo>
                  <a:cubicBezTo>
                    <a:pt x="15377" y="7271"/>
                    <a:pt x="18462" y="3636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3357799" y="9330"/>
              <a:ext cx="414086" cy="50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92" fill="norm" stroke="1" extrusionOk="0">
                  <a:moveTo>
                    <a:pt x="4324" y="12656"/>
                  </a:moveTo>
                  <a:cubicBezTo>
                    <a:pt x="3778" y="12656"/>
                    <a:pt x="3233" y="12656"/>
                    <a:pt x="2469" y="13548"/>
                  </a:cubicBezTo>
                  <a:cubicBezTo>
                    <a:pt x="1706" y="14441"/>
                    <a:pt x="724" y="16226"/>
                    <a:pt x="287" y="17386"/>
                  </a:cubicBezTo>
                  <a:cubicBezTo>
                    <a:pt x="-149" y="18547"/>
                    <a:pt x="-40" y="19082"/>
                    <a:pt x="287" y="19350"/>
                  </a:cubicBezTo>
                  <a:cubicBezTo>
                    <a:pt x="615" y="19618"/>
                    <a:pt x="1160" y="19618"/>
                    <a:pt x="1978" y="18948"/>
                  </a:cubicBezTo>
                  <a:cubicBezTo>
                    <a:pt x="2796" y="18279"/>
                    <a:pt x="3887" y="16940"/>
                    <a:pt x="4706" y="16003"/>
                  </a:cubicBezTo>
                  <a:cubicBezTo>
                    <a:pt x="5524" y="15066"/>
                    <a:pt x="6069" y="14530"/>
                    <a:pt x="6233" y="14575"/>
                  </a:cubicBezTo>
                  <a:cubicBezTo>
                    <a:pt x="6396" y="14619"/>
                    <a:pt x="6178" y="15244"/>
                    <a:pt x="6015" y="15780"/>
                  </a:cubicBezTo>
                  <a:cubicBezTo>
                    <a:pt x="5851" y="16315"/>
                    <a:pt x="5742" y="16761"/>
                    <a:pt x="5742" y="17208"/>
                  </a:cubicBezTo>
                  <a:cubicBezTo>
                    <a:pt x="5742" y="17654"/>
                    <a:pt x="5851" y="18100"/>
                    <a:pt x="6178" y="18234"/>
                  </a:cubicBezTo>
                  <a:cubicBezTo>
                    <a:pt x="6506" y="18368"/>
                    <a:pt x="7051" y="18190"/>
                    <a:pt x="8033" y="17118"/>
                  </a:cubicBezTo>
                  <a:cubicBezTo>
                    <a:pt x="9015" y="16047"/>
                    <a:pt x="10433" y="14084"/>
                    <a:pt x="11851" y="11852"/>
                  </a:cubicBezTo>
                  <a:cubicBezTo>
                    <a:pt x="13269" y="9621"/>
                    <a:pt x="14687" y="7122"/>
                    <a:pt x="15724" y="5337"/>
                  </a:cubicBezTo>
                  <a:cubicBezTo>
                    <a:pt x="16760" y="3552"/>
                    <a:pt x="17415" y="2480"/>
                    <a:pt x="17851" y="1632"/>
                  </a:cubicBezTo>
                  <a:cubicBezTo>
                    <a:pt x="18287" y="785"/>
                    <a:pt x="18506" y="160"/>
                    <a:pt x="18451" y="26"/>
                  </a:cubicBezTo>
                  <a:cubicBezTo>
                    <a:pt x="18396" y="-108"/>
                    <a:pt x="18069" y="249"/>
                    <a:pt x="17196" y="1856"/>
                  </a:cubicBezTo>
                  <a:cubicBezTo>
                    <a:pt x="16324" y="3462"/>
                    <a:pt x="14906" y="6318"/>
                    <a:pt x="13760" y="8996"/>
                  </a:cubicBezTo>
                  <a:cubicBezTo>
                    <a:pt x="12615" y="11674"/>
                    <a:pt x="11742" y="14173"/>
                    <a:pt x="11306" y="15735"/>
                  </a:cubicBezTo>
                  <a:cubicBezTo>
                    <a:pt x="10869" y="17297"/>
                    <a:pt x="10869" y="17922"/>
                    <a:pt x="11142" y="18279"/>
                  </a:cubicBezTo>
                  <a:cubicBezTo>
                    <a:pt x="11415" y="18636"/>
                    <a:pt x="11960" y="18725"/>
                    <a:pt x="13269" y="18279"/>
                  </a:cubicBezTo>
                  <a:cubicBezTo>
                    <a:pt x="14578" y="17832"/>
                    <a:pt x="16651" y="16851"/>
                    <a:pt x="18069" y="15869"/>
                  </a:cubicBezTo>
                  <a:cubicBezTo>
                    <a:pt x="19487" y="14887"/>
                    <a:pt x="20251" y="13905"/>
                    <a:pt x="20742" y="13057"/>
                  </a:cubicBezTo>
                  <a:cubicBezTo>
                    <a:pt x="21233" y="12209"/>
                    <a:pt x="21451" y="11495"/>
                    <a:pt x="21287" y="11094"/>
                  </a:cubicBezTo>
                  <a:cubicBezTo>
                    <a:pt x="21124" y="10692"/>
                    <a:pt x="20578" y="10603"/>
                    <a:pt x="20033" y="10781"/>
                  </a:cubicBezTo>
                  <a:cubicBezTo>
                    <a:pt x="19487" y="10960"/>
                    <a:pt x="18942" y="11406"/>
                    <a:pt x="18560" y="12299"/>
                  </a:cubicBezTo>
                  <a:cubicBezTo>
                    <a:pt x="18178" y="13191"/>
                    <a:pt x="17960" y="14530"/>
                    <a:pt x="18015" y="15646"/>
                  </a:cubicBezTo>
                  <a:cubicBezTo>
                    <a:pt x="18069" y="16761"/>
                    <a:pt x="18396" y="17654"/>
                    <a:pt x="18615" y="18457"/>
                  </a:cubicBezTo>
                  <a:cubicBezTo>
                    <a:pt x="18833" y="19261"/>
                    <a:pt x="18942" y="19975"/>
                    <a:pt x="18615" y="20466"/>
                  </a:cubicBezTo>
                  <a:cubicBezTo>
                    <a:pt x="18287" y="20956"/>
                    <a:pt x="17524" y="21224"/>
                    <a:pt x="1676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390900" y="316740"/>
              <a:ext cx="762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800" y="10932"/>
                    <a:pt x="9600" y="1332"/>
                    <a:pt x="13200" y="132"/>
                  </a:cubicBezTo>
                  <a:cubicBezTo>
                    <a:pt x="16800" y="-1068"/>
                    <a:pt x="192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71450" y="608427"/>
              <a:ext cx="3111500" cy="247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21554"/>
                  </a:moveTo>
                  <a:cubicBezTo>
                    <a:pt x="514" y="20446"/>
                    <a:pt x="1029" y="19339"/>
                    <a:pt x="1528" y="18508"/>
                  </a:cubicBezTo>
                  <a:cubicBezTo>
                    <a:pt x="2028" y="17677"/>
                    <a:pt x="2513" y="17123"/>
                    <a:pt x="3064" y="16662"/>
                  </a:cubicBezTo>
                  <a:cubicBezTo>
                    <a:pt x="3615" y="16200"/>
                    <a:pt x="4232" y="15831"/>
                    <a:pt x="4820" y="15369"/>
                  </a:cubicBezTo>
                  <a:cubicBezTo>
                    <a:pt x="5407" y="14908"/>
                    <a:pt x="5966" y="14354"/>
                    <a:pt x="6568" y="13708"/>
                  </a:cubicBezTo>
                  <a:cubicBezTo>
                    <a:pt x="7171" y="13062"/>
                    <a:pt x="7817" y="12323"/>
                    <a:pt x="8390" y="11585"/>
                  </a:cubicBezTo>
                  <a:cubicBezTo>
                    <a:pt x="8963" y="10846"/>
                    <a:pt x="9463" y="10108"/>
                    <a:pt x="9948" y="9554"/>
                  </a:cubicBezTo>
                  <a:cubicBezTo>
                    <a:pt x="10433" y="9000"/>
                    <a:pt x="10903" y="8631"/>
                    <a:pt x="11373" y="8169"/>
                  </a:cubicBezTo>
                  <a:cubicBezTo>
                    <a:pt x="11843" y="7708"/>
                    <a:pt x="12313" y="7154"/>
                    <a:pt x="12776" y="6600"/>
                  </a:cubicBezTo>
                  <a:cubicBezTo>
                    <a:pt x="13239" y="6046"/>
                    <a:pt x="13695" y="5492"/>
                    <a:pt x="14246" y="4846"/>
                  </a:cubicBezTo>
                  <a:cubicBezTo>
                    <a:pt x="14797" y="4200"/>
                    <a:pt x="15443" y="3462"/>
                    <a:pt x="16060" y="2816"/>
                  </a:cubicBezTo>
                  <a:cubicBezTo>
                    <a:pt x="16678" y="2169"/>
                    <a:pt x="17265" y="1616"/>
                    <a:pt x="17853" y="1154"/>
                  </a:cubicBezTo>
                  <a:cubicBezTo>
                    <a:pt x="18441" y="692"/>
                    <a:pt x="19029" y="323"/>
                    <a:pt x="19602" y="139"/>
                  </a:cubicBezTo>
                  <a:cubicBezTo>
                    <a:pt x="20175" y="-46"/>
                    <a:pt x="20733" y="-46"/>
                    <a:pt x="21064" y="139"/>
                  </a:cubicBezTo>
                  <a:cubicBezTo>
                    <a:pt x="21394" y="323"/>
                    <a:pt x="21497" y="692"/>
                    <a:pt x="21600" y="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0" y="798398"/>
              <a:ext cx="27622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" y="19600"/>
                    <a:pt x="1225" y="17600"/>
                    <a:pt x="1829" y="16300"/>
                  </a:cubicBezTo>
                  <a:cubicBezTo>
                    <a:pt x="2433" y="15000"/>
                    <a:pt x="3029" y="14400"/>
                    <a:pt x="3592" y="13900"/>
                  </a:cubicBezTo>
                  <a:cubicBezTo>
                    <a:pt x="4154" y="13400"/>
                    <a:pt x="4684" y="13000"/>
                    <a:pt x="5255" y="12400"/>
                  </a:cubicBezTo>
                  <a:cubicBezTo>
                    <a:pt x="5826" y="11800"/>
                    <a:pt x="6439" y="11000"/>
                    <a:pt x="7101" y="10300"/>
                  </a:cubicBezTo>
                  <a:cubicBezTo>
                    <a:pt x="7763" y="9600"/>
                    <a:pt x="8474" y="9000"/>
                    <a:pt x="9236" y="8300"/>
                  </a:cubicBezTo>
                  <a:cubicBezTo>
                    <a:pt x="9997" y="7600"/>
                    <a:pt x="10808" y="6800"/>
                    <a:pt x="11652" y="6100"/>
                  </a:cubicBezTo>
                  <a:cubicBezTo>
                    <a:pt x="12497" y="5400"/>
                    <a:pt x="13374" y="4800"/>
                    <a:pt x="14317" y="4200"/>
                  </a:cubicBezTo>
                  <a:cubicBezTo>
                    <a:pt x="15261" y="3600"/>
                    <a:pt x="16270" y="3000"/>
                    <a:pt x="16999" y="2600"/>
                  </a:cubicBezTo>
                  <a:cubicBezTo>
                    <a:pt x="17727" y="2200"/>
                    <a:pt x="18174" y="2000"/>
                    <a:pt x="18894" y="1600"/>
                  </a:cubicBezTo>
                  <a:cubicBezTo>
                    <a:pt x="19614" y="1200"/>
                    <a:pt x="20607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381000" y="1234124"/>
              <a:ext cx="279400" cy="338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763"/>
                  </a:moveTo>
                  <a:cubicBezTo>
                    <a:pt x="327" y="958"/>
                    <a:pt x="655" y="153"/>
                    <a:pt x="1064" y="19"/>
                  </a:cubicBezTo>
                  <a:cubicBezTo>
                    <a:pt x="1473" y="-115"/>
                    <a:pt x="1964" y="422"/>
                    <a:pt x="3764" y="2300"/>
                  </a:cubicBezTo>
                  <a:cubicBezTo>
                    <a:pt x="5564" y="4178"/>
                    <a:pt x="8673" y="7398"/>
                    <a:pt x="11864" y="10819"/>
                  </a:cubicBezTo>
                  <a:cubicBezTo>
                    <a:pt x="15055" y="14240"/>
                    <a:pt x="18327" y="17863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29683" y="1173048"/>
              <a:ext cx="205317" cy="47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0"/>
                  </a:moveTo>
                  <a:cubicBezTo>
                    <a:pt x="20041" y="1427"/>
                    <a:pt x="18482" y="2855"/>
                    <a:pt x="16256" y="5424"/>
                  </a:cubicBezTo>
                  <a:cubicBezTo>
                    <a:pt x="14029" y="7993"/>
                    <a:pt x="11134" y="11704"/>
                    <a:pt x="8685" y="14321"/>
                  </a:cubicBezTo>
                  <a:cubicBezTo>
                    <a:pt x="6235" y="16937"/>
                    <a:pt x="4231" y="18460"/>
                    <a:pt x="2672" y="19554"/>
                  </a:cubicBezTo>
                  <a:cubicBezTo>
                    <a:pt x="1113" y="20648"/>
                    <a:pt x="0" y="21315"/>
                    <a:pt x="0" y="21457"/>
                  </a:cubicBezTo>
                  <a:cubicBezTo>
                    <a:pt x="0" y="21600"/>
                    <a:pt x="1113" y="21219"/>
                    <a:pt x="2227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686698" y="1502467"/>
              <a:ext cx="138439" cy="12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003" fill="norm" stroke="1" extrusionOk="0">
                  <a:moveTo>
                    <a:pt x="1797" y="2332"/>
                  </a:moveTo>
                  <a:cubicBezTo>
                    <a:pt x="1797" y="5993"/>
                    <a:pt x="1797" y="9654"/>
                    <a:pt x="1475" y="13132"/>
                  </a:cubicBezTo>
                  <a:cubicBezTo>
                    <a:pt x="1153" y="16610"/>
                    <a:pt x="508" y="19905"/>
                    <a:pt x="185" y="19905"/>
                  </a:cubicBezTo>
                  <a:cubicBezTo>
                    <a:pt x="-137" y="19905"/>
                    <a:pt x="-137" y="16610"/>
                    <a:pt x="991" y="12766"/>
                  </a:cubicBezTo>
                  <a:cubicBezTo>
                    <a:pt x="2120" y="8922"/>
                    <a:pt x="4376" y="4528"/>
                    <a:pt x="7117" y="2149"/>
                  </a:cubicBezTo>
                  <a:cubicBezTo>
                    <a:pt x="9857" y="-231"/>
                    <a:pt x="13081" y="-597"/>
                    <a:pt x="15660" y="867"/>
                  </a:cubicBezTo>
                  <a:cubicBezTo>
                    <a:pt x="18239" y="2332"/>
                    <a:pt x="20173" y="5627"/>
                    <a:pt x="20818" y="9288"/>
                  </a:cubicBezTo>
                  <a:cubicBezTo>
                    <a:pt x="21463" y="12949"/>
                    <a:pt x="20818" y="16976"/>
                    <a:pt x="20173" y="21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901700" y="1111372"/>
              <a:ext cx="93696" cy="57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53" fill="norm" stroke="1" extrusionOk="0">
                  <a:moveTo>
                    <a:pt x="0" y="168"/>
                  </a:moveTo>
                  <a:cubicBezTo>
                    <a:pt x="2400" y="11"/>
                    <a:pt x="4800" y="-147"/>
                    <a:pt x="8400" y="247"/>
                  </a:cubicBezTo>
                  <a:cubicBezTo>
                    <a:pt x="12000" y="641"/>
                    <a:pt x="16800" y="1587"/>
                    <a:pt x="18720" y="2573"/>
                  </a:cubicBezTo>
                  <a:cubicBezTo>
                    <a:pt x="20640" y="3558"/>
                    <a:pt x="19680" y="4583"/>
                    <a:pt x="17280" y="5489"/>
                  </a:cubicBezTo>
                  <a:cubicBezTo>
                    <a:pt x="14880" y="6396"/>
                    <a:pt x="11040" y="7184"/>
                    <a:pt x="9840" y="8170"/>
                  </a:cubicBezTo>
                  <a:cubicBezTo>
                    <a:pt x="8640" y="9155"/>
                    <a:pt x="10080" y="10338"/>
                    <a:pt x="12480" y="11835"/>
                  </a:cubicBezTo>
                  <a:cubicBezTo>
                    <a:pt x="14880" y="13333"/>
                    <a:pt x="18240" y="15146"/>
                    <a:pt x="19920" y="16526"/>
                  </a:cubicBezTo>
                  <a:cubicBezTo>
                    <a:pt x="21600" y="17906"/>
                    <a:pt x="21600" y="18852"/>
                    <a:pt x="20400" y="19600"/>
                  </a:cubicBezTo>
                  <a:cubicBezTo>
                    <a:pt x="19200" y="20349"/>
                    <a:pt x="16800" y="20901"/>
                    <a:pt x="13440" y="21177"/>
                  </a:cubicBezTo>
                  <a:cubicBezTo>
                    <a:pt x="10080" y="21453"/>
                    <a:pt x="5760" y="21453"/>
                    <a:pt x="144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305520" y="1490548"/>
              <a:ext cx="301030" cy="11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22" fill="norm" stroke="1" extrusionOk="0">
                  <a:moveTo>
                    <a:pt x="2883" y="20785"/>
                  </a:moveTo>
                  <a:cubicBezTo>
                    <a:pt x="2133" y="20377"/>
                    <a:pt x="1383" y="19970"/>
                    <a:pt x="783" y="17728"/>
                  </a:cubicBezTo>
                  <a:cubicBezTo>
                    <a:pt x="183" y="15487"/>
                    <a:pt x="-267" y="11411"/>
                    <a:pt x="183" y="7743"/>
                  </a:cubicBezTo>
                  <a:cubicBezTo>
                    <a:pt x="633" y="4075"/>
                    <a:pt x="1983" y="815"/>
                    <a:pt x="3708" y="408"/>
                  </a:cubicBezTo>
                  <a:cubicBezTo>
                    <a:pt x="5433" y="0"/>
                    <a:pt x="7533" y="2445"/>
                    <a:pt x="8958" y="5706"/>
                  </a:cubicBezTo>
                  <a:cubicBezTo>
                    <a:pt x="10383" y="8966"/>
                    <a:pt x="11133" y="13042"/>
                    <a:pt x="11733" y="15894"/>
                  </a:cubicBezTo>
                  <a:cubicBezTo>
                    <a:pt x="12333" y="18747"/>
                    <a:pt x="12783" y="20377"/>
                    <a:pt x="13383" y="20989"/>
                  </a:cubicBezTo>
                  <a:cubicBezTo>
                    <a:pt x="13983" y="21600"/>
                    <a:pt x="14733" y="21192"/>
                    <a:pt x="16083" y="17525"/>
                  </a:cubicBezTo>
                  <a:cubicBezTo>
                    <a:pt x="17433" y="13857"/>
                    <a:pt x="19383" y="6928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346200" y="1287348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339850" y="1192098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441450" y="1268298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454150" y="1217498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508468" y="1032350"/>
              <a:ext cx="135456" cy="34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95" fill="norm" stroke="1" extrusionOk="0">
                  <a:moveTo>
                    <a:pt x="17392" y="15970"/>
                  </a:moveTo>
                  <a:cubicBezTo>
                    <a:pt x="15398" y="15323"/>
                    <a:pt x="13405" y="14676"/>
                    <a:pt x="10912" y="14547"/>
                  </a:cubicBezTo>
                  <a:cubicBezTo>
                    <a:pt x="8420" y="14418"/>
                    <a:pt x="5429" y="14806"/>
                    <a:pt x="3435" y="15776"/>
                  </a:cubicBezTo>
                  <a:cubicBezTo>
                    <a:pt x="1442" y="16746"/>
                    <a:pt x="445" y="18298"/>
                    <a:pt x="112" y="19397"/>
                  </a:cubicBezTo>
                  <a:cubicBezTo>
                    <a:pt x="-220" y="20497"/>
                    <a:pt x="112" y="21143"/>
                    <a:pt x="2106" y="21273"/>
                  </a:cubicBezTo>
                  <a:cubicBezTo>
                    <a:pt x="4100" y="21402"/>
                    <a:pt x="7755" y="21014"/>
                    <a:pt x="10912" y="18880"/>
                  </a:cubicBezTo>
                  <a:cubicBezTo>
                    <a:pt x="14069" y="16746"/>
                    <a:pt x="16728" y="12865"/>
                    <a:pt x="18389" y="9826"/>
                  </a:cubicBezTo>
                  <a:cubicBezTo>
                    <a:pt x="20051" y="6786"/>
                    <a:pt x="20715" y="4588"/>
                    <a:pt x="21048" y="2971"/>
                  </a:cubicBezTo>
                  <a:cubicBezTo>
                    <a:pt x="21380" y="1354"/>
                    <a:pt x="21380" y="319"/>
                    <a:pt x="20715" y="61"/>
                  </a:cubicBezTo>
                  <a:cubicBezTo>
                    <a:pt x="20051" y="-198"/>
                    <a:pt x="18722" y="319"/>
                    <a:pt x="17558" y="2518"/>
                  </a:cubicBezTo>
                  <a:cubicBezTo>
                    <a:pt x="16395" y="4717"/>
                    <a:pt x="15398" y="8597"/>
                    <a:pt x="15731" y="11443"/>
                  </a:cubicBezTo>
                  <a:cubicBezTo>
                    <a:pt x="16063" y="14288"/>
                    <a:pt x="17725" y="16099"/>
                    <a:pt x="19386" y="17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201005" y="1304281"/>
              <a:ext cx="231045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227" y="1234"/>
                  </a:moveTo>
                  <a:cubicBezTo>
                    <a:pt x="30" y="617"/>
                    <a:pt x="-166" y="0"/>
                    <a:pt x="227" y="0"/>
                  </a:cubicBezTo>
                  <a:cubicBezTo>
                    <a:pt x="619" y="0"/>
                    <a:pt x="1601" y="617"/>
                    <a:pt x="4252" y="2839"/>
                  </a:cubicBezTo>
                  <a:cubicBezTo>
                    <a:pt x="6903" y="5061"/>
                    <a:pt x="11223" y="8887"/>
                    <a:pt x="14365" y="12281"/>
                  </a:cubicBezTo>
                  <a:cubicBezTo>
                    <a:pt x="17507" y="15675"/>
                    <a:pt x="19470" y="18638"/>
                    <a:pt x="214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2190750" y="1274648"/>
              <a:ext cx="2603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8" y="1646"/>
                    <a:pt x="17737" y="3291"/>
                    <a:pt x="15278" y="5811"/>
                  </a:cubicBezTo>
                  <a:cubicBezTo>
                    <a:pt x="12820" y="8331"/>
                    <a:pt x="9834" y="11726"/>
                    <a:pt x="7200" y="14503"/>
                  </a:cubicBezTo>
                  <a:cubicBezTo>
                    <a:pt x="4566" y="17280"/>
                    <a:pt x="2283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2914650" y="1700098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40" name="Drawing"/>
          <p:cNvGrpSpPr/>
          <p:nvPr/>
        </p:nvGrpSpPr>
        <p:grpSpPr>
          <a:xfrm>
            <a:off x="1110040" y="2506815"/>
            <a:ext cx="10948610" cy="7039666"/>
            <a:chOff x="0" y="0"/>
            <a:chExt cx="10948609" cy="7039665"/>
          </a:xfrm>
        </p:grpSpPr>
        <p:sp>
          <p:nvSpPr>
            <p:cNvPr id="828" name="Line"/>
            <p:cNvSpPr/>
            <p:nvPr/>
          </p:nvSpPr>
          <p:spPr>
            <a:xfrm>
              <a:off x="52009" y="90334"/>
              <a:ext cx="381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700"/>
                    <a:pt x="2400" y="5400"/>
                    <a:pt x="6000" y="9000"/>
                  </a:cubicBezTo>
                  <a:cubicBezTo>
                    <a:pt x="9600" y="12600"/>
                    <a:pt x="1560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39309" y="-1"/>
              <a:ext cx="271853" cy="494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78" fill="norm" stroke="1" extrusionOk="0">
                  <a:moveTo>
                    <a:pt x="0" y="3922"/>
                  </a:moveTo>
                  <a:cubicBezTo>
                    <a:pt x="0" y="3187"/>
                    <a:pt x="0" y="2452"/>
                    <a:pt x="0" y="1808"/>
                  </a:cubicBezTo>
                  <a:cubicBezTo>
                    <a:pt x="0" y="1165"/>
                    <a:pt x="0" y="613"/>
                    <a:pt x="409" y="292"/>
                  </a:cubicBezTo>
                  <a:cubicBezTo>
                    <a:pt x="818" y="-30"/>
                    <a:pt x="1636" y="-122"/>
                    <a:pt x="3600" y="200"/>
                  </a:cubicBezTo>
                  <a:cubicBezTo>
                    <a:pt x="5564" y="521"/>
                    <a:pt x="8673" y="1257"/>
                    <a:pt x="11945" y="2727"/>
                  </a:cubicBezTo>
                  <a:cubicBezTo>
                    <a:pt x="15218" y="4198"/>
                    <a:pt x="18655" y="6404"/>
                    <a:pt x="20127" y="8794"/>
                  </a:cubicBezTo>
                  <a:cubicBezTo>
                    <a:pt x="21600" y="11184"/>
                    <a:pt x="21109" y="13757"/>
                    <a:pt x="19636" y="15779"/>
                  </a:cubicBezTo>
                  <a:cubicBezTo>
                    <a:pt x="18164" y="17801"/>
                    <a:pt x="15709" y="19272"/>
                    <a:pt x="13582" y="20191"/>
                  </a:cubicBezTo>
                  <a:cubicBezTo>
                    <a:pt x="11455" y="21110"/>
                    <a:pt x="9655" y="21478"/>
                    <a:pt x="7855" y="21478"/>
                  </a:cubicBezTo>
                  <a:cubicBezTo>
                    <a:pt x="6055" y="21478"/>
                    <a:pt x="4255" y="21110"/>
                    <a:pt x="2455" y="20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458409" y="242734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490159" y="36973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898265" y="8793"/>
              <a:ext cx="144345" cy="525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54" fill="norm" stroke="1" extrusionOk="0">
                  <a:moveTo>
                    <a:pt x="21348" y="1255"/>
                  </a:moveTo>
                  <a:cubicBezTo>
                    <a:pt x="18218" y="823"/>
                    <a:pt x="15087" y="391"/>
                    <a:pt x="12583" y="175"/>
                  </a:cubicBezTo>
                  <a:cubicBezTo>
                    <a:pt x="10078" y="-41"/>
                    <a:pt x="8200" y="-41"/>
                    <a:pt x="6635" y="89"/>
                  </a:cubicBezTo>
                  <a:cubicBezTo>
                    <a:pt x="5070" y="218"/>
                    <a:pt x="3818" y="477"/>
                    <a:pt x="3661" y="1169"/>
                  </a:cubicBezTo>
                  <a:cubicBezTo>
                    <a:pt x="3505" y="1860"/>
                    <a:pt x="4444" y="2983"/>
                    <a:pt x="6165" y="4365"/>
                  </a:cubicBezTo>
                  <a:cubicBezTo>
                    <a:pt x="7887" y="5748"/>
                    <a:pt x="10391" y="7389"/>
                    <a:pt x="11644" y="8513"/>
                  </a:cubicBezTo>
                  <a:cubicBezTo>
                    <a:pt x="12896" y="9636"/>
                    <a:pt x="12896" y="10241"/>
                    <a:pt x="12113" y="10802"/>
                  </a:cubicBezTo>
                  <a:cubicBezTo>
                    <a:pt x="11331" y="11364"/>
                    <a:pt x="9765" y="11882"/>
                    <a:pt x="8200" y="12185"/>
                  </a:cubicBezTo>
                  <a:cubicBezTo>
                    <a:pt x="6635" y="12487"/>
                    <a:pt x="5070" y="12573"/>
                    <a:pt x="3505" y="12617"/>
                  </a:cubicBezTo>
                  <a:cubicBezTo>
                    <a:pt x="1939" y="12660"/>
                    <a:pt x="374" y="12660"/>
                    <a:pt x="61" y="12487"/>
                  </a:cubicBezTo>
                  <a:cubicBezTo>
                    <a:pt x="-252" y="12314"/>
                    <a:pt x="687" y="11969"/>
                    <a:pt x="1939" y="11839"/>
                  </a:cubicBezTo>
                  <a:cubicBezTo>
                    <a:pt x="3191" y="11709"/>
                    <a:pt x="4757" y="11796"/>
                    <a:pt x="5696" y="12098"/>
                  </a:cubicBezTo>
                  <a:cubicBezTo>
                    <a:pt x="6635" y="12401"/>
                    <a:pt x="6948" y="12919"/>
                    <a:pt x="6165" y="14215"/>
                  </a:cubicBezTo>
                  <a:cubicBezTo>
                    <a:pt x="5383" y="15511"/>
                    <a:pt x="3505" y="17585"/>
                    <a:pt x="2565" y="18881"/>
                  </a:cubicBezTo>
                  <a:cubicBezTo>
                    <a:pt x="1626" y="20177"/>
                    <a:pt x="1626" y="20695"/>
                    <a:pt x="2409" y="21041"/>
                  </a:cubicBezTo>
                  <a:cubicBezTo>
                    <a:pt x="3191" y="21386"/>
                    <a:pt x="4757" y="21559"/>
                    <a:pt x="6948" y="21386"/>
                  </a:cubicBezTo>
                  <a:cubicBezTo>
                    <a:pt x="9139" y="21213"/>
                    <a:pt x="11957" y="20695"/>
                    <a:pt x="14774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131509" y="179234"/>
              <a:ext cx="2032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911"/>
                    <a:pt x="7200" y="5821"/>
                    <a:pt x="10800" y="9421"/>
                  </a:cubicBezTo>
                  <a:cubicBezTo>
                    <a:pt x="14400" y="13021"/>
                    <a:pt x="18000" y="17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1182309" y="114582"/>
              <a:ext cx="146051" cy="426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58"/>
                  </a:moveTo>
                  <a:cubicBezTo>
                    <a:pt x="20035" y="-49"/>
                    <a:pt x="18470" y="-155"/>
                    <a:pt x="16278" y="1175"/>
                  </a:cubicBezTo>
                  <a:cubicBezTo>
                    <a:pt x="14087" y="2505"/>
                    <a:pt x="11270" y="5272"/>
                    <a:pt x="8452" y="8411"/>
                  </a:cubicBezTo>
                  <a:cubicBezTo>
                    <a:pt x="5635" y="11549"/>
                    <a:pt x="2817" y="15061"/>
                    <a:pt x="1409" y="17295"/>
                  </a:cubicBezTo>
                  <a:cubicBezTo>
                    <a:pt x="0" y="19530"/>
                    <a:pt x="0" y="20487"/>
                    <a:pt x="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404559" y="331634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537909" y="420534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861759" y="420534"/>
              <a:ext cx="8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033209" y="420534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37879" y="1210246"/>
              <a:ext cx="208602" cy="48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44" fill="norm" stroke="1" extrusionOk="0">
                  <a:moveTo>
                    <a:pt x="18913" y="1301"/>
                  </a:moveTo>
                  <a:cubicBezTo>
                    <a:pt x="18699" y="833"/>
                    <a:pt x="18485" y="366"/>
                    <a:pt x="17843" y="132"/>
                  </a:cubicBezTo>
                  <a:cubicBezTo>
                    <a:pt x="17202" y="-102"/>
                    <a:pt x="16132" y="-102"/>
                    <a:pt x="13780" y="786"/>
                  </a:cubicBezTo>
                  <a:cubicBezTo>
                    <a:pt x="11427" y="1675"/>
                    <a:pt x="7792" y="3451"/>
                    <a:pt x="5118" y="5649"/>
                  </a:cubicBezTo>
                  <a:cubicBezTo>
                    <a:pt x="2445" y="7846"/>
                    <a:pt x="734" y="10464"/>
                    <a:pt x="200" y="12849"/>
                  </a:cubicBezTo>
                  <a:cubicBezTo>
                    <a:pt x="-335" y="15233"/>
                    <a:pt x="307" y="17384"/>
                    <a:pt x="948" y="18693"/>
                  </a:cubicBezTo>
                  <a:cubicBezTo>
                    <a:pt x="1590" y="20002"/>
                    <a:pt x="2231" y="20469"/>
                    <a:pt x="3194" y="20797"/>
                  </a:cubicBezTo>
                  <a:cubicBezTo>
                    <a:pt x="4156" y="21124"/>
                    <a:pt x="5439" y="21311"/>
                    <a:pt x="6615" y="21404"/>
                  </a:cubicBezTo>
                  <a:cubicBezTo>
                    <a:pt x="7792" y="21498"/>
                    <a:pt x="8861" y="21498"/>
                    <a:pt x="11000" y="20563"/>
                  </a:cubicBezTo>
                  <a:cubicBezTo>
                    <a:pt x="13138" y="19628"/>
                    <a:pt x="16346" y="17758"/>
                    <a:pt x="18164" y="16355"/>
                  </a:cubicBezTo>
                  <a:cubicBezTo>
                    <a:pt x="19982" y="14953"/>
                    <a:pt x="20410" y="14017"/>
                    <a:pt x="20730" y="13316"/>
                  </a:cubicBezTo>
                  <a:cubicBezTo>
                    <a:pt x="21051" y="12615"/>
                    <a:pt x="21265" y="12147"/>
                    <a:pt x="20837" y="11960"/>
                  </a:cubicBezTo>
                  <a:cubicBezTo>
                    <a:pt x="20410" y="11773"/>
                    <a:pt x="19340" y="11867"/>
                    <a:pt x="18057" y="12334"/>
                  </a:cubicBezTo>
                  <a:cubicBezTo>
                    <a:pt x="16774" y="12802"/>
                    <a:pt x="15277" y="13643"/>
                    <a:pt x="13780" y="14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439359" y="1468284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426659" y="139843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515559" y="1392084"/>
              <a:ext cx="120651" cy="22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1834"/>
                  </a:moveTo>
                  <a:cubicBezTo>
                    <a:pt x="1895" y="6725"/>
                    <a:pt x="3789" y="11615"/>
                    <a:pt x="5305" y="15079"/>
                  </a:cubicBezTo>
                  <a:cubicBezTo>
                    <a:pt x="6821" y="18543"/>
                    <a:pt x="7958" y="20581"/>
                    <a:pt x="8716" y="21091"/>
                  </a:cubicBezTo>
                  <a:cubicBezTo>
                    <a:pt x="9474" y="21600"/>
                    <a:pt x="9853" y="20581"/>
                    <a:pt x="10800" y="17626"/>
                  </a:cubicBezTo>
                  <a:cubicBezTo>
                    <a:pt x="11747" y="14672"/>
                    <a:pt x="13263" y="9781"/>
                    <a:pt x="15158" y="6521"/>
                  </a:cubicBezTo>
                  <a:cubicBezTo>
                    <a:pt x="17053" y="3260"/>
                    <a:pt x="19326" y="16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661609" y="1374589"/>
              <a:ext cx="260351" cy="237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8387"/>
                  </a:moveTo>
                  <a:cubicBezTo>
                    <a:pt x="527" y="9145"/>
                    <a:pt x="1054" y="9903"/>
                    <a:pt x="1668" y="9998"/>
                  </a:cubicBezTo>
                  <a:cubicBezTo>
                    <a:pt x="2283" y="10093"/>
                    <a:pt x="2985" y="9524"/>
                    <a:pt x="3600" y="8672"/>
                  </a:cubicBezTo>
                  <a:cubicBezTo>
                    <a:pt x="4215" y="7819"/>
                    <a:pt x="4741" y="6682"/>
                    <a:pt x="5180" y="5356"/>
                  </a:cubicBezTo>
                  <a:cubicBezTo>
                    <a:pt x="5620" y="4029"/>
                    <a:pt x="5971" y="2514"/>
                    <a:pt x="5707" y="1945"/>
                  </a:cubicBezTo>
                  <a:cubicBezTo>
                    <a:pt x="5444" y="1377"/>
                    <a:pt x="4566" y="1756"/>
                    <a:pt x="3600" y="2987"/>
                  </a:cubicBezTo>
                  <a:cubicBezTo>
                    <a:pt x="2634" y="4219"/>
                    <a:pt x="1580" y="6303"/>
                    <a:pt x="1054" y="8672"/>
                  </a:cubicBezTo>
                  <a:cubicBezTo>
                    <a:pt x="527" y="11040"/>
                    <a:pt x="527" y="13693"/>
                    <a:pt x="1405" y="15398"/>
                  </a:cubicBezTo>
                  <a:cubicBezTo>
                    <a:pt x="2283" y="17103"/>
                    <a:pt x="4039" y="17861"/>
                    <a:pt x="5620" y="17387"/>
                  </a:cubicBezTo>
                  <a:cubicBezTo>
                    <a:pt x="7200" y="16914"/>
                    <a:pt x="8605" y="15208"/>
                    <a:pt x="9571" y="13408"/>
                  </a:cubicBezTo>
                  <a:cubicBezTo>
                    <a:pt x="10537" y="11608"/>
                    <a:pt x="11063" y="9714"/>
                    <a:pt x="11063" y="9240"/>
                  </a:cubicBezTo>
                  <a:cubicBezTo>
                    <a:pt x="11063" y="8766"/>
                    <a:pt x="10537" y="9714"/>
                    <a:pt x="10010" y="11324"/>
                  </a:cubicBezTo>
                  <a:cubicBezTo>
                    <a:pt x="9483" y="12935"/>
                    <a:pt x="8956" y="15208"/>
                    <a:pt x="8693" y="17198"/>
                  </a:cubicBezTo>
                  <a:cubicBezTo>
                    <a:pt x="8429" y="19187"/>
                    <a:pt x="8429" y="20893"/>
                    <a:pt x="8517" y="21177"/>
                  </a:cubicBezTo>
                  <a:cubicBezTo>
                    <a:pt x="8605" y="21461"/>
                    <a:pt x="8780" y="20324"/>
                    <a:pt x="9395" y="17198"/>
                  </a:cubicBezTo>
                  <a:cubicBezTo>
                    <a:pt x="10010" y="14072"/>
                    <a:pt x="11063" y="8956"/>
                    <a:pt x="11941" y="5735"/>
                  </a:cubicBezTo>
                  <a:cubicBezTo>
                    <a:pt x="12820" y="2514"/>
                    <a:pt x="13522" y="1187"/>
                    <a:pt x="14400" y="524"/>
                  </a:cubicBezTo>
                  <a:cubicBezTo>
                    <a:pt x="15278" y="-139"/>
                    <a:pt x="16332" y="-139"/>
                    <a:pt x="17034" y="335"/>
                  </a:cubicBezTo>
                  <a:cubicBezTo>
                    <a:pt x="17737" y="808"/>
                    <a:pt x="18088" y="1756"/>
                    <a:pt x="18790" y="5166"/>
                  </a:cubicBezTo>
                  <a:cubicBezTo>
                    <a:pt x="19493" y="8577"/>
                    <a:pt x="20546" y="14450"/>
                    <a:pt x="21600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592131" y="1426580"/>
              <a:ext cx="136279" cy="236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36" fill="norm" stroke="1" extrusionOk="0">
                  <a:moveTo>
                    <a:pt x="15413" y="4301"/>
                  </a:moveTo>
                  <a:cubicBezTo>
                    <a:pt x="15081" y="2786"/>
                    <a:pt x="14749" y="1270"/>
                    <a:pt x="13752" y="512"/>
                  </a:cubicBezTo>
                  <a:cubicBezTo>
                    <a:pt x="12755" y="-246"/>
                    <a:pt x="11093" y="-246"/>
                    <a:pt x="9100" y="1080"/>
                  </a:cubicBezTo>
                  <a:cubicBezTo>
                    <a:pt x="7106" y="2407"/>
                    <a:pt x="4780" y="5059"/>
                    <a:pt x="3118" y="8186"/>
                  </a:cubicBezTo>
                  <a:cubicBezTo>
                    <a:pt x="1457" y="11312"/>
                    <a:pt x="460" y="14912"/>
                    <a:pt x="127" y="17280"/>
                  </a:cubicBezTo>
                  <a:cubicBezTo>
                    <a:pt x="-205" y="19649"/>
                    <a:pt x="127" y="20786"/>
                    <a:pt x="958" y="21070"/>
                  </a:cubicBezTo>
                  <a:cubicBezTo>
                    <a:pt x="1789" y="21354"/>
                    <a:pt x="3118" y="20786"/>
                    <a:pt x="5278" y="18228"/>
                  </a:cubicBezTo>
                  <a:cubicBezTo>
                    <a:pt x="7438" y="15670"/>
                    <a:pt x="10429" y="11122"/>
                    <a:pt x="12257" y="8375"/>
                  </a:cubicBezTo>
                  <a:cubicBezTo>
                    <a:pt x="14084" y="5628"/>
                    <a:pt x="14749" y="4680"/>
                    <a:pt x="15081" y="4680"/>
                  </a:cubicBezTo>
                  <a:cubicBezTo>
                    <a:pt x="15413" y="4680"/>
                    <a:pt x="15413" y="5628"/>
                    <a:pt x="15413" y="7333"/>
                  </a:cubicBezTo>
                  <a:cubicBezTo>
                    <a:pt x="15413" y="9038"/>
                    <a:pt x="15413" y="11501"/>
                    <a:pt x="15580" y="13207"/>
                  </a:cubicBezTo>
                  <a:cubicBezTo>
                    <a:pt x="15746" y="14912"/>
                    <a:pt x="16078" y="15859"/>
                    <a:pt x="17075" y="16428"/>
                  </a:cubicBezTo>
                  <a:cubicBezTo>
                    <a:pt x="18072" y="16996"/>
                    <a:pt x="19733" y="17186"/>
                    <a:pt x="21395" y="17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773284" y="1398238"/>
              <a:ext cx="132926" cy="245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65" fill="norm" stroke="1" extrusionOk="0">
                  <a:moveTo>
                    <a:pt x="4045" y="3797"/>
                  </a:moveTo>
                  <a:cubicBezTo>
                    <a:pt x="3017" y="7937"/>
                    <a:pt x="1988" y="12077"/>
                    <a:pt x="1302" y="15137"/>
                  </a:cubicBezTo>
                  <a:cubicBezTo>
                    <a:pt x="617" y="18197"/>
                    <a:pt x="274" y="20177"/>
                    <a:pt x="102" y="20717"/>
                  </a:cubicBezTo>
                  <a:cubicBezTo>
                    <a:pt x="-69" y="21257"/>
                    <a:pt x="-69" y="20357"/>
                    <a:pt x="445" y="17387"/>
                  </a:cubicBezTo>
                  <a:cubicBezTo>
                    <a:pt x="960" y="14417"/>
                    <a:pt x="1988" y="9377"/>
                    <a:pt x="3531" y="6047"/>
                  </a:cubicBezTo>
                  <a:cubicBezTo>
                    <a:pt x="5074" y="2717"/>
                    <a:pt x="7131" y="1097"/>
                    <a:pt x="9874" y="377"/>
                  </a:cubicBezTo>
                  <a:cubicBezTo>
                    <a:pt x="12617" y="-343"/>
                    <a:pt x="16045" y="-163"/>
                    <a:pt x="18274" y="2087"/>
                  </a:cubicBezTo>
                  <a:cubicBezTo>
                    <a:pt x="20502" y="4337"/>
                    <a:pt x="21531" y="8657"/>
                    <a:pt x="21531" y="11627"/>
                  </a:cubicBezTo>
                  <a:cubicBezTo>
                    <a:pt x="21531" y="14597"/>
                    <a:pt x="20502" y="16217"/>
                    <a:pt x="19474" y="1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471359" y="1464277"/>
              <a:ext cx="114301" cy="20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9201"/>
                  </a:moveTo>
                  <a:cubicBezTo>
                    <a:pt x="4400" y="9426"/>
                    <a:pt x="8800" y="9651"/>
                    <a:pt x="12200" y="8864"/>
                  </a:cubicBezTo>
                  <a:cubicBezTo>
                    <a:pt x="15600" y="8076"/>
                    <a:pt x="18000" y="6276"/>
                    <a:pt x="19400" y="4814"/>
                  </a:cubicBezTo>
                  <a:cubicBezTo>
                    <a:pt x="20800" y="3351"/>
                    <a:pt x="21200" y="2226"/>
                    <a:pt x="20600" y="1326"/>
                  </a:cubicBezTo>
                  <a:cubicBezTo>
                    <a:pt x="20000" y="426"/>
                    <a:pt x="18400" y="-249"/>
                    <a:pt x="15600" y="89"/>
                  </a:cubicBezTo>
                  <a:cubicBezTo>
                    <a:pt x="12800" y="426"/>
                    <a:pt x="8800" y="1776"/>
                    <a:pt x="6000" y="4926"/>
                  </a:cubicBezTo>
                  <a:cubicBezTo>
                    <a:pt x="3200" y="8076"/>
                    <a:pt x="1600" y="13026"/>
                    <a:pt x="1600" y="16064"/>
                  </a:cubicBezTo>
                  <a:cubicBezTo>
                    <a:pt x="1600" y="19101"/>
                    <a:pt x="3200" y="20226"/>
                    <a:pt x="6800" y="20789"/>
                  </a:cubicBezTo>
                  <a:cubicBezTo>
                    <a:pt x="10400" y="21351"/>
                    <a:pt x="16000" y="21351"/>
                    <a:pt x="2160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661859" y="1440585"/>
              <a:ext cx="82551" cy="256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21600" y="1772"/>
                  </a:moveTo>
                  <a:cubicBezTo>
                    <a:pt x="19385" y="1069"/>
                    <a:pt x="17169" y="367"/>
                    <a:pt x="14123" y="103"/>
                  </a:cubicBezTo>
                  <a:cubicBezTo>
                    <a:pt x="11077" y="-160"/>
                    <a:pt x="7200" y="16"/>
                    <a:pt x="4431" y="1420"/>
                  </a:cubicBezTo>
                  <a:cubicBezTo>
                    <a:pt x="1662" y="2825"/>
                    <a:pt x="0" y="5460"/>
                    <a:pt x="2215" y="7830"/>
                  </a:cubicBezTo>
                  <a:cubicBezTo>
                    <a:pt x="4431" y="10201"/>
                    <a:pt x="10523" y="12308"/>
                    <a:pt x="14677" y="14240"/>
                  </a:cubicBezTo>
                  <a:cubicBezTo>
                    <a:pt x="18831" y="16172"/>
                    <a:pt x="21046" y="17928"/>
                    <a:pt x="19662" y="19157"/>
                  </a:cubicBezTo>
                  <a:cubicBezTo>
                    <a:pt x="18277" y="20386"/>
                    <a:pt x="13292" y="21089"/>
                    <a:pt x="9415" y="21264"/>
                  </a:cubicBezTo>
                  <a:cubicBezTo>
                    <a:pt x="5538" y="21440"/>
                    <a:pt x="2769" y="21089"/>
                    <a:pt x="0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916393" y="1180215"/>
              <a:ext cx="80644" cy="49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31" fill="norm" stroke="1" extrusionOk="0">
                  <a:moveTo>
                    <a:pt x="14814" y="1189"/>
                  </a:moveTo>
                  <a:cubicBezTo>
                    <a:pt x="17029" y="553"/>
                    <a:pt x="19245" y="-82"/>
                    <a:pt x="20352" y="9"/>
                  </a:cubicBezTo>
                  <a:cubicBezTo>
                    <a:pt x="21460" y="100"/>
                    <a:pt x="21460" y="916"/>
                    <a:pt x="19522" y="2686"/>
                  </a:cubicBezTo>
                  <a:cubicBezTo>
                    <a:pt x="17583" y="4456"/>
                    <a:pt x="13706" y="7179"/>
                    <a:pt x="10106" y="9947"/>
                  </a:cubicBezTo>
                  <a:cubicBezTo>
                    <a:pt x="6506" y="12715"/>
                    <a:pt x="3183" y="15528"/>
                    <a:pt x="1522" y="17207"/>
                  </a:cubicBezTo>
                  <a:cubicBezTo>
                    <a:pt x="-140" y="18886"/>
                    <a:pt x="-140" y="19431"/>
                    <a:pt x="137" y="19930"/>
                  </a:cubicBezTo>
                  <a:cubicBezTo>
                    <a:pt x="414" y="20429"/>
                    <a:pt x="968" y="20883"/>
                    <a:pt x="2629" y="21155"/>
                  </a:cubicBezTo>
                  <a:cubicBezTo>
                    <a:pt x="4291" y="21427"/>
                    <a:pt x="7060" y="21518"/>
                    <a:pt x="9829" y="21336"/>
                  </a:cubicBezTo>
                  <a:cubicBezTo>
                    <a:pt x="12598" y="21155"/>
                    <a:pt x="15368" y="20701"/>
                    <a:pt x="17029" y="20066"/>
                  </a:cubicBezTo>
                  <a:cubicBezTo>
                    <a:pt x="18691" y="19431"/>
                    <a:pt x="19245" y="18614"/>
                    <a:pt x="19798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881992" y="1461934"/>
              <a:ext cx="205318" cy="161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1" fill="norm" stroke="1" extrusionOk="0">
                  <a:moveTo>
                    <a:pt x="5567" y="8203"/>
                  </a:moveTo>
                  <a:cubicBezTo>
                    <a:pt x="4454" y="7929"/>
                    <a:pt x="3340" y="7656"/>
                    <a:pt x="2227" y="7519"/>
                  </a:cubicBezTo>
                  <a:cubicBezTo>
                    <a:pt x="1113" y="7382"/>
                    <a:pt x="0" y="7382"/>
                    <a:pt x="0" y="7382"/>
                  </a:cubicBezTo>
                  <a:cubicBezTo>
                    <a:pt x="0" y="7382"/>
                    <a:pt x="1113" y="7382"/>
                    <a:pt x="4120" y="7382"/>
                  </a:cubicBezTo>
                  <a:cubicBezTo>
                    <a:pt x="7126" y="7382"/>
                    <a:pt x="12025" y="7382"/>
                    <a:pt x="15031" y="7519"/>
                  </a:cubicBezTo>
                  <a:cubicBezTo>
                    <a:pt x="18037" y="7656"/>
                    <a:pt x="19151" y="7929"/>
                    <a:pt x="19596" y="8749"/>
                  </a:cubicBezTo>
                  <a:cubicBezTo>
                    <a:pt x="20041" y="9570"/>
                    <a:pt x="19819" y="10937"/>
                    <a:pt x="19485" y="13397"/>
                  </a:cubicBezTo>
                  <a:cubicBezTo>
                    <a:pt x="19151" y="15858"/>
                    <a:pt x="18705" y="19413"/>
                    <a:pt x="18482" y="20506"/>
                  </a:cubicBezTo>
                  <a:cubicBezTo>
                    <a:pt x="18260" y="21600"/>
                    <a:pt x="18260" y="20233"/>
                    <a:pt x="18816" y="16405"/>
                  </a:cubicBezTo>
                  <a:cubicBezTo>
                    <a:pt x="19373" y="12577"/>
                    <a:pt x="20487" y="62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119059" y="1474634"/>
              <a:ext cx="158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" y="5948"/>
                    <a:pt x="1152" y="11896"/>
                    <a:pt x="1296" y="15809"/>
                  </a:cubicBezTo>
                  <a:cubicBezTo>
                    <a:pt x="1440" y="19722"/>
                    <a:pt x="1152" y="21600"/>
                    <a:pt x="1008" y="21600"/>
                  </a:cubicBezTo>
                  <a:cubicBezTo>
                    <a:pt x="864" y="21600"/>
                    <a:pt x="864" y="19722"/>
                    <a:pt x="1296" y="16435"/>
                  </a:cubicBezTo>
                  <a:cubicBezTo>
                    <a:pt x="1728" y="13148"/>
                    <a:pt x="2592" y="8452"/>
                    <a:pt x="3600" y="5478"/>
                  </a:cubicBezTo>
                  <a:cubicBezTo>
                    <a:pt x="4608" y="2504"/>
                    <a:pt x="5760" y="1252"/>
                    <a:pt x="6912" y="1096"/>
                  </a:cubicBezTo>
                  <a:cubicBezTo>
                    <a:pt x="8064" y="939"/>
                    <a:pt x="9216" y="1878"/>
                    <a:pt x="9792" y="4226"/>
                  </a:cubicBezTo>
                  <a:cubicBezTo>
                    <a:pt x="10368" y="6574"/>
                    <a:pt x="10368" y="10330"/>
                    <a:pt x="10224" y="13148"/>
                  </a:cubicBezTo>
                  <a:cubicBezTo>
                    <a:pt x="10080" y="15965"/>
                    <a:pt x="9792" y="17843"/>
                    <a:pt x="9936" y="17843"/>
                  </a:cubicBezTo>
                  <a:cubicBezTo>
                    <a:pt x="10080" y="17843"/>
                    <a:pt x="10656" y="15965"/>
                    <a:pt x="11952" y="13617"/>
                  </a:cubicBezTo>
                  <a:cubicBezTo>
                    <a:pt x="13248" y="11270"/>
                    <a:pt x="15264" y="8452"/>
                    <a:pt x="16992" y="6887"/>
                  </a:cubicBezTo>
                  <a:cubicBezTo>
                    <a:pt x="18720" y="5322"/>
                    <a:pt x="20160" y="5009"/>
                    <a:pt x="20880" y="5635"/>
                  </a:cubicBezTo>
                  <a:cubicBezTo>
                    <a:pt x="21600" y="6261"/>
                    <a:pt x="21600" y="7826"/>
                    <a:pt x="21600" y="10330"/>
                  </a:cubicBezTo>
                  <a:cubicBezTo>
                    <a:pt x="21600" y="12835"/>
                    <a:pt x="21600" y="16278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330163" y="1245772"/>
              <a:ext cx="322297" cy="389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71" fill="norm" stroke="1" extrusionOk="0">
                  <a:moveTo>
                    <a:pt x="6672" y="14222"/>
                  </a:moveTo>
                  <a:cubicBezTo>
                    <a:pt x="6249" y="13760"/>
                    <a:pt x="5825" y="13298"/>
                    <a:pt x="5190" y="13067"/>
                  </a:cubicBezTo>
                  <a:cubicBezTo>
                    <a:pt x="4555" y="12836"/>
                    <a:pt x="3708" y="12836"/>
                    <a:pt x="2790" y="13529"/>
                  </a:cubicBezTo>
                  <a:cubicBezTo>
                    <a:pt x="1872" y="14222"/>
                    <a:pt x="884" y="15608"/>
                    <a:pt x="390" y="16590"/>
                  </a:cubicBezTo>
                  <a:cubicBezTo>
                    <a:pt x="-104" y="17572"/>
                    <a:pt x="-104" y="18149"/>
                    <a:pt x="249" y="18496"/>
                  </a:cubicBezTo>
                  <a:cubicBezTo>
                    <a:pt x="602" y="18842"/>
                    <a:pt x="1308" y="18958"/>
                    <a:pt x="1943" y="18785"/>
                  </a:cubicBezTo>
                  <a:cubicBezTo>
                    <a:pt x="2578" y="18611"/>
                    <a:pt x="3143" y="18149"/>
                    <a:pt x="3637" y="17687"/>
                  </a:cubicBezTo>
                  <a:cubicBezTo>
                    <a:pt x="4131" y="17225"/>
                    <a:pt x="4555" y="16763"/>
                    <a:pt x="4696" y="16821"/>
                  </a:cubicBezTo>
                  <a:cubicBezTo>
                    <a:pt x="4837" y="16879"/>
                    <a:pt x="4696" y="17456"/>
                    <a:pt x="4555" y="18092"/>
                  </a:cubicBezTo>
                  <a:cubicBezTo>
                    <a:pt x="4414" y="18727"/>
                    <a:pt x="4272" y="19420"/>
                    <a:pt x="4555" y="19478"/>
                  </a:cubicBezTo>
                  <a:cubicBezTo>
                    <a:pt x="4837" y="19535"/>
                    <a:pt x="5543" y="18958"/>
                    <a:pt x="6672" y="16936"/>
                  </a:cubicBezTo>
                  <a:cubicBezTo>
                    <a:pt x="7802" y="14915"/>
                    <a:pt x="9355" y="11450"/>
                    <a:pt x="10625" y="8562"/>
                  </a:cubicBezTo>
                  <a:cubicBezTo>
                    <a:pt x="11896" y="5674"/>
                    <a:pt x="12884" y="3364"/>
                    <a:pt x="13590" y="1920"/>
                  </a:cubicBezTo>
                  <a:cubicBezTo>
                    <a:pt x="14296" y="477"/>
                    <a:pt x="14720" y="-101"/>
                    <a:pt x="14790" y="15"/>
                  </a:cubicBezTo>
                  <a:cubicBezTo>
                    <a:pt x="14861" y="130"/>
                    <a:pt x="14578" y="939"/>
                    <a:pt x="13802" y="3018"/>
                  </a:cubicBezTo>
                  <a:cubicBezTo>
                    <a:pt x="13025" y="5097"/>
                    <a:pt x="11755" y="8447"/>
                    <a:pt x="10978" y="11277"/>
                  </a:cubicBezTo>
                  <a:cubicBezTo>
                    <a:pt x="10202" y="14106"/>
                    <a:pt x="9920" y="16417"/>
                    <a:pt x="9778" y="17918"/>
                  </a:cubicBezTo>
                  <a:cubicBezTo>
                    <a:pt x="9637" y="19420"/>
                    <a:pt x="9637" y="20113"/>
                    <a:pt x="9920" y="20633"/>
                  </a:cubicBezTo>
                  <a:cubicBezTo>
                    <a:pt x="10202" y="21152"/>
                    <a:pt x="10767" y="21499"/>
                    <a:pt x="11755" y="21095"/>
                  </a:cubicBezTo>
                  <a:cubicBezTo>
                    <a:pt x="12743" y="20690"/>
                    <a:pt x="14155" y="19535"/>
                    <a:pt x="15284" y="18380"/>
                  </a:cubicBezTo>
                  <a:cubicBezTo>
                    <a:pt x="16414" y="17225"/>
                    <a:pt x="17261" y="16070"/>
                    <a:pt x="17825" y="15204"/>
                  </a:cubicBezTo>
                  <a:cubicBezTo>
                    <a:pt x="18390" y="14338"/>
                    <a:pt x="18672" y="13760"/>
                    <a:pt x="18461" y="13529"/>
                  </a:cubicBezTo>
                  <a:cubicBezTo>
                    <a:pt x="18249" y="13298"/>
                    <a:pt x="17543" y="13413"/>
                    <a:pt x="16767" y="14222"/>
                  </a:cubicBezTo>
                  <a:cubicBezTo>
                    <a:pt x="15990" y="15031"/>
                    <a:pt x="15143" y="16532"/>
                    <a:pt x="14720" y="17745"/>
                  </a:cubicBezTo>
                  <a:cubicBezTo>
                    <a:pt x="14296" y="18958"/>
                    <a:pt x="14296" y="19882"/>
                    <a:pt x="14578" y="20517"/>
                  </a:cubicBezTo>
                  <a:cubicBezTo>
                    <a:pt x="14861" y="21152"/>
                    <a:pt x="15425" y="21499"/>
                    <a:pt x="16625" y="21095"/>
                  </a:cubicBezTo>
                  <a:cubicBezTo>
                    <a:pt x="17825" y="20690"/>
                    <a:pt x="19661" y="19535"/>
                    <a:pt x="21496" y="18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474659" y="1334934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7100"/>
                    <a:pt x="6171" y="12600"/>
                    <a:pt x="9771" y="9000"/>
                  </a:cubicBezTo>
                  <a:cubicBezTo>
                    <a:pt x="13371" y="5400"/>
                    <a:pt x="174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384356" y="1400561"/>
              <a:ext cx="239654" cy="31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52" fill="norm" stroke="1" extrusionOk="0">
                  <a:moveTo>
                    <a:pt x="18042" y="2015"/>
                  </a:moveTo>
                  <a:cubicBezTo>
                    <a:pt x="17474" y="1295"/>
                    <a:pt x="16906" y="575"/>
                    <a:pt x="16148" y="215"/>
                  </a:cubicBezTo>
                  <a:cubicBezTo>
                    <a:pt x="15390" y="-145"/>
                    <a:pt x="14442" y="-145"/>
                    <a:pt x="12737" y="935"/>
                  </a:cubicBezTo>
                  <a:cubicBezTo>
                    <a:pt x="11032" y="2015"/>
                    <a:pt x="8569" y="4175"/>
                    <a:pt x="6295" y="6983"/>
                  </a:cubicBezTo>
                  <a:cubicBezTo>
                    <a:pt x="4021" y="9791"/>
                    <a:pt x="1937" y="13247"/>
                    <a:pt x="895" y="15551"/>
                  </a:cubicBezTo>
                  <a:cubicBezTo>
                    <a:pt x="-147" y="17855"/>
                    <a:pt x="-147" y="19007"/>
                    <a:pt x="232" y="19799"/>
                  </a:cubicBezTo>
                  <a:cubicBezTo>
                    <a:pt x="611" y="20591"/>
                    <a:pt x="1369" y="21023"/>
                    <a:pt x="2221" y="21239"/>
                  </a:cubicBezTo>
                  <a:cubicBezTo>
                    <a:pt x="3074" y="21455"/>
                    <a:pt x="4021" y="21455"/>
                    <a:pt x="5821" y="20375"/>
                  </a:cubicBezTo>
                  <a:cubicBezTo>
                    <a:pt x="7621" y="19295"/>
                    <a:pt x="10274" y="17135"/>
                    <a:pt x="12642" y="14255"/>
                  </a:cubicBezTo>
                  <a:cubicBezTo>
                    <a:pt x="15011" y="11375"/>
                    <a:pt x="17095" y="7775"/>
                    <a:pt x="18042" y="5543"/>
                  </a:cubicBezTo>
                  <a:cubicBezTo>
                    <a:pt x="18990" y="3311"/>
                    <a:pt x="18800" y="2447"/>
                    <a:pt x="18137" y="1871"/>
                  </a:cubicBezTo>
                  <a:cubicBezTo>
                    <a:pt x="17474" y="1295"/>
                    <a:pt x="16337" y="1007"/>
                    <a:pt x="14821" y="1367"/>
                  </a:cubicBezTo>
                  <a:cubicBezTo>
                    <a:pt x="13306" y="1727"/>
                    <a:pt x="11411" y="2735"/>
                    <a:pt x="10085" y="4103"/>
                  </a:cubicBezTo>
                  <a:cubicBezTo>
                    <a:pt x="8758" y="5471"/>
                    <a:pt x="8000" y="7199"/>
                    <a:pt x="7716" y="8423"/>
                  </a:cubicBezTo>
                  <a:cubicBezTo>
                    <a:pt x="7432" y="9647"/>
                    <a:pt x="7621" y="10367"/>
                    <a:pt x="8379" y="10799"/>
                  </a:cubicBezTo>
                  <a:cubicBezTo>
                    <a:pt x="9137" y="11231"/>
                    <a:pt x="10464" y="11375"/>
                    <a:pt x="12737" y="10943"/>
                  </a:cubicBezTo>
                  <a:cubicBezTo>
                    <a:pt x="15011" y="10511"/>
                    <a:pt x="18232" y="9503"/>
                    <a:pt x="21453" y="8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452559" y="1206724"/>
              <a:ext cx="146051" cy="11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17578"/>
                  </a:moveTo>
                  <a:cubicBezTo>
                    <a:pt x="0" y="19506"/>
                    <a:pt x="0" y="21435"/>
                    <a:pt x="626" y="21435"/>
                  </a:cubicBezTo>
                  <a:cubicBezTo>
                    <a:pt x="1252" y="21435"/>
                    <a:pt x="2504" y="19506"/>
                    <a:pt x="4070" y="15842"/>
                  </a:cubicBezTo>
                  <a:cubicBezTo>
                    <a:pt x="5635" y="12178"/>
                    <a:pt x="7513" y="6778"/>
                    <a:pt x="9235" y="3692"/>
                  </a:cubicBezTo>
                  <a:cubicBezTo>
                    <a:pt x="10957" y="606"/>
                    <a:pt x="12522" y="-165"/>
                    <a:pt x="13930" y="28"/>
                  </a:cubicBezTo>
                  <a:cubicBezTo>
                    <a:pt x="15339" y="221"/>
                    <a:pt x="16591" y="1378"/>
                    <a:pt x="17843" y="4849"/>
                  </a:cubicBezTo>
                  <a:cubicBezTo>
                    <a:pt x="19096" y="8321"/>
                    <a:pt x="20348" y="14106"/>
                    <a:pt x="21600" y="19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210326" y="1520676"/>
              <a:ext cx="133605" cy="199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0971" fill="norm" stroke="1" extrusionOk="0">
                  <a:moveTo>
                    <a:pt x="18900" y="4509"/>
                  </a:moveTo>
                  <a:cubicBezTo>
                    <a:pt x="18563" y="2728"/>
                    <a:pt x="18225" y="946"/>
                    <a:pt x="17212" y="278"/>
                  </a:cubicBezTo>
                  <a:cubicBezTo>
                    <a:pt x="16200" y="-390"/>
                    <a:pt x="14512" y="55"/>
                    <a:pt x="11644" y="2616"/>
                  </a:cubicBezTo>
                  <a:cubicBezTo>
                    <a:pt x="8775" y="5177"/>
                    <a:pt x="4725" y="9853"/>
                    <a:pt x="2531" y="12748"/>
                  </a:cubicBezTo>
                  <a:cubicBezTo>
                    <a:pt x="337" y="15643"/>
                    <a:pt x="0" y="16756"/>
                    <a:pt x="0" y="17870"/>
                  </a:cubicBezTo>
                  <a:cubicBezTo>
                    <a:pt x="0" y="18983"/>
                    <a:pt x="337" y="20097"/>
                    <a:pt x="1350" y="20653"/>
                  </a:cubicBezTo>
                  <a:cubicBezTo>
                    <a:pt x="2362" y="21210"/>
                    <a:pt x="4050" y="21210"/>
                    <a:pt x="7087" y="19206"/>
                  </a:cubicBezTo>
                  <a:cubicBezTo>
                    <a:pt x="10125" y="17202"/>
                    <a:pt x="14512" y="13194"/>
                    <a:pt x="17044" y="10521"/>
                  </a:cubicBezTo>
                  <a:cubicBezTo>
                    <a:pt x="19575" y="7849"/>
                    <a:pt x="20250" y="6513"/>
                    <a:pt x="20756" y="5177"/>
                  </a:cubicBezTo>
                  <a:cubicBezTo>
                    <a:pt x="21262" y="3841"/>
                    <a:pt x="21600" y="2505"/>
                    <a:pt x="20925" y="1948"/>
                  </a:cubicBezTo>
                  <a:cubicBezTo>
                    <a:pt x="20250" y="1391"/>
                    <a:pt x="18563" y="1614"/>
                    <a:pt x="16875" y="1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443159" y="1228704"/>
              <a:ext cx="114301" cy="41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4230"/>
                  </a:moveTo>
                  <a:cubicBezTo>
                    <a:pt x="21200" y="3012"/>
                    <a:pt x="20800" y="1793"/>
                    <a:pt x="19800" y="1018"/>
                  </a:cubicBezTo>
                  <a:cubicBezTo>
                    <a:pt x="18800" y="242"/>
                    <a:pt x="17200" y="-90"/>
                    <a:pt x="15600" y="21"/>
                  </a:cubicBezTo>
                  <a:cubicBezTo>
                    <a:pt x="14000" y="132"/>
                    <a:pt x="12400" y="685"/>
                    <a:pt x="10000" y="2624"/>
                  </a:cubicBezTo>
                  <a:cubicBezTo>
                    <a:pt x="7600" y="4562"/>
                    <a:pt x="4400" y="7885"/>
                    <a:pt x="2800" y="11153"/>
                  </a:cubicBezTo>
                  <a:cubicBezTo>
                    <a:pt x="1200" y="14421"/>
                    <a:pt x="1200" y="17633"/>
                    <a:pt x="1000" y="19350"/>
                  </a:cubicBezTo>
                  <a:cubicBezTo>
                    <a:pt x="800" y="21067"/>
                    <a:pt x="400" y="21288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5366959" y="1525434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5429"/>
                    <a:pt x="4469" y="9257"/>
                    <a:pt x="8069" y="5657"/>
                  </a:cubicBezTo>
                  <a:cubicBezTo>
                    <a:pt x="11669" y="2057"/>
                    <a:pt x="1663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048526" y="1378877"/>
              <a:ext cx="180581" cy="347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64" fill="norm" stroke="1" extrusionOk="0">
                  <a:moveTo>
                    <a:pt x="20093" y="4715"/>
                  </a:moveTo>
                  <a:cubicBezTo>
                    <a:pt x="20093" y="4065"/>
                    <a:pt x="20093" y="3414"/>
                    <a:pt x="19465" y="3024"/>
                  </a:cubicBezTo>
                  <a:cubicBezTo>
                    <a:pt x="18837" y="2634"/>
                    <a:pt x="17581" y="2503"/>
                    <a:pt x="15447" y="3349"/>
                  </a:cubicBezTo>
                  <a:cubicBezTo>
                    <a:pt x="13312" y="4195"/>
                    <a:pt x="10298" y="6017"/>
                    <a:pt x="7660" y="8489"/>
                  </a:cubicBezTo>
                  <a:cubicBezTo>
                    <a:pt x="5023" y="10961"/>
                    <a:pt x="2763" y="14084"/>
                    <a:pt x="1507" y="16036"/>
                  </a:cubicBezTo>
                  <a:cubicBezTo>
                    <a:pt x="251" y="17988"/>
                    <a:pt x="0" y="18768"/>
                    <a:pt x="0" y="19484"/>
                  </a:cubicBezTo>
                  <a:cubicBezTo>
                    <a:pt x="0" y="20200"/>
                    <a:pt x="251" y="20850"/>
                    <a:pt x="1130" y="21176"/>
                  </a:cubicBezTo>
                  <a:cubicBezTo>
                    <a:pt x="2009" y="21501"/>
                    <a:pt x="3516" y="21501"/>
                    <a:pt x="6028" y="20395"/>
                  </a:cubicBezTo>
                  <a:cubicBezTo>
                    <a:pt x="8540" y="19289"/>
                    <a:pt x="12056" y="17077"/>
                    <a:pt x="14819" y="14019"/>
                  </a:cubicBezTo>
                  <a:cubicBezTo>
                    <a:pt x="17581" y="10961"/>
                    <a:pt x="19591" y="7058"/>
                    <a:pt x="20595" y="4781"/>
                  </a:cubicBezTo>
                  <a:cubicBezTo>
                    <a:pt x="21600" y="2503"/>
                    <a:pt x="21600" y="1853"/>
                    <a:pt x="21098" y="1267"/>
                  </a:cubicBezTo>
                  <a:cubicBezTo>
                    <a:pt x="20595" y="682"/>
                    <a:pt x="19591" y="161"/>
                    <a:pt x="17581" y="31"/>
                  </a:cubicBezTo>
                  <a:cubicBezTo>
                    <a:pt x="15572" y="-99"/>
                    <a:pt x="12558" y="161"/>
                    <a:pt x="10047" y="1137"/>
                  </a:cubicBezTo>
                  <a:cubicBezTo>
                    <a:pt x="7535" y="2113"/>
                    <a:pt x="5526" y="3805"/>
                    <a:pt x="4521" y="5041"/>
                  </a:cubicBezTo>
                  <a:cubicBezTo>
                    <a:pt x="3516" y="6277"/>
                    <a:pt x="3516" y="7058"/>
                    <a:pt x="4144" y="7513"/>
                  </a:cubicBezTo>
                  <a:cubicBezTo>
                    <a:pt x="4772" y="7968"/>
                    <a:pt x="6028" y="8099"/>
                    <a:pt x="8916" y="8099"/>
                  </a:cubicBezTo>
                  <a:cubicBezTo>
                    <a:pt x="11805" y="8099"/>
                    <a:pt x="16326" y="7968"/>
                    <a:pt x="20847" y="7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294059" y="1747684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235"/>
                    <a:pt x="18000" y="8471"/>
                    <a:pt x="14400" y="12071"/>
                  </a:cubicBezTo>
                  <a:cubicBezTo>
                    <a:pt x="10800" y="15671"/>
                    <a:pt x="54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764493" y="1341284"/>
              <a:ext cx="88367" cy="392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21" fill="norm" stroke="1" extrusionOk="0">
                  <a:moveTo>
                    <a:pt x="19927" y="0"/>
                  </a:moveTo>
                  <a:cubicBezTo>
                    <a:pt x="16327" y="2657"/>
                    <a:pt x="12727" y="5313"/>
                    <a:pt x="9384" y="8317"/>
                  </a:cubicBezTo>
                  <a:cubicBezTo>
                    <a:pt x="6041" y="11320"/>
                    <a:pt x="2956" y="14670"/>
                    <a:pt x="1413" y="16749"/>
                  </a:cubicBezTo>
                  <a:cubicBezTo>
                    <a:pt x="-130" y="18828"/>
                    <a:pt x="-130" y="19636"/>
                    <a:pt x="127" y="20329"/>
                  </a:cubicBezTo>
                  <a:cubicBezTo>
                    <a:pt x="384" y="21022"/>
                    <a:pt x="899" y="21600"/>
                    <a:pt x="4499" y="21369"/>
                  </a:cubicBezTo>
                  <a:cubicBezTo>
                    <a:pt x="8099" y="21138"/>
                    <a:pt x="14784" y="20098"/>
                    <a:pt x="2147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719509" y="1538134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869538" y="1360334"/>
              <a:ext cx="11032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20018" y="0"/>
                  </a:moveTo>
                  <a:cubicBezTo>
                    <a:pt x="17166" y="1534"/>
                    <a:pt x="14313" y="3069"/>
                    <a:pt x="11664" y="5843"/>
                  </a:cubicBezTo>
                  <a:cubicBezTo>
                    <a:pt x="9015" y="8616"/>
                    <a:pt x="6569" y="12630"/>
                    <a:pt x="5143" y="14990"/>
                  </a:cubicBezTo>
                  <a:cubicBezTo>
                    <a:pt x="3716" y="17351"/>
                    <a:pt x="3309" y="18059"/>
                    <a:pt x="2698" y="18708"/>
                  </a:cubicBezTo>
                  <a:cubicBezTo>
                    <a:pt x="2086" y="19357"/>
                    <a:pt x="1271" y="19948"/>
                    <a:pt x="660" y="19948"/>
                  </a:cubicBezTo>
                  <a:cubicBezTo>
                    <a:pt x="49" y="19948"/>
                    <a:pt x="-359" y="19357"/>
                    <a:pt x="456" y="18354"/>
                  </a:cubicBezTo>
                  <a:cubicBezTo>
                    <a:pt x="1271" y="17351"/>
                    <a:pt x="3309" y="15934"/>
                    <a:pt x="5550" y="14872"/>
                  </a:cubicBezTo>
                  <a:cubicBezTo>
                    <a:pt x="7792" y="13810"/>
                    <a:pt x="10237" y="13102"/>
                    <a:pt x="12479" y="12748"/>
                  </a:cubicBezTo>
                  <a:cubicBezTo>
                    <a:pt x="14720" y="12393"/>
                    <a:pt x="16758" y="12393"/>
                    <a:pt x="18184" y="12748"/>
                  </a:cubicBezTo>
                  <a:cubicBezTo>
                    <a:pt x="19611" y="13102"/>
                    <a:pt x="20426" y="13810"/>
                    <a:pt x="20833" y="15344"/>
                  </a:cubicBezTo>
                  <a:cubicBezTo>
                    <a:pt x="21241" y="16879"/>
                    <a:pt x="21241" y="19239"/>
                    <a:pt x="212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7052918" y="1565551"/>
              <a:ext cx="155542" cy="152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050" fill="norm" stroke="1" extrusionOk="0">
                  <a:moveTo>
                    <a:pt x="2980" y="10230"/>
                  </a:moveTo>
                  <a:cubicBezTo>
                    <a:pt x="5253" y="8479"/>
                    <a:pt x="7527" y="6727"/>
                    <a:pt x="9232" y="4976"/>
                  </a:cubicBezTo>
                  <a:cubicBezTo>
                    <a:pt x="10938" y="3225"/>
                    <a:pt x="12074" y="1473"/>
                    <a:pt x="11790" y="598"/>
                  </a:cubicBezTo>
                  <a:cubicBezTo>
                    <a:pt x="11506" y="-278"/>
                    <a:pt x="9801" y="-278"/>
                    <a:pt x="7669" y="1181"/>
                  </a:cubicBezTo>
                  <a:cubicBezTo>
                    <a:pt x="5538" y="2641"/>
                    <a:pt x="2980" y="5560"/>
                    <a:pt x="1417" y="8333"/>
                  </a:cubicBezTo>
                  <a:cubicBezTo>
                    <a:pt x="-147" y="11106"/>
                    <a:pt x="-715" y="13733"/>
                    <a:pt x="1274" y="15922"/>
                  </a:cubicBezTo>
                  <a:cubicBezTo>
                    <a:pt x="3264" y="18111"/>
                    <a:pt x="7811" y="19863"/>
                    <a:pt x="11506" y="20592"/>
                  </a:cubicBezTo>
                  <a:cubicBezTo>
                    <a:pt x="15201" y="21322"/>
                    <a:pt x="18043" y="21030"/>
                    <a:pt x="20885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7794475" y="1457896"/>
              <a:ext cx="131535" cy="327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49" fill="norm" stroke="1" extrusionOk="0">
                  <a:moveTo>
                    <a:pt x="21306" y="1926"/>
                  </a:moveTo>
                  <a:cubicBezTo>
                    <a:pt x="20963" y="1234"/>
                    <a:pt x="20620" y="541"/>
                    <a:pt x="19592" y="195"/>
                  </a:cubicBezTo>
                  <a:cubicBezTo>
                    <a:pt x="18563" y="-151"/>
                    <a:pt x="16849" y="-151"/>
                    <a:pt x="14277" y="1164"/>
                  </a:cubicBezTo>
                  <a:cubicBezTo>
                    <a:pt x="11706" y="2480"/>
                    <a:pt x="8277" y="5111"/>
                    <a:pt x="5706" y="8157"/>
                  </a:cubicBezTo>
                  <a:cubicBezTo>
                    <a:pt x="3135" y="11203"/>
                    <a:pt x="1420" y="14664"/>
                    <a:pt x="563" y="16811"/>
                  </a:cubicBezTo>
                  <a:cubicBezTo>
                    <a:pt x="-294" y="18957"/>
                    <a:pt x="-294" y="19787"/>
                    <a:pt x="1420" y="20341"/>
                  </a:cubicBezTo>
                  <a:cubicBezTo>
                    <a:pt x="3135" y="20895"/>
                    <a:pt x="6563" y="21172"/>
                    <a:pt x="999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7967466" y="1512734"/>
              <a:ext cx="6014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21164" y="0"/>
                  </a:moveTo>
                  <a:cubicBezTo>
                    <a:pt x="15950" y="2009"/>
                    <a:pt x="10736" y="4019"/>
                    <a:pt x="7012" y="7200"/>
                  </a:cubicBezTo>
                  <a:cubicBezTo>
                    <a:pt x="3288" y="10381"/>
                    <a:pt x="1054" y="14735"/>
                    <a:pt x="309" y="17330"/>
                  </a:cubicBezTo>
                  <a:cubicBezTo>
                    <a:pt x="-436" y="19926"/>
                    <a:pt x="309" y="20763"/>
                    <a:pt x="10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8059359" y="1646084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8276439" y="1538134"/>
              <a:ext cx="189321" cy="19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02" fill="norm" stroke="1" extrusionOk="0">
                  <a:moveTo>
                    <a:pt x="21466" y="0"/>
                  </a:moveTo>
                  <a:cubicBezTo>
                    <a:pt x="19786" y="4366"/>
                    <a:pt x="18106" y="8732"/>
                    <a:pt x="15706" y="12179"/>
                  </a:cubicBezTo>
                  <a:cubicBezTo>
                    <a:pt x="13306" y="15626"/>
                    <a:pt x="10186" y="18153"/>
                    <a:pt x="8026" y="19647"/>
                  </a:cubicBezTo>
                  <a:cubicBezTo>
                    <a:pt x="5866" y="21140"/>
                    <a:pt x="4666" y="21600"/>
                    <a:pt x="3466" y="21485"/>
                  </a:cubicBezTo>
                  <a:cubicBezTo>
                    <a:pt x="2266" y="21370"/>
                    <a:pt x="1066" y="20681"/>
                    <a:pt x="466" y="19187"/>
                  </a:cubicBezTo>
                  <a:cubicBezTo>
                    <a:pt x="-134" y="17694"/>
                    <a:pt x="-134" y="15396"/>
                    <a:pt x="346" y="13787"/>
                  </a:cubicBezTo>
                  <a:cubicBezTo>
                    <a:pt x="826" y="12179"/>
                    <a:pt x="1786" y="11260"/>
                    <a:pt x="2986" y="10685"/>
                  </a:cubicBezTo>
                  <a:cubicBezTo>
                    <a:pt x="4186" y="10111"/>
                    <a:pt x="5626" y="9881"/>
                    <a:pt x="8506" y="11374"/>
                  </a:cubicBezTo>
                  <a:cubicBezTo>
                    <a:pt x="11386" y="12868"/>
                    <a:pt x="15706" y="16085"/>
                    <a:pt x="20026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8484809" y="1461934"/>
              <a:ext cx="9336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600" fill="norm" stroke="1" extrusionOk="0">
                  <a:moveTo>
                    <a:pt x="15840" y="0"/>
                  </a:moveTo>
                  <a:cubicBezTo>
                    <a:pt x="18720" y="3295"/>
                    <a:pt x="21600" y="6590"/>
                    <a:pt x="21120" y="9458"/>
                  </a:cubicBezTo>
                  <a:cubicBezTo>
                    <a:pt x="20640" y="12325"/>
                    <a:pt x="16800" y="14766"/>
                    <a:pt x="12720" y="16719"/>
                  </a:cubicBezTo>
                  <a:cubicBezTo>
                    <a:pt x="8640" y="18671"/>
                    <a:pt x="4320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8901392" y="1459068"/>
              <a:ext cx="167668" cy="254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291" fill="norm" stroke="1" extrusionOk="0">
                  <a:moveTo>
                    <a:pt x="20069" y="4489"/>
                  </a:moveTo>
                  <a:cubicBezTo>
                    <a:pt x="20596" y="3073"/>
                    <a:pt x="21123" y="1656"/>
                    <a:pt x="20728" y="860"/>
                  </a:cubicBezTo>
                  <a:cubicBezTo>
                    <a:pt x="20333" y="63"/>
                    <a:pt x="19016" y="-114"/>
                    <a:pt x="17172" y="63"/>
                  </a:cubicBezTo>
                  <a:cubicBezTo>
                    <a:pt x="15328" y="240"/>
                    <a:pt x="12957" y="771"/>
                    <a:pt x="9928" y="2896"/>
                  </a:cubicBezTo>
                  <a:cubicBezTo>
                    <a:pt x="6899" y="5020"/>
                    <a:pt x="3211" y="8738"/>
                    <a:pt x="1367" y="11660"/>
                  </a:cubicBezTo>
                  <a:cubicBezTo>
                    <a:pt x="-477" y="14581"/>
                    <a:pt x="-477" y="16706"/>
                    <a:pt x="1499" y="18299"/>
                  </a:cubicBezTo>
                  <a:cubicBezTo>
                    <a:pt x="3474" y="19893"/>
                    <a:pt x="7425" y="20955"/>
                    <a:pt x="10455" y="21220"/>
                  </a:cubicBezTo>
                  <a:cubicBezTo>
                    <a:pt x="13484" y="21486"/>
                    <a:pt x="15591" y="20955"/>
                    <a:pt x="17699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9189659" y="1519084"/>
              <a:ext cx="25401" cy="21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21600" y="0"/>
                  </a:moveTo>
                  <a:cubicBezTo>
                    <a:pt x="14400" y="5294"/>
                    <a:pt x="7200" y="10588"/>
                    <a:pt x="3600" y="13765"/>
                  </a:cubicBezTo>
                  <a:cubicBezTo>
                    <a:pt x="0" y="16941"/>
                    <a:pt x="0" y="18000"/>
                    <a:pt x="0" y="19059"/>
                  </a:cubicBezTo>
                  <a:cubicBezTo>
                    <a:pt x="0" y="20118"/>
                    <a:pt x="0" y="21176"/>
                    <a:pt x="900" y="21388"/>
                  </a:cubicBezTo>
                  <a:cubicBezTo>
                    <a:pt x="1800" y="21600"/>
                    <a:pt x="3600" y="20965"/>
                    <a:pt x="5400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9139854" y="1490234"/>
              <a:ext cx="195856" cy="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53" fill="norm" stroke="1" extrusionOk="0">
                  <a:moveTo>
                    <a:pt x="581" y="21253"/>
                  </a:moveTo>
                  <a:cubicBezTo>
                    <a:pt x="122" y="16557"/>
                    <a:pt x="-338" y="11862"/>
                    <a:pt x="351" y="8575"/>
                  </a:cubicBezTo>
                  <a:cubicBezTo>
                    <a:pt x="1041" y="5288"/>
                    <a:pt x="2879" y="3410"/>
                    <a:pt x="5751" y="2001"/>
                  </a:cubicBezTo>
                  <a:cubicBezTo>
                    <a:pt x="8624" y="592"/>
                    <a:pt x="12530" y="-347"/>
                    <a:pt x="15288" y="123"/>
                  </a:cubicBezTo>
                  <a:cubicBezTo>
                    <a:pt x="18045" y="592"/>
                    <a:pt x="19653" y="2470"/>
                    <a:pt x="21262" y="4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9126159" y="1715934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9900344" y="1386295"/>
              <a:ext cx="337066" cy="575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29" fill="norm" stroke="1" extrusionOk="0">
                  <a:moveTo>
                    <a:pt x="6918" y="7547"/>
                  </a:moveTo>
                  <a:cubicBezTo>
                    <a:pt x="6918" y="7074"/>
                    <a:pt x="6918" y="6601"/>
                    <a:pt x="6580" y="6404"/>
                  </a:cubicBezTo>
                  <a:cubicBezTo>
                    <a:pt x="6243" y="6207"/>
                    <a:pt x="5568" y="6285"/>
                    <a:pt x="4488" y="6877"/>
                  </a:cubicBezTo>
                  <a:cubicBezTo>
                    <a:pt x="3408" y="7468"/>
                    <a:pt x="1923" y="8572"/>
                    <a:pt x="1046" y="9518"/>
                  </a:cubicBezTo>
                  <a:cubicBezTo>
                    <a:pt x="168" y="10464"/>
                    <a:pt x="-102" y="11252"/>
                    <a:pt x="33" y="11764"/>
                  </a:cubicBezTo>
                  <a:cubicBezTo>
                    <a:pt x="168" y="12277"/>
                    <a:pt x="708" y="12513"/>
                    <a:pt x="1586" y="12434"/>
                  </a:cubicBezTo>
                  <a:cubicBezTo>
                    <a:pt x="2463" y="12355"/>
                    <a:pt x="3678" y="11961"/>
                    <a:pt x="4556" y="10779"/>
                  </a:cubicBezTo>
                  <a:cubicBezTo>
                    <a:pt x="5433" y="9596"/>
                    <a:pt x="5973" y="7626"/>
                    <a:pt x="6783" y="6207"/>
                  </a:cubicBezTo>
                  <a:cubicBezTo>
                    <a:pt x="7593" y="4788"/>
                    <a:pt x="8673" y="3920"/>
                    <a:pt x="10833" y="3014"/>
                  </a:cubicBezTo>
                  <a:cubicBezTo>
                    <a:pt x="12993" y="2107"/>
                    <a:pt x="16233" y="1161"/>
                    <a:pt x="18258" y="609"/>
                  </a:cubicBezTo>
                  <a:cubicBezTo>
                    <a:pt x="20283" y="58"/>
                    <a:pt x="21093" y="-100"/>
                    <a:pt x="21228" y="58"/>
                  </a:cubicBezTo>
                  <a:cubicBezTo>
                    <a:pt x="21363" y="215"/>
                    <a:pt x="20823" y="688"/>
                    <a:pt x="19270" y="1910"/>
                  </a:cubicBezTo>
                  <a:cubicBezTo>
                    <a:pt x="17718" y="3132"/>
                    <a:pt x="15153" y="5103"/>
                    <a:pt x="12790" y="7389"/>
                  </a:cubicBezTo>
                  <a:cubicBezTo>
                    <a:pt x="10428" y="9675"/>
                    <a:pt x="8268" y="12277"/>
                    <a:pt x="6985" y="14247"/>
                  </a:cubicBezTo>
                  <a:cubicBezTo>
                    <a:pt x="5703" y="16218"/>
                    <a:pt x="5298" y="17558"/>
                    <a:pt x="5095" y="18504"/>
                  </a:cubicBezTo>
                  <a:cubicBezTo>
                    <a:pt x="4893" y="19450"/>
                    <a:pt x="4893" y="20002"/>
                    <a:pt x="5163" y="20436"/>
                  </a:cubicBezTo>
                  <a:cubicBezTo>
                    <a:pt x="5433" y="20869"/>
                    <a:pt x="5973" y="21185"/>
                    <a:pt x="6580" y="21342"/>
                  </a:cubicBezTo>
                  <a:cubicBezTo>
                    <a:pt x="7188" y="21500"/>
                    <a:pt x="7863" y="21500"/>
                    <a:pt x="8875" y="20830"/>
                  </a:cubicBezTo>
                  <a:cubicBezTo>
                    <a:pt x="9888" y="20160"/>
                    <a:pt x="11238" y="18820"/>
                    <a:pt x="11980" y="17677"/>
                  </a:cubicBezTo>
                  <a:cubicBezTo>
                    <a:pt x="12723" y="16534"/>
                    <a:pt x="12858" y="15588"/>
                    <a:pt x="12790" y="14878"/>
                  </a:cubicBezTo>
                  <a:cubicBezTo>
                    <a:pt x="12723" y="14169"/>
                    <a:pt x="12453" y="13696"/>
                    <a:pt x="12655" y="13499"/>
                  </a:cubicBezTo>
                  <a:cubicBezTo>
                    <a:pt x="12858" y="13301"/>
                    <a:pt x="13533" y="13380"/>
                    <a:pt x="15085" y="13380"/>
                  </a:cubicBezTo>
                  <a:cubicBezTo>
                    <a:pt x="16638" y="13380"/>
                    <a:pt x="19068" y="13301"/>
                    <a:pt x="21498" y="13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0620333" y="1431130"/>
              <a:ext cx="328277" cy="31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30" fill="norm" stroke="1" extrusionOk="0">
                  <a:moveTo>
                    <a:pt x="9843" y="5019"/>
                  </a:moveTo>
                  <a:cubicBezTo>
                    <a:pt x="9982" y="4313"/>
                    <a:pt x="10120" y="3608"/>
                    <a:pt x="10259" y="2690"/>
                  </a:cubicBezTo>
                  <a:cubicBezTo>
                    <a:pt x="10397" y="1772"/>
                    <a:pt x="10536" y="643"/>
                    <a:pt x="10259" y="361"/>
                  </a:cubicBezTo>
                  <a:cubicBezTo>
                    <a:pt x="9982" y="78"/>
                    <a:pt x="9289" y="643"/>
                    <a:pt x="8112" y="2408"/>
                  </a:cubicBezTo>
                  <a:cubicBezTo>
                    <a:pt x="6936" y="4172"/>
                    <a:pt x="5274" y="7137"/>
                    <a:pt x="3820" y="9890"/>
                  </a:cubicBezTo>
                  <a:cubicBezTo>
                    <a:pt x="2366" y="12643"/>
                    <a:pt x="1120" y="15184"/>
                    <a:pt x="497" y="17090"/>
                  </a:cubicBezTo>
                  <a:cubicBezTo>
                    <a:pt x="-126" y="18996"/>
                    <a:pt x="-126" y="20266"/>
                    <a:pt x="289" y="20902"/>
                  </a:cubicBezTo>
                  <a:cubicBezTo>
                    <a:pt x="705" y="21537"/>
                    <a:pt x="1536" y="21537"/>
                    <a:pt x="3128" y="20408"/>
                  </a:cubicBezTo>
                  <a:cubicBezTo>
                    <a:pt x="4720" y="19278"/>
                    <a:pt x="7074" y="17019"/>
                    <a:pt x="9012" y="14337"/>
                  </a:cubicBezTo>
                  <a:cubicBezTo>
                    <a:pt x="10951" y="11655"/>
                    <a:pt x="12474" y="8549"/>
                    <a:pt x="13028" y="6219"/>
                  </a:cubicBezTo>
                  <a:cubicBezTo>
                    <a:pt x="13582" y="3890"/>
                    <a:pt x="13166" y="2337"/>
                    <a:pt x="12197" y="1349"/>
                  </a:cubicBezTo>
                  <a:cubicBezTo>
                    <a:pt x="11228" y="361"/>
                    <a:pt x="9705" y="-63"/>
                    <a:pt x="8182" y="8"/>
                  </a:cubicBezTo>
                  <a:cubicBezTo>
                    <a:pt x="6659" y="78"/>
                    <a:pt x="5136" y="643"/>
                    <a:pt x="4166" y="1278"/>
                  </a:cubicBezTo>
                  <a:cubicBezTo>
                    <a:pt x="3197" y="1913"/>
                    <a:pt x="2782" y="2619"/>
                    <a:pt x="2643" y="3537"/>
                  </a:cubicBezTo>
                  <a:cubicBezTo>
                    <a:pt x="2505" y="4455"/>
                    <a:pt x="2643" y="5584"/>
                    <a:pt x="3682" y="6502"/>
                  </a:cubicBezTo>
                  <a:cubicBezTo>
                    <a:pt x="4720" y="7419"/>
                    <a:pt x="6659" y="8125"/>
                    <a:pt x="9774" y="8125"/>
                  </a:cubicBezTo>
                  <a:cubicBezTo>
                    <a:pt x="12889" y="8125"/>
                    <a:pt x="17182" y="7419"/>
                    <a:pt x="21474" y="6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28209" y="2389034"/>
              <a:ext cx="1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34559" y="231283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90878" y="2323806"/>
              <a:ext cx="100916" cy="21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2" h="21354" fill="norm" stroke="1" extrusionOk="0">
                  <a:moveTo>
                    <a:pt x="14143" y="792"/>
                  </a:moveTo>
                  <a:cubicBezTo>
                    <a:pt x="12025" y="585"/>
                    <a:pt x="9908" y="377"/>
                    <a:pt x="7790" y="169"/>
                  </a:cubicBezTo>
                  <a:cubicBezTo>
                    <a:pt x="5672" y="-38"/>
                    <a:pt x="3555" y="-246"/>
                    <a:pt x="1861" y="792"/>
                  </a:cubicBezTo>
                  <a:cubicBezTo>
                    <a:pt x="167" y="1831"/>
                    <a:pt x="-1104" y="4116"/>
                    <a:pt x="1437" y="6504"/>
                  </a:cubicBezTo>
                  <a:cubicBezTo>
                    <a:pt x="3978" y="8892"/>
                    <a:pt x="10331" y="11385"/>
                    <a:pt x="14143" y="13046"/>
                  </a:cubicBezTo>
                  <a:cubicBezTo>
                    <a:pt x="17955" y="14708"/>
                    <a:pt x="19225" y="15539"/>
                    <a:pt x="19861" y="16473"/>
                  </a:cubicBezTo>
                  <a:cubicBezTo>
                    <a:pt x="20496" y="17408"/>
                    <a:pt x="20496" y="18446"/>
                    <a:pt x="17320" y="19277"/>
                  </a:cubicBezTo>
                  <a:cubicBezTo>
                    <a:pt x="14143" y="20108"/>
                    <a:pt x="7790" y="20731"/>
                    <a:pt x="1437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915609" y="2359239"/>
              <a:ext cx="146051" cy="22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18783" y="6415"/>
                  </a:moveTo>
                  <a:cubicBezTo>
                    <a:pt x="19096" y="5415"/>
                    <a:pt x="19409" y="4415"/>
                    <a:pt x="18783" y="3015"/>
                  </a:cubicBezTo>
                  <a:cubicBezTo>
                    <a:pt x="18157" y="1615"/>
                    <a:pt x="16591" y="-185"/>
                    <a:pt x="13617" y="15"/>
                  </a:cubicBezTo>
                  <a:cubicBezTo>
                    <a:pt x="10643" y="215"/>
                    <a:pt x="6261" y="2415"/>
                    <a:pt x="3600" y="5915"/>
                  </a:cubicBezTo>
                  <a:cubicBezTo>
                    <a:pt x="939" y="9415"/>
                    <a:pt x="0" y="14215"/>
                    <a:pt x="0" y="17115"/>
                  </a:cubicBezTo>
                  <a:cubicBezTo>
                    <a:pt x="0" y="20015"/>
                    <a:pt x="939" y="21015"/>
                    <a:pt x="2974" y="21215"/>
                  </a:cubicBezTo>
                  <a:cubicBezTo>
                    <a:pt x="5009" y="21415"/>
                    <a:pt x="8139" y="20815"/>
                    <a:pt x="10643" y="18815"/>
                  </a:cubicBezTo>
                  <a:cubicBezTo>
                    <a:pt x="13148" y="16815"/>
                    <a:pt x="15026" y="13415"/>
                    <a:pt x="16122" y="11015"/>
                  </a:cubicBezTo>
                  <a:cubicBezTo>
                    <a:pt x="17217" y="8615"/>
                    <a:pt x="17530" y="7215"/>
                    <a:pt x="17530" y="7415"/>
                  </a:cubicBezTo>
                  <a:cubicBezTo>
                    <a:pt x="17530" y="7615"/>
                    <a:pt x="17217" y="9415"/>
                    <a:pt x="17061" y="10915"/>
                  </a:cubicBezTo>
                  <a:cubicBezTo>
                    <a:pt x="16904" y="12415"/>
                    <a:pt x="16904" y="13615"/>
                    <a:pt x="16904" y="14815"/>
                  </a:cubicBezTo>
                  <a:cubicBezTo>
                    <a:pt x="16904" y="16015"/>
                    <a:pt x="16904" y="17215"/>
                    <a:pt x="17687" y="17715"/>
                  </a:cubicBezTo>
                  <a:cubicBezTo>
                    <a:pt x="18470" y="18215"/>
                    <a:pt x="20035" y="18015"/>
                    <a:pt x="21600" y="17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093987" y="2346701"/>
              <a:ext cx="108596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11" fill="norm" stroke="1" extrusionOk="0">
                  <a:moveTo>
                    <a:pt x="1133" y="10042"/>
                  </a:moveTo>
                  <a:cubicBezTo>
                    <a:pt x="1964" y="9095"/>
                    <a:pt x="2795" y="8147"/>
                    <a:pt x="3002" y="8147"/>
                  </a:cubicBezTo>
                  <a:cubicBezTo>
                    <a:pt x="3210" y="8147"/>
                    <a:pt x="2795" y="9095"/>
                    <a:pt x="2379" y="11179"/>
                  </a:cubicBezTo>
                  <a:cubicBezTo>
                    <a:pt x="1964" y="13263"/>
                    <a:pt x="1549" y="16484"/>
                    <a:pt x="1133" y="18568"/>
                  </a:cubicBezTo>
                  <a:cubicBezTo>
                    <a:pt x="718" y="20653"/>
                    <a:pt x="302" y="21600"/>
                    <a:pt x="95" y="21316"/>
                  </a:cubicBezTo>
                  <a:cubicBezTo>
                    <a:pt x="-113" y="21032"/>
                    <a:pt x="-113" y="19516"/>
                    <a:pt x="1549" y="16011"/>
                  </a:cubicBezTo>
                  <a:cubicBezTo>
                    <a:pt x="3210" y="12505"/>
                    <a:pt x="6533" y="7011"/>
                    <a:pt x="9025" y="3884"/>
                  </a:cubicBezTo>
                  <a:cubicBezTo>
                    <a:pt x="11518" y="758"/>
                    <a:pt x="13179" y="0"/>
                    <a:pt x="14633" y="0"/>
                  </a:cubicBezTo>
                  <a:cubicBezTo>
                    <a:pt x="16087" y="0"/>
                    <a:pt x="17333" y="758"/>
                    <a:pt x="18579" y="3316"/>
                  </a:cubicBezTo>
                  <a:cubicBezTo>
                    <a:pt x="19825" y="5874"/>
                    <a:pt x="21072" y="10232"/>
                    <a:pt x="21279" y="13547"/>
                  </a:cubicBezTo>
                  <a:cubicBezTo>
                    <a:pt x="21487" y="16863"/>
                    <a:pt x="20656" y="19137"/>
                    <a:pt x="19825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337321" y="2367652"/>
              <a:ext cx="105573" cy="23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7" h="21375" fill="norm" stroke="1" extrusionOk="0">
                  <a:moveTo>
                    <a:pt x="19108" y="1984"/>
                  </a:moveTo>
                  <a:cubicBezTo>
                    <a:pt x="17885" y="1199"/>
                    <a:pt x="16663" y="413"/>
                    <a:pt x="14013" y="119"/>
                  </a:cubicBezTo>
                  <a:cubicBezTo>
                    <a:pt x="11364" y="-176"/>
                    <a:pt x="7289" y="20"/>
                    <a:pt x="4232" y="1395"/>
                  </a:cubicBezTo>
                  <a:cubicBezTo>
                    <a:pt x="1176" y="2769"/>
                    <a:pt x="-862" y="5322"/>
                    <a:pt x="361" y="7580"/>
                  </a:cubicBezTo>
                  <a:cubicBezTo>
                    <a:pt x="1583" y="9839"/>
                    <a:pt x="6066" y="11802"/>
                    <a:pt x="9734" y="13373"/>
                  </a:cubicBezTo>
                  <a:cubicBezTo>
                    <a:pt x="13402" y="14944"/>
                    <a:pt x="16255" y="16122"/>
                    <a:pt x="18089" y="17202"/>
                  </a:cubicBezTo>
                  <a:cubicBezTo>
                    <a:pt x="19923" y="18282"/>
                    <a:pt x="20738" y="19264"/>
                    <a:pt x="20127" y="19951"/>
                  </a:cubicBezTo>
                  <a:cubicBezTo>
                    <a:pt x="19515" y="20639"/>
                    <a:pt x="17478" y="21031"/>
                    <a:pt x="15440" y="21228"/>
                  </a:cubicBezTo>
                  <a:cubicBezTo>
                    <a:pt x="13402" y="21424"/>
                    <a:pt x="11364" y="21424"/>
                    <a:pt x="9327" y="21228"/>
                  </a:cubicBezTo>
                  <a:cubicBezTo>
                    <a:pt x="7289" y="21031"/>
                    <a:pt x="5251" y="20639"/>
                    <a:pt x="5455" y="19853"/>
                  </a:cubicBezTo>
                  <a:cubicBezTo>
                    <a:pt x="5659" y="19068"/>
                    <a:pt x="8104" y="17889"/>
                    <a:pt x="10549" y="16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485242" y="2433577"/>
              <a:ext cx="154518" cy="13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3847" y="4035"/>
                  </a:moveTo>
                  <a:cubicBezTo>
                    <a:pt x="4438" y="2348"/>
                    <a:pt x="5030" y="660"/>
                    <a:pt x="4586" y="154"/>
                  </a:cubicBezTo>
                  <a:cubicBezTo>
                    <a:pt x="4142" y="-352"/>
                    <a:pt x="2663" y="323"/>
                    <a:pt x="1627" y="3192"/>
                  </a:cubicBezTo>
                  <a:cubicBezTo>
                    <a:pt x="592" y="6060"/>
                    <a:pt x="0" y="11123"/>
                    <a:pt x="0" y="14498"/>
                  </a:cubicBezTo>
                  <a:cubicBezTo>
                    <a:pt x="0" y="17873"/>
                    <a:pt x="592" y="19561"/>
                    <a:pt x="1627" y="20404"/>
                  </a:cubicBezTo>
                  <a:cubicBezTo>
                    <a:pt x="2663" y="21248"/>
                    <a:pt x="4142" y="21248"/>
                    <a:pt x="5326" y="20573"/>
                  </a:cubicBezTo>
                  <a:cubicBezTo>
                    <a:pt x="6510" y="19898"/>
                    <a:pt x="7397" y="18548"/>
                    <a:pt x="8877" y="15679"/>
                  </a:cubicBezTo>
                  <a:cubicBezTo>
                    <a:pt x="10356" y="12811"/>
                    <a:pt x="12427" y="8423"/>
                    <a:pt x="13907" y="7748"/>
                  </a:cubicBezTo>
                  <a:cubicBezTo>
                    <a:pt x="15386" y="7073"/>
                    <a:pt x="16274" y="10110"/>
                    <a:pt x="17458" y="11967"/>
                  </a:cubicBezTo>
                  <a:cubicBezTo>
                    <a:pt x="18641" y="13823"/>
                    <a:pt x="20121" y="14498"/>
                    <a:pt x="21600" y="15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647827" y="2415980"/>
              <a:ext cx="80833" cy="157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90" fill="norm" stroke="1" extrusionOk="0">
                  <a:moveTo>
                    <a:pt x="21151" y="2382"/>
                  </a:moveTo>
                  <a:cubicBezTo>
                    <a:pt x="18936" y="1518"/>
                    <a:pt x="16720" y="654"/>
                    <a:pt x="14228" y="222"/>
                  </a:cubicBezTo>
                  <a:cubicBezTo>
                    <a:pt x="11736" y="-210"/>
                    <a:pt x="8966" y="-210"/>
                    <a:pt x="6197" y="2094"/>
                  </a:cubicBezTo>
                  <a:cubicBezTo>
                    <a:pt x="3428" y="4398"/>
                    <a:pt x="659" y="9006"/>
                    <a:pt x="105" y="12606"/>
                  </a:cubicBezTo>
                  <a:cubicBezTo>
                    <a:pt x="-449" y="16206"/>
                    <a:pt x="1213" y="18798"/>
                    <a:pt x="4813" y="20094"/>
                  </a:cubicBezTo>
                  <a:cubicBezTo>
                    <a:pt x="8413" y="21390"/>
                    <a:pt x="13951" y="21390"/>
                    <a:pt x="19489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776036" y="2237632"/>
              <a:ext cx="124074" cy="3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37" fill="norm" stroke="1" extrusionOk="0">
                  <a:moveTo>
                    <a:pt x="8280" y="1937"/>
                  </a:moveTo>
                  <a:cubicBezTo>
                    <a:pt x="8646" y="1004"/>
                    <a:pt x="9013" y="70"/>
                    <a:pt x="8646" y="4"/>
                  </a:cubicBezTo>
                  <a:cubicBezTo>
                    <a:pt x="8280" y="-63"/>
                    <a:pt x="7182" y="737"/>
                    <a:pt x="6267" y="2604"/>
                  </a:cubicBezTo>
                  <a:cubicBezTo>
                    <a:pt x="5352" y="4470"/>
                    <a:pt x="4619" y="7404"/>
                    <a:pt x="3887" y="10070"/>
                  </a:cubicBezTo>
                  <a:cubicBezTo>
                    <a:pt x="3155" y="12737"/>
                    <a:pt x="2423" y="15137"/>
                    <a:pt x="1691" y="16804"/>
                  </a:cubicBezTo>
                  <a:cubicBezTo>
                    <a:pt x="958" y="18470"/>
                    <a:pt x="226" y="19404"/>
                    <a:pt x="43" y="19537"/>
                  </a:cubicBezTo>
                  <a:cubicBezTo>
                    <a:pt x="-140" y="19670"/>
                    <a:pt x="226" y="19004"/>
                    <a:pt x="1874" y="17937"/>
                  </a:cubicBezTo>
                  <a:cubicBezTo>
                    <a:pt x="3521" y="16870"/>
                    <a:pt x="6450" y="15404"/>
                    <a:pt x="9013" y="14604"/>
                  </a:cubicBezTo>
                  <a:cubicBezTo>
                    <a:pt x="11575" y="13804"/>
                    <a:pt x="13772" y="13670"/>
                    <a:pt x="15602" y="13804"/>
                  </a:cubicBezTo>
                  <a:cubicBezTo>
                    <a:pt x="17433" y="13937"/>
                    <a:pt x="18897" y="14337"/>
                    <a:pt x="19813" y="15670"/>
                  </a:cubicBezTo>
                  <a:cubicBezTo>
                    <a:pt x="20728" y="17004"/>
                    <a:pt x="21094" y="19270"/>
                    <a:pt x="2146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538197" y="2211234"/>
              <a:ext cx="200113" cy="38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46" fill="norm" stroke="1" extrusionOk="0">
                  <a:moveTo>
                    <a:pt x="14675" y="0"/>
                  </a:moveTo>
                  <a:cubicBezTo>
                    <a:pt x="13083" y="1780"/>
                    <a:pt x="11492" y="3560"/>
                    <a:pt x="9900" y="6409"/>
                  </a:cubicBezTo>
                  <a:cubicBezTo>
                    <a:pt x="8309" y="9257"/>
                    <a:pt x="6717" y="13174"/>
                    <a:pt x="5808" y="15429"/>
                  </a:cubicBezTo>
                  <a:cubicBezTo>
                    <a:pt x="4898" y="17684"/>
                    <a:pt x="4671" y="18277"/>
                    <a:pt x="4671" y="19167"/>
                  </a:cubicBezTo>
                  <a:cubicBezTo>
                    <a:pt x="4671" y="20057"/>
                    <a:pt x="4898" y="21244"/>
                    <a:pt x="5353" y="21422"/>
                  </a:cubicBezTo>
                  <a:cubicBezTo>
                    <a:pt x="5808" y="21600"/>
                    <a:pt x="6490" y="20769"/>
                    <a:pt x="6490" y="19582"/>
                  </a:cubicBezTo>
                  <a:cubicBezTo>
                    <a:pt x="6490" y="18396"/>
                    <a:pt x="5808" y="16853"/>
                    <a:pt x="5012" y="15844"/>
                  </a:cubicBezTo>
                  <a:cubicBezTo>
                    <a:pt x="4216" y="14835"/>
                    <a:pt x="3307" y="14360"/>
                    <a:pt x="2283" y="14004"/>
                  </a:cubicBezTo>
                  <a:cubicBezTo>
                    <a:pt x="1260" y="13648"/>
                    <a:pt x="123" y="13411"/>
                    <a:pt x="10" y="12996"/>
                  </a:cubicBezTo>
                  <a:cubicBezTo>
                    <a:pt x="-104" y="12580"/>
                    <a:pt x="805" y="11987"/>
                    <a:pt x="3534" y="10563"/>
                  </a:cubicBezTo>
                  <a:cubicBezTo>
                    <a:pt x="6262" y="9138"/>
                    <a:pt x="10810" y="6884"/>
                    <a:pt x="13538" y="5578"/>
                  </a:cubicBezTo>
                  <a:cubicBezTo>
                    <a:pt x="16267" y="4273"/>
                    <a:pt x="17176" y="3916"/>
                    <a:pt x="17744" y="4095"/>
                  </a:cubicBezTo>
                  <a:cubicBezTo>
                    <a:pt x="18313" y="4273"/>
                    <a:pt x="18540" y="4985"/>
                    <a:pt x="17972" y="6646"/>
                  </a:cubicBezTo>
                  <a:cubicBezTo>
                    <a:pt x="17403" y="8308"/>
                    <a:pt x="16039" y="10919"/>
                    <a:pt x="15130" y="12640"/>
                  </a:cubicBezTo>
                  <a:cubicBezTo>
                    <a:pt x="14220" y="14360"/>
                    <a:pt x="13765" y="15191"/>
                    <a:pt x="13197" y="15963"/>
                  </a:cubicBezTo>
                  <a:cubicBezTo>
                    <a:pt x="12629" y="16734"/>
                    <a:pt x="11947" y="17446"/>
                    <a:pt x="11605" y="17505"/>
                  </a:cubicBezTo>
                  <a:cubicBezTo>
                    <a:pt x="11264" y="17565"/>
                    <a:pt x="11264" y="16971"/>
                    <a:pt x="11833" y="16437"/>
                  </a:cubicBezTo>
                  <a:cubicBezTo>
                    <a:pt x="12401" y="15903"/>
                    <a:pt x="13538" y="15429"/>
                    <a:pt x="14675" y="15191"/>
                  </a:cubicBezTo>
                  <a:cubicBezTo>
                    <a:pt x="15812" y="14954"/>
                    <a:pt x="16949" y="14954"/>
                    <a:pt x="18085" y="15785"/>
                  </a:cubicBezTo>
                  <a:cubicBezTo>
                    <a:pt x="19222" y="16615"/>
                    <a:pt x="20359" y="18277"/>
                    <a:pt x="21496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771382" y="2214323"/>
              <a:ext cx="274315" cy="350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34" fill="norm" stroke="1" extrusionOk="0">
                  <a:moveTo>
                    <a:pt x="5833" y="16109"/>
                  </a:moveTo>
                  <a:cubicBezTo>
                    <a:pt x="5338" y="15591"/>
                    <a:pt x="4844" y="15074"/>
                    <a:pt x="4266" y="15074"/>
                  </a:cubicBezTo>
                  <a:cubicBezTo>
                    <a:pt x="3689" y="15074"/>
                    <a:pt x="3030" y="15591"/>
                    <a:pt x="2288" y="16432"/>
                  </a:cubicBezTo>
                  <a:cubicBezTo>
                    <a:pt x="1546" y="17273"/>
                    <a:pt x="721" y="18437"/>
                    <a:pt x="309" y="19342"/>
                  </a:cubicBezTo>
                  <a:cubicBezTo>
                    <a:pt x="-103" y="20248"/>
                    <a:pt x="-103" y="20894"/>
                    <a:pt x="309" y="21218"/>
                  </a:cubicBezTo>
                  <a:cubicBezTo>
                    <a:pt x="721" y="21541"/>
                    <a:pt x="1546" y="21541"/>
                    <a:pt x="2535" y="20959"/>
                  </a:cubicBezTo>
                  <a:cubicBezTo>
                    <a:pt x="3524" y="20377"/>
                    <a:pt x="4679" y="19213"/>
                    <a:pt x="5421" y="18307"/>
                  </a:cubicBezTo>
                  <a:cubicBezTo>
                    <a:pt x="6163" y="17402"/>
                    <a:pt x="6492" y="16755"/>
                    <a:pt x="6657" y="16755"/>
                  </a:cubicBezTo>
                  <a:cubicBezTo>
                    <a:pt x="6822" y="16755"/>
                    <a:pt x="6822" y="17402"/>
                    <a:pt x="6740" y="18178"/>
                  </a:cubicBezTo>
                  <a:cubicBezTo>
                    <a:pt x="6657" y="18954"/>
                    <a:pt x="6492" y="19860"/>
                    <a:pt x="6822" y="20377"/>
                  </a:cubicBezTo>
                  <a:cubicBezTo>
                    <a:pt x="7152" y="20894"/>
                    <a:pt x="7976" y="21024"/>
                    <a:pt x="8966" y="20312"/>
                  </a:cubicBezTo>
                  <a:cubicBezTo>
                    <a:pt x="9955" y="19601"/>
                    <a:pt x="11109" y="18049"/>
                    <a:pt x="12923" y="15268"/>
                  </a:cubicBezTo>
                  <a:cubicBezTo>
                    <a:pt x="14737" y="12487"/>
                    <a:pt x="17210" y="8478"/>
                    <a:pt x="18694" y="5955"/>
                  </a:cubicBezTo>
                  <a:cubicBezTo>
                    <a:pt x="20178" y="3433"/>
                    <a:pt x="20673" y="2398"/>
                    <a:pt x="21002" y="1558"/>
                  </a:cubicBezTo>
                  <a:cubicBezTo>
                    <a:pt x="21332" y="717"/>
                    <a:pt x="21497" y="70"/>
                    <a:pt x="21250" y="6"/>
                  </a:cubicBezTo>
                  <a:cubicBezTo>
                    <a:pt x="21002" y="-59"/>
                    <a:pt x="20343" y="458"/>
                    <a:pt x="19106" y="2334"/>
                  </a:cubicBezTo>
                  <a:cubicBezTo>
                    <a:pt x="17870" y="4209"/>
                    <a:pt x="16056" y="7443"/>
                    <a:pt x="14819" y="10353"/>
                  </a:cubicBezTo>
                  <a:cubicBezTo>
                    <a:pt x="13582" y="13263"/>
                    <a:pt x="12923" y="15850"/>
                    <a:pt x="12593" y="17467"/>
                  </a:cubicBezTo>
                  <a:cubicBezTo>
                    <a:pt x="12263" y="19084"/>
                    <a:pt x="12263" y="19730"/>
                    <a:pt x="12923" y="20248"/>
                  </a:cubicBezTo>
                  <a:cubicBezTo>
                    <a:pt x="13582" y="20765"/>
                    <a:pt x="14902" y="21153"/>
                    <a:pt x="15973" y="21024"/>
                  </a:cubicBezTo>
                  <a:cubicBezTo>
                    <a:pt x="17045" y="20894"/>
                    <a:pt x="17870" y="20248"/>
                    <a:pt x="18694" y="1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941509" y="2363634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6306759" y="2363105"/>
              <a:ext cx="145717" cy="44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0969" fill="norm" stroke="1" extrusionOk="0">
                  <a:moveTo>
                    <a:pt x="4563" y="8386"/>
                  </a:moveTo>
                  <a:cubicBezTo>
                    <a:pt x="3651" y="11770"/>
                    <a:pt x="2738" y="15154"/>
                    <a:pt x="2130" y="17145"/>
                  </a:cubicBezTo>
                  <a:cubicBezTo>
                    <a:pt x="1521" y="19136"/>
                    <a:pt x="1217" y="19733"/>
                    <a:pt x="913" y="20331"/>
                  </a:cubicBezTo>
                  <a:cubicBezTo>
                    <a:pt x="608" y="20928"/>
                    <a:pt x="304" y="21525"/>
                    <a:pt x="1065" y="20032"/>
                  </a:cubicBezTo>
                  <a:cubicBezTo>
                    <a:pt x="1825" y="18539"/>
                    <a:pt x="3651" y="14955"/>
                    <a:pt x="5172" y="11720"/>
                  </a:cubicBezTo>
                  <a:cubicBezTo>
                    <a:pt x="6693" y="8485"/>
                    <a:pt x="7910" y="5599"/>
                    <a:pt x="8823" y="3757"/>
                  </a:cubicBezTo>
                  <a:cubicBezTo>
                    <a:pt x="9735" y="1916"/>
                    <a:pt x="10344" y="1119"/>
                    <a:pt x="11408" y="622"/>
                  </a:cubicBezTo>
                  <a:cubicBezTo>
                    <a:pt x="12473" y="124"/>
                    <a:pt x="13994" y="-75"/>
                    <a:pt x="15363" y="25"/>
                  </a:cubicBezTo>
                  <a:cubicBezTo>
                    <a:pt x="16732" y="124"/>
                    <a:pt x="17949" y="522"/>
                    <a:pt x="19166" y="1567"/>
                  </a:cubicBezTo>
                  <a:cubicBezTo>
                    <a:pt x="20383" y="2613"/>
                    <a:pt x="21600" y="4305"/>
                    <a:pt x="20535" y="5798"/>
                  </a:cubicBezTo>
                  <a:cubicBezTo>
                    <a:pt x="19470" y="7291"/>
                    <a:pt x="16124" y="8585"/>
                    <a:pt x="12321" y="9331"/>
                  </a:cubicBezTo>
                  <a:cubicBezTo>
                    <a:pt x="8518" y="10078"/>
                    <a:pt x="4259" y="10277"/>
                    <a:pt x="0" y="1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424965" y="2573184"/>
              <a:ext cx="167545" cy="20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63" fill="norm" stroke="1" extrusionOk="0">
                  <a:moveTo>
                    <a:pt x="312" y="4676"/>
                  </a:moveTo>
                  <a:cubicBezTo>
                    <a:pt x="42" y="3340"/>
                    <a:pt x="-228" y="2004"/>
                    <a:pt x="312" y="1447"/>
                  </a:cubicBezTo>
                  <a:cubicBezTo>
                    <a:pt x="852" y="891"/>
                    <a:pt x="2202" y="1113"/>
                    <a:pt x="3687" y="2561"/>
                  </a:cubicBezTo>
                  <a:cubicBezTo>
                    <a:pt x="5172" y="4008"/>
                    <a:pt x="6792" y="6680"/>
                    <a:pt x="7062" y="9909"/>
                  </a:cubicBezTo>
                  <a:cubicBezTo>
                    <a:pt x="7332" y="13138"/>
                    <a:pt x="6252" y="16924"/>
                    <a:pt x="5037" y="19039"/>
                  </a:cubicBezTo>
                  <a:cubicBezTo>
                    <a:pt x="3822" y="21155"/>
                    <a:pt x="2472" y="21600"/>
                    <a:pt x="1527" y="21043"/>
                  </a:cubicBezTo>
                  <a:cubicBezTo>
                    <a:pt x="582" y="20487"/>
                    <a:pt x="42" y="18928"/>
                    <a:pt x="1257" y="16033"/>
                  </a:cubicBezTo>
                  <a:cubicBezTo>
                    <a:pt x="2472" y="13138"/>
                    <a:pt x="5442" y="8907"/>
                    <a:pt x="9087" y="6012"/>
                  </a:cubicBezTo>
                  <a:cubicBezTo>
                    <a:pt x="12732" y="3118"/>
                    <a:pt x="17052" y="1559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6747889" y="2409329"/>
              <a:ext cx="200221" cy="44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37" fill="norm" stroke="1" extrusionOk="0">
                  <a:moveTo>
                    <a:pt x="21283" y="246"/>
                  </a:moveTo>
                  <a:cubicBezTo>
                    <a:pt x="20158" y="42"/>
                    <a:pt x="19033" y="-163"/>
                    <a:pt x="17345" y="195"/>
                  </a:cubicBezTo>
                  <a:cubicBezTo>
                    <a:pt x="15658" y="554"/>
                    <a:pt x="13408" y="1475"/>
                    <a:pt x="10595" y="3215"/>
                  </a:cubicBezTo>
                  <a:cubicBezTo>
                    <a:pt x="7783" y="4955"/>
                    <a:pt x="4408" y="7515"/>
                    <a:pt x="2383" y="10125"/>
                  </a:cubicBezTo>
                  <a:cubicBezTo>
                    <a:pt x="358" y="12736"/>
                    <a:pt x="-317" y="15397"/>
                    <a:pt x="133" y="17240"/>
                  </a:cubicBezTo>
                  <a:cubicBezTo>
                    <a:pt x="583" y="19082"/>
                    <a:pt x="2158" y="20106"/>
                    <a:pt x="4183" y="20669"/>
                  </a:cubicBezTo>
                  <a:cubicBezTo>
                    <a:pt x="6208" y="21232"/>
                    <a:pt x="8683" y="21335"/>
                    <a:pt x="11158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6936321" y="2485560"/>
              <a:ext cx="259439" cy="32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17" fill="norm" stroke="1" extrusionOk="0">
                  <a:moveTo>
                    <a:pt x="13095" y="5732"/>
                  </a:moveTo>
                  <a:cubicBezTo>
                    <a:pt x="12392" y="5317"/>
                    <a:pt x="11690" y="4902"/>
                    <a:pt x="10900" y="4832"/>
                  </a:cubicBezTo>
                  <a:cubicBezTo>
                    <a:pt x="10109" y="4763"/>
                    <a:pt x="9231" y="5040"/>
                    <a:pt x="7651" y="6563"/>
                  </a:cubicBezTo>
                  <a:cubicBezTo>
                    <a:pt x="6070" y="8086"/>
                    <a:pt x="3787" y="10855"/>
                    <a:pt x="2383" y="13071"/>
                  </a:cubicBezTo>
                  <a:cubicBezTo>
                    <a:pt x="978" y="15286"/>
                    <a:pt x="451" y="16948"/>
                    <a:pt x="187" y="18125"/>
                  </a:cubicBezTo>
                  <a:cubicBezTo>
                    <a:pt x="-76" y="19302"/>
                    <a:pt x="-76" y="19994"/>
                    <a:pt x="275" y="20548"/>
                  </a:cubicBezTo>
                  <a:cubicBezTo>
                    <a:pt x="626" y="21102"/>
                    <a:pt x="1329" y="21517"/>
                    <a:pt x="2909" y="21517"/>
                  </a:cubicBezTo>
                  <a:cubicBezTo>
                    <a:pt x="4490" y="21517"/>
                    <a:pt x="6948" y="21102"/>
                    <a:pt x="9495" y="19509"/>
                  </a:cubicBezTo>
                  <a:cubicBezTo>
                    <a:pt x="12041" y="17917"/>
                    <a:pt x="14675" y="15148"/>
                    <a:pt x="15992" y="12309"/>
                  </a:cubicBezTo>
                  <a:cubicBezTo>
                    <a:pt x="17309" y="9471"/>
                    <a:pt x="17309" y="6563"/>
                    <a:pt x="16256" y="4486"/>
                  </a:cubicBezTo>
                  <a:cubicBezTo>
                    <a:pt x="15202" y="2409"/>
                    <a:pt x="13095" y="1163"/>
                    <a:pt x="11514" y="540"/>
                  </a:cubicBezTo>
                  <a:cubicBezTo>
                    <a:pt x="9934" y="-83"/>
                    <a:pt x="8880" y="-83"/>
                    <a:pt x="8002" y="125"/>
                  </a:cubicBezTo>
                  <a:cubicBezTo>
                    <a:pt x="7124" y="332"/>
                    <a:pt x="6422" y="748"/>
                    <a:pt x="5807" y="1786"/>
                  </a:cubicBezTo>
                  <a:cubicBezTo>
                    <a:pt x="5192" y="2825"/>
                    <a:pt x="4665" y="4486"/>
                    <a:pt x="4402" y="5663"/>
                  </a:cubicBezTo>
                  <a:cubicBezTo>
                    <a:pt x="4139" y="6840"/>
                    <a:pt x="4139" y="7532"/>
                    <a:pt x="5017" y="8363"/>
                  </a:cubicBezTo>
                  <a:cubicBezTo>
                    <a:pt x="5895" y="9194"/>
                    <a:pt x="7651" y="10163"/>
                    <a:pt x="10548" y="10440"/>
                  </a:cubicBezTo>
                  <a:cubicBezTo>
                    <a:pt x="13446" y="10717"/>
                    <a:pt x="17485" y="10302"/>
                    <a:pt x="21524" y="9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350623" y="2603034"/>
              <a:ext cx="207087" cy="228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82" fill="norm" stroke="1" extrusionOk="0">
                  <a:moveTo>
                    <a:pt x="21346" y="2556"/>
                  </a:moveTo>
                  <a:cubicBezTo>
                    <a:pt x="20691" y="1565"/>
                    <a:pt x="20037" y="575"/>
                    <a:pt x="19055" y="178"/>
                  </a:cubicBezTo>
                  <a:cubicBezTo>
                    <a:pt x="18073" y="-218"/>
                    <a:pt x="16764" y="-20"/>
                    <a:pt x="14255" y="1466"/>
                  </a:cubicBezTo>
                  <a:cubicBezTo>
                    <a:pt x="11746" y="2953"/>
                    <a:pt x="8037" y="5727"/>
                    <a:pt x="5419" y="8501"/>
                  </a:cubicBezTo>
                  <a:cubicBezTo>
                    <a:pt x="2801" y="11276"/>
                    <a:pt x="1273" y="14050"/>
                    <a:pt x="510" y="15932"/>
                  </a:cubicBezTo>
                  <a:cubicBezTo>
                    <a:pt x="-254" y="17815"/>
                    <a:pt x="-254" y="18806"/>
                    <a:pt x="1164" y="19698"/>
                  </a:cubicBezTo>
                  <a:cubicBezTo>
                    <a:pt x="2582" y="20589"/>
                    <a:pt x="5419" y="21382"/>
                    <a:pt x="8691" y="21382"/>
                  </a:cubicBezTo>
                  <a:cubicBezTo>
                    <a:pt x="11964" y="21382"/>
                    <a:pt x="15673" y="20589"/>
                    <a:pt x="19382" y="19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379909" y="2706534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8745159" y="2465234"/>
              <a:ext cx="9862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13500" y="0"/>
                  </a:moveTo>
                  <a:cubicBezTo>
                    <a:pt x="16650" y="3102"/>
                    <a:pt x="19800" y="6203"/>
                    <a:pt x="20700" y="8972"/>
                  </a:cubicBezTo>
                  <a:cubicBezTo>
                    <a:pt x="21600" y="11742"/>
                    <a:pt x="20250" y="14178"/>
                    <a:pt x="16425" y="16228"/>
                  </a:cubicBezTo>
                  <a:cubicBezTo>
                    <a:pt x="12600" y="18277"/>
                    <a:pt x="63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9202359" y="2611284"/>
              <a:ext cx="19376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0" y="0"/>
                  </a:moveTo>
                  <a:cubicBezTo>
                    <a:pt x="3757" y="2263"/>
                    <a:pt x="7513" y="4526"/>
                    <a:pt x="10683" y="6069"/>
                  </a:cubicBezTo>
                  <a:cubicBezTo>
                    <a:pt x="13852" y="7611"/>
                    <a:pt x="16435" y="8434"/>
                    <a:pt x="18313" y="9051"/>
                  </a:cubicBezTo>
                  <a:cubicBezTo>
                    <a:pt x="20191" y="9669"/>
                    <a:pt x="21365" y="10080"/>
                    <a:pt x="21483" y="10697"/>
                  </a:cubicBezTo>
                  <a:cubicBezTo>
                    <a:pt x="21600" y="11314"/>
                    <a:pt x="20661" y="12137"/>
                    <a:pt x="18078" y="13474"/>
                  </a:cubicBezTo>
                  <a:cubicBezTo>
                    <a:pt x="15496" y="14811"/>
                    <a:pt x="11270" y="16663"/>
                    <a:pt x="8217" y="18103"/>
                  </a:cubicBezTo>
                  <a:cubicBezTo>
                    <a:pt x="5165" y="19543"/>
                    <a:pt x="3287" y="20571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9196009" y="2838224"/>
              <a:ext cx="247651" cy="109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21600" y="320"/>
                  </a:moveTo>
                  <a:cubicBezTo>
                    <a:pt x="19569" y="-87"/>
                    <a:pt x="17538" y="-495"/>
                    <a:pt x="14862" y="1747"/>
                  </a:cubicBezTo>
                  <a:cubicBezTo>
                    <a:pt x="12185" y="3988"/>
                    <a:pt x="8862" y="8879"/>
                    <a:pt x="6277" y="12547"/>
                  </a:cubicBezTo>
                  <a:cubicBezTo>
                    <a:pt x="3692" y="16214"/>
                    <a:pt x="1846" y="18660"/>
                    <a:pt x="0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9799259" y="2623984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856"/>
                    <a:pt x="14400" y="9712"/>
                    <a:pt x="10800" y="13312"/>
                  </a:cubicBezTo>
                  <a:cubicBezTo>
                    <a:pt x="7200" y="16912"/>
                    <a:pt x="3600" y="19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9932609" y="2763684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5840"/>
                    <a:pt x="1662" y="10080"/>
                    <a:pt x="5262" y="6480"/>
                  </a:cubicBezTo>
                  <a:cubicBezTo>
                    <a:pt x="8862" y="2880"/>
                    <a:pt x="152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0253942" y="2662084"/>
              <a:ext cx="17396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21389" y="0"/>
                  </a:moveTo>
                  <a:cubicBezTo>
                    <a:pt x="19828" y="2880"/>
                    <a:pt x="18266" y="5760"/>
                    <a:pt x="15794" y="8280"/>
                  </a:cubicBezTo>
                  <a:cubicBezTo>
                    <a:pt x="13322" y="10800"/>
                    <a:pt x="9938" y="12960"/>
                    <a:pt x="7596" y="14130"/>
                  </a:cubicBezTo>
                  <a:cubicBezTo>
                    <a:pt x="5254" y="15300"/>
                    <a:pt x="3953" y="15480"/>
                    <a:pt x="2782" y="14850"/>
                  </a:cubicBezTo>
                  <a:cubicBezTo>
                    <a:pt x="1611" y="14220"/>
                    <a:pt x="570" y="12780"/>
                    <a:pt x="179" y="11610"/>
                  </a:cubicBezTo>
                  <a:cubicBezTo>
                    <a:pt x="-211" y="10440"/>
                    <a:pt x="49" y="9540"/>
                    <a:pt x="830" y="9000"/>
                  </a:cubicBezTo>
                  <a:cubicBezTo>
                    <a:pt x="1611" y="8460"/>
                    <a:pt x="2912" y="8280"/>
                    <a:pt x="5775" y="9540"/>
                  </a:cubicBezTo>
                  <a:cubicBezTo>
                    <a:pt x="8637" y="10800"/>
                    <a:pt x="13061" y="13500"/>
                    <a:pt x="15794" y="15210"/>
                  </a:cubicBezTo>
                  <a:cubicBezTo>
                    <a:pt x="18526" y="16920"/>
                    <a:pt x="19567" y="17640"/>
                    <a:pt x="20088" y="18540"/>
                  </a:cubicBezTo>
                  <a:cubicBezTo>
                    <a:pt x="20608" y="19440"/>
                    <a:pt x="20608" y="20520"/>
                    <a:pt x="206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47784" y="3055784"/>
              <a:ext cx="964512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84" y="15840"/>
                  </a:moveTo>
                  <a:cubicBezTo>
                    <a:pt x="46" y="15840"/>
                    <a:pt x="8" y="15840"/>
                    <a:pt x="1" y="16080"/>
                  </a:cubicBezTo>
                  <a:cubicBezTo>
                    <a:pt x="-6" y="16320"/>
                    <a:pt x="18" y="16800"/>
                    <a:pt x="98" y="16680"/>
                  </a:cubicBezTo>
                  <a:cubicBezTo>
                    <a:pt x="179" y="16560"/>
                    <a:pt x="316" y="15840"/>
                    <a:pt x="461" y="15240"/>
                  </a:cubicBezTo>
                  <a:cubicBezTo>
                    <a:pt x="605" y="14640"/>
                    <a:pt x="757" y="14160"/>
                    <a:pt x="923" y="13680"/>
                  </a:cubicBezTo>
                  <a:cubicBezTo>
                    <a:pt x="1089" y="13200"/>
                    <a:pt x="1269" y="12720"/>
                    <a:pt x="1449" y="12120"/>
                  </a:cubicBezTo>
                  <a:cubicBezTo>
                    <a:pt x="1629" y="11520"/>
                    <a:pt x="1809" y="10800"/>
                    <a:pt x="1980" y="10080"/>
                  </a:cubicBezTo>
                  <a:cubicBezTo>
                    <a:pt x="2150" y="9360"/>
                    <a:pt x="2311" y="8640"/>
                    <a:pt x="2482" y="7920"/>
                  </a:cubicBezTo>
                  <a:cubicBezTo>
                    <a:pt x="2653" y="7200"/>
                    <a:pt x="2833" y="6480"/>
                    <a:pt x="3017" y="6120"/>
                  </a:cubicBezTo>
                  <a:cubicBezTo>
                    <a:pt x="3202" y="5760"/>
                    <a:pt x="3392" y="5760"/>
                    <a:pt x="3588" y="5640"/>
                  </a:cubicBezTo>
                  <a:cubicBezTo>
                    <a:pt x="3785" y="5520"/>
                    <a:pt x="3989" y="5280"/>
                    <a:pt x="4193" y="5160"/>
                  </a:cubicBezTo>
                  <a:cubicBezTo>
                    <a:pt x="4396" y="5040"/>
                    <a:pt x="4600" y="5040"/>
                    <a:pt x="4809" y="5040"/>
                  </a:cubicBezTo>
                  <a:cubicBezTo>
                    <a:pt x="5017" y="5040"/>
                    <a:pt x="5231" y="5040"/>
                    <a:pt x="5411" y="5040"/>
                  </a:cubicBezTo>
                  <a:cubicBezTo>
                    <a:pt x="5591" y="5040"/>
                    <a:pt x="5738" y="5040"/>
                    <a:pt x="5892" y="5040"/>
                  </a:cubicBezTo>
                  <a:cubicBezTo>
                    <a:pt x="6046" y="5040"/>
                    <a:pt x="6207" y="5040"/>
                    <a:pt x="6363" y="4800"/>
                  </a:cubicBezTo>
                  <a:cubicBezTo>
                    <a:pt x="6519" y="4560"/>
                    <a:pt x="6671" y="4080"/>
                    <a:pt x="6830" y="3720"/>
                  </a:cubicBezTo>
                  <a:cubicBezTo>
                    <a:pt x="6989" y="3360"/>
                    <a:pt x="7155" y="3120"/>
                    <a:pt x="7330" y="2880"/>
                  </a:cubicBezTo>
                  <a:cubicBezTo>
                    <a:pt x="7505" y="2640"/>
                    <a:pt x="7690" y="2400"/>
                    <a:pt x="7865" y="2160"/>
                  </a:cubicBezTo>
                  <a:cubicBezTo>
                    <a:pt x="8041" y="1920"/>
                    <a:pt x="8207" y="1680"/>
                    <a:pt x="8387" y="1440"/>
                  </a:cubicBezTo>
                  <a:cubicBezTo>
                    <a:pt x="8567" y="1200"/>
                    <a:pt x="8761" y="960"/>
                    <a:pt x="8948" y="840"/>
                  </a:cubicBezTo>
                  <a:cubicBezTo>
                    <a:pt x="9135" y="720"/>
                    <a:pt x="9315" y="720"/>
                    <a:pt x="9496" y="600"/>
                  </a:cubicBezTo>
                  <a:cubicBezTo>
                    <a:pt x="9676" y="480"/>
                    <a:pt x="9856" y="240"/>
                    <a:pt x="10043" y="120"/>
                  </a:cubicBezTo>
                  <a:cubicBezTo>
                    <a:pt x="10230" y="0"/>
                    <a:pt x="10424" y="0"/>
                    <a:pt x="10619" y="0"/>
                  </a:cubicBezTo>
                  <a:cubicBezTo>
                    <a:pt x="10813" y="0"/>
                    <a:pt x="11007" y="0"/>
                    <a:pt x="11197" y="0"/>
                  </a:cubicBezTo>
                  <a:cubicBezTo>
                    <a:pt x="11386" y="0"/>
                    <a:pt x="11571" y="0"/>
                    <a:pt x="11761" y="0"/>
                  </a:cubicBezTo>
                  <a:cubicBezTo>
                    <a:pt x="11950" y="0"/>
                    <a:pt x="12145" y="0"/>
                    <a:pt x="12339" y="0"/>
                  </a:cubicBezTo>
                  <a:cubicBezTo>
                    <a:pt x="12533" y="0"/>
                    <a:pt x="12727" y="0"/>
                    <a:pt x="12924" y="0"/>
                  </a:cubicBezTo>
                  <a:cubicBezTo>
                    <a:pt x="13121" y="0"/>
                    <a:pt x="13320" y="0"/>
                    <a:pt x="13517" y="0"/>
                  </a:cubicBezTo>
                  <a:cubicBezTo>
                    <a:pt x="13713" y="0"/>
                    <a:pt x="13907" y="0"/>
                    <a:pt x="14107" y="240"/>
                  </a:cubicBezTo>
                  <a:cubicBezTo>
                    <a:pt x="14306" y="480"/>
                    <a:pt x="14509" y="960"/>
                    <a:pt x="14708" y="1440"/>
                  </a:cubicBezTo>
                  <a:cubicBezTo>
                    <a:pt x="14907" y="1920"/>
                    <a:pt x="15102" y="2400"/>
                    <a:pt x="15301" y="2880"/>
                  </a:cubicBezTo>
                  <a:cubicBezTo>
                    <a:pt x="15500" y="3360"/>
                    <a:pt x="15704" y="3840"/>
                    <a:pt x="15903" y="4320"/>
                  </a:cubicBezTo>
                  <a:cubicBezTo>
                    <a:pt x="16102" y="4800"/>
                    <a:pt x="16296" y="5280"/>
                    <a:pt x="16490" y="5760"/>
                  </a:cubicBezTo>
                  <a:cubicBezTo>
                    <a:pt x="16684" y="6240"/>
                    <a:pt x="16879" y="6720"/>
                    <a:pt x="17071" y="7200"/>
                  </a:cubicBezTo>
                  <a:cubicBezTo>
                    <a:pt x="17263" y="7680"/>
                    <a:pt x="17452" y="8160"/>
                    <a:pt x="17646" y="8520"/>
                  </a:cubicBezTo>
                  <a:cubicBezTo>
                    <a:pt x="17841" y="8880"/>
                    <a:pt x="18040" y="9120"/>
                    <a:pt x="18234" y="9480"/>
                  </a:cubicBezTo>
                  <a:cubicBezTo>
                    <a:pt x="18428" y="9840"/>
                    <a:pt x="18618" y="10320"/>
                    <a:pt x="18810" y="10800"/>
                  </a:cubicBezTo>
                  <a:cubicBezTo>
                    <a:pt x="19002" y="11280"/>
                    <a:pt x="19196" y="11760"/>
                    <a:pt x="19433" y="12360"/>
                  </a:cubicBezTo>
                  <a:cubicBezTo>
                    <a:pt x="19670" y="12960"/>
                    <a:pt x="19950" y="13680"/>
                    <a:pt x="20179" y="14520"/>
                  </a:cubicBezTo>
                  <a:cubicBezTo>
                    <a:pt x="20409" y="15360"/>
                    <a:pt x="20589" y="16320"/>
                    <a:pt x="20817" y="17520"/>
                  </a:cubicBezTo>
                  <a:cubicBezTo>
                    <a:pt x="21044" y="18720"/>
                    <a:pt x="21319" y="20160"/>
                    <a:pt x="215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-1" y="3498358"/>
              <a:ext cx="199147" cy="36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251" fill="norm" stroke="1" extrusionOk="0">
                  <a:moveTo>
                    <a:pt x="2154" y="2689"/>
                  </a:moveTo>
                  <a:cubicBezTo>
                    <a:pt x="5979" y="2934"/>
                    <a:pt x="9804" y="3180"/>
                    <a:pt x="12954" y="2996"/>
                  </a:cubicBezTo>
                  <a:cubicBezTo>
                    <a:pt x="16104" y="2811"/>
                    <a:pt x="18579" y="2198"/>
                    <a:pt x="19929" y="1584"/>
                  </a:cubicBezTo>
                  <a:cubicBezTo>
                    <a:pt x="21279" y="971"/>
                    <a:pt x="21504" y="357"/>
                    <a:pt x="20717" y="111"/>
                  </a:cubicBezTo>
                  <a:cubicBezTo>
                    <a:pt x="19929" y="-134"/>
                    <a:pt x="18129" y="-11"/>
                    <a:pt x="15204" y="848"/>
                  </a:cubicBezTo>
                  <a:cubicBezTo>
                    <a:pt x="12279" y="1707"/>
                    <a:pt x="8229" y="3302"/>
                    <a:pt x="5979" y="4468"/>
                  </a:cubicBezTo>
                  <a:cubicBezTo>
                    <a:pt x="3729" y="5634"/>
                    <a:pt x="3279" y="6371"/>
                    <a:pt x="3842" y="7168"/>
                  </a:cubicBezTo>
                  <a:cubicBezTo>
                    <a:pt x="4404" y="7966"/>
                    <a:pt x="5979" y="8825"/>
                    <a:pt x="7329" y="9316"/>
                  </a:cubicBezTo>
                  <a:cubicBezTo>
                    <a:pt x="8679" y="9807"/>
                    <a:pt x="9804" y="9930"/>
                    <a:pt x="10254" y="10298"/>
                  </a:cubicBezTo>
                  <a:cubicBezTo>
                    <a:pt x="10704" y="10666"/>
                    <a:pt x="10479" y="11280"/>
                    <a:pt x="8904" y="12323"/>
                  </a:cubicBezTo>
                  <a:cubicBezTo>
                    <a:pt x="7329" y="13366"/>
                    <a:pt x="4404" y="14839"/>
                    <a:pt x="2604" y="15943"/>
                  </a:cubicBezTo>
                  <a:cubicBezTo>
                    <a:pt x="804" y="17048"/>
                    <a:pt x="129" y="17784"/>
                    <a:pt x="17" y="18705"/>
                  </a:cubicBezTo>
                  <a:cubicBezTo>
                    <a:pt x="-96" y="19625"/>
                    <a:pt x="354" y="20730"/>
                    <a:pt x="2267" y="21098"/>
                  </a:cubicBezTo>
                  <a:cubicBezTo>
                    <a:pt x="4179" y="21466"/>
                    <a:pt x="7554" y="21098"/>
                    <a:pt x="10929" y="2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98059" y="3697134"/>
              <a:ext cx="152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313"/>
                    <a:pt x="3000" y="626"/>
                    <a:pt x="4350" y="2817"/>
                  </a:cubicBezTo>
                  <a:cubicBezTo>
                    <a:pt x="5700" y="5009"/>
                    <a:pt x="6900" y="9078"/>
                    <a:pt x="6900" y="12052"/>
                  </a:cubicBezTo>
                  <a:cubicBezTo>
                    <a:pt x="6900" y="15026"/>
                    <a:pt x="5700" y="16904"/>
                    <a:pt x="4350" y="18313"/>
                  </a:cubicBezTo>
                  <a:cubicBezTo>
                    <a:pt x="3000" y="19722"/>
                    <a:pt x="1500" y="20661"/>
                    <a:pt x="900" y="20348"/>
                  </a:cubicBezTo>
                  <a:cubicBezTo>
                    <a:pt x="300" y="20035"/>
                    <a:pt x="600" y="18470"/>
                    <a:pt x="2550" y="15339"/>
                  </a:cubicBezTo>
                  <a:cubicBezTo>
                    <a:pt x="4500" y="12209"/>
                    <a:pt x="8100" y="7513"/>
                    <a:pt x="10500" y="4539"/>
                  </a:cubicBezTo>
                  <a:cubicBezTo>
                    <a:pt x="12900" y="1565"/>
                    <a:pt x="14100" y="313"/>
                    <a:pt x="14250" y="470"/>
                  </a:cubicBezTo>
                  <a:cubicBezTo>
                    <a:pt x="14400" y="626"/>
                    <a:pt x="13500" y="2191"/>
                    <a:pt x="12900" y="4852"/>
                  </a:cubicBezTo>
                  <a:cubicBezTo>
                    <a:pt x="12300" y="7513"/>
                    <a:pt x="12000" y="11270"/>
                    <a:pt x="13500" y="14243"/>
                  </a:cubicBezTo>
                  <a:cubicBezTo>
                    <a:pt x="15000" y="17217"/>
                    <a:pt x="183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58359" y="3887634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166818" y="3925734"/>
              <a:ext cx="132842" cy="37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0982" fill="norm" stroke="1" extrusionOk="0">
                  <a:moveTo>
                    <a:pt x="5993" y="10800"/>
                  </a:moveTo>
                  <a:cubicBezTo>
                    <a:pt x="3293" y="14400"/>
                    <a:pt x="593" y="18000"/>
                    <a:pt x="87" y="19800"/>
                  </a:cubicBezTo>
                  <a:cubicBezTo>
                    <a:pt x="-419" y="21600"/>
                    <a:pt x="1268" y="21600"/>
                    <a:pt x="5150" y="18000"/>
                  </a:cubicBezTo>
                  <a:cubicBezTo>
                    <a:pt x="9031" y="14400"/>
                    <a:pt x="15106" y="7200"/>
                    <a:pt x="21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71109" y="3697134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83809" y="3817784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813958" y="3557542"/>
              <a:ext cx="158802" cy="337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34" fill="norm" stroke="1" extrusionOk="0">
                  <a:moveTo>
                    <a:pt x="21046" y="3969"/>
                  </a:moveTo>
                  <a:cubicBezTo>
                    <a:pt x="19643" y="2776"/>
                    <a:pt x="18241" y="1584"/>
                    <a:pt x="16137" y="789"/>
                  </a:cubicBezTo>
                  <a:cubicBezTo>
                    <a:pt x="14033" y="-6"/>
                    <a:pt x="11228" y="-404"/>
                    <a:pt x="8282" y="590"/>
                  </a:cubicBezTo>
                  <a:cubicBezTo>
                    <a:pt x="5337" y="1584"/>
                    <a:pt x="2251" y="3969"/>
                    <a:pt x="849" y="5493"/>
                  </a:cubicBezTo>
                  <a:cubicBezTo>
                    <a:pt x="-554" y="7017"/>
                    <a:pt x="-273" y="7679"/>
                    <a:pt x="2111" y="8011"/>
                  </a:cubicBezTo>
                  <a:cubicBezTo>
                    <a:pt x="4495" y="8342"/>
                    <a:pt x="8984" y="8342"/>
                    <a:pt x="11789" y="8011"/>
                  </a:cubicBezTo>
                  <a:cubicBezTo>
                    <a:pt x="14594" y="7679"/>
                    <a:pt x="15716" y="7017"/>
                    <a:pt x="16698" y="6354"/>
                  </a:cubicBezTo>
                  <a:cubicBezTo>
                    <a:pt x="17680" y="5692"/>
                    <a:pt x="18521" y="5029"/>
                    <a:pt x="18942" y="5228"/>
                  </a:cubicBezTo>
                  <a:cubicBezTo>
                    <a:pt x="19363" y="5427"/>
                    <a:pt x="19363" y="6487"/>
                    <a:pt x="19082" y="8607"/>
                  </a:cubicBezTo>
                  <a:cubicBezTo>
                    <a:pt x="18802" y="10727"/>
                    <a:pt x="18241" y="13908"/>
                    <a:pt x="17680" y="15962"/>
                  </a:cubicBezTo>
                  <a:cubicBezTo>
                    <a:pt x="17119" y="18016"/>
                    <a:pt x="16558" y="18943"/>
                    <a:pt x="16277" y="19738"/>
                  </a:cubicBezTo>
                  <a:cubicBezTo>
                    <a:pt x="15997" y="20533"/>
                    <a:pt x="15997" y="21196"/>
                    <a:pt x="16698" y="21130"/>
                  </a:cubicBezTo>
                  <a:cubicBezTo>
                    <a:pt x="17399" y="21063"/>
                    <a:pt x="18802" y="20268"/>
                    <a:pt x="20204" y="19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028777" y="3589184"/>
              <a:ext cx="172583" cy="3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6472" y="0"/>
                    <a:pt x="11467" y="0"/>
                    <a:pt x="8175" y="148"/>
                  </a:cubicBezTo>
                  <a:cubicBezTo>
                    <a:pt x="4882" y="296"/>
                    <a:pt x="3301" y="592"/>
                    <a:pt x="2511" y="1110"/>
                  </a:cubicBezTo>
                  <a:cubicBezTo>
                    <a:pt x="1721" y="1627"/>
                    <a:pt x="1721" y="2367"/>
                    <a:pt x="1721" y="3107"/>
                  </a:cubicBezTo>
                  <a:cubicBezTo>
                    <a:pt x="1721" y="3847"/>
                    <a:pt x="1721" y="4586"/>
                    <a:pt x="1721" y="5326"/>
                  </a:cubicBezTo>
                  <a:cubicBezTo>
                    <a:pt x="1721" y="6066"/>
                    <a:pt x="1721" y="6805"/>
                    <a:pt x="2379" y="7249"/>
                  </a:cubicBezTo>
                  <a:cubicBezTo>
                    <a:pt x="3038" y="7693"/>
                    <a:pt x="4355" y="7841"/>
                    <a:pt x="5804" y="7915"/>
                  </a:cubicBezTo>
                  <a:cubicBezTo>
                    <a:pt x="7253" y="7989"/>
                    <a:pt x="8833" y="7989"/>
                    <a:pt x="10545" y="8877"/>
                  </a:cubicBezTo>
                  <a:cubicBezTo>
                    <a:pt x="12257" y="9764"/>
                    <a:pt x="14101" y="11540"/>
                    <a:pt x="14628" y="13241"/>
                  </a:cubicBezTo>
                  <a:cubicBezTo>
                    <a:pt x="15155" y="14942"/>
                    <a:pt x="14365" y="16570"/>
                    <a:pt x="12916" y="17901"/>
                  </a:cubicBezTo>
                  <a:cubicBezTo>
                    <a:pt x="11467" y="19233"/>
                    <a:pt x="9360" y="20268"/>
                    <a:pt x="7516" y="20860"/>
                  </a:cubicBezTo>
                  <a:cubicBezTo>
                    <a:pt x="5672" y="21452"/>
                    <a:pt x="4092" y="21600"/>
                    <a:pt x="2643" y="21600"/>
                  </a:cubicBezTo>
                  <a:cubicBezTo>
                    <a:pt x="1194" y="21600"/>
                    <a:pt x="-123" y="21452"/>
                    <a:pt x="9" y="20416"/>
                  </a:cubicBezTo>
                  <a:cubicBezTo>
                    <a:pt x="140" y="19381"/>
                    <a:pt x="1721" y="17458"/>
                    <a:pt x="3301" y="15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237718" y="3417734"/>
              <a:ext cx="173192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9583" y="0"/>
                  </a:moveTo>
                  <a:cubicBezTo>
                    <a:pt x="8022" y="3369"/>
                    <a:pt x="6460" y="6738"/>
                    <a:pt x="5419" y="10007"/>
                  </a:cubicBezTo>
                  <a:cubicBezTo>
                    <a:pt x="4378" y="13277"/>
                    <a:pt x="3858" y="16448"/>
                    <a:pt x="3728" y="18528"/>
                  </a:cubicBezTo>
                  <a:cubicBezTo>
                    <a:pt x="3598" y="20609"/>
                    <a:pt x="3858" y="21600"/>
                    <a:pt x="4118" y="21600"/>
                  </a:cubicBezTo>
                  <a:cubicBezTo>
                    <a:pt x="4378" y="21600"/>
                    <a:pt x="4639" y="20609"/>
                    <a:pt x="4248" y="18925"/>
                  </a:cubicBezTo>
                  <a:cubicBezTo>
                    <a:pt x="3858" y="17240"/>
                    <a:pt x="2817" y="14862"/>
                    <a:pt x="1776" y="12980"/>
                  </a:cubicBezTo>
                  <a:cubicBezTo>
                    <a:pt x="735" y="11097"/>
                    <a:pt x="-306" y="9710"/>
                    <a:pt x="84" y="8818"/>
                  </a:cubicBezTo>
                  <a:cubicBezTo>
                    <a:pt x="475" y="7927"/>
                    <a:pt x="2296" y="7530"/>
                    <a:pt x="4508" y="6837"/>
                  </a:cubicBezTo>
                  <a:cubicBezTo>
                    <a:pt x="6721" y="6143"/>
                    <a:pt x="9323" y="5152"/>
                    <a:pt x="11275" y="4261"/>
                  </a:cubicBezTo>
                  <a:cubicBezTo>
                    <a:pt x="13227" y="3369"/>
                    <a:pt x="14528" y="2576"/>
                    <a:pt x="14788" y="2675"/>
                  </a:cubicBezTo>
                  <a:cubicBezTo>
                    <a:pt x="15048" y="2774"/>
                    <a:pt x="14267" y="3765"/>
                    <a:pt x="13357" y="6044"/>
                  </a:cubicBezTo>
                  <a:cubicBezTo>
                    <a:pt x="12446" y="8323"/>
                    <a:pt x="11405" y="11890"/>
                    <a:pt x="10754" y="14367"/>
                  </a:cubicBezTo>
                  <a:cubicBezTo>
                    <a:pt x="10104" y="16844"/>
                    <a:pt x="9843" y="18231"/>
                    <a:pt x="10234" y="18231"/>
                  </a:cubicBezTo>
                  <a:cubicBezTo>
                    <a:pt x="10624" y="18231"/>
                    <a:pt x="11665" y="16844"/>
                    <a:pt x="12576" y="15754"/>
                  </a:cubicBezTo>
                  <a:cubicBezTo>
                    <a:pt x="13487" y="14664"/>
                    <a:pt x="14267" y="13872"/>
                    <a:pt x="15439" y="13178"/>
                  </a:cubicBezTo>
                  <a:cubicBezTo>
                    <a:pt x="16610" y="12484"/>
                    <a:pt x="18171" y="11890"/>
                    <a:pt x="19212" y="12088"/>
                  </a:cubicBezTo>
                  <a:cubicBezTo>
                    <a:pt x="20253" y="12286"/>
                    <a:pt x="20774" y="13277"/>
                    <a:pt x="21034" y="14862"/>
                  </a:cubicBezTo>
                  <a:cubicBezTo>
                    <a:pt x="21294" y="16448"/>
                    <a:pt x="21294" y="18628"/>
                    <a:pt x="21294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683959" y="3646075"/>
              <a:ext cx="106730" cy="29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7" fill="norm" stroke="1" extrusionOk="0">
                  <a:moveTo>
                    <a:pt x="17788" y="2301"/>
                  </a:moveTo>
                  <a:cubicBezTo>
                    <a:pt x="19059" y="1236"/>
                    <a:pt x="20329" y="171"/>
                    <a:pt x="20965" y="19"/>
                  </a:cubicBezTo>
                  <a:cubicBezTo>
                    <a:pt x="21600" y="-133"/>
                    <a:pt x="21600" y="628"/>
                    <a:pt x="19906" y="2985"/>
                  </a:cubicBezTo>
                  <a:cubicBezTo>
                    <a:pt x="18212" y="5343"/>
                    <a:pt x="14824" y="9298"/>
                    <a:pt x="11224" y="12644"/>
                  </a:cubicBezTo>
                  <a:cubicBezTo>
                    <a:pt x="7624" y="15991"/>
                    <a:pt x="3812" y="18729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645859" y="3769912"/>
              <a:ext cx="101601" cy="5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21282"/>
                  </a:moveTo>
                  <a:cubicBezTo>
                    <a:pt x="450" y="14636"/>
                    <a:pt x="900" y="7990"/>
                    <a:pt x="2250" y="4251"/>
                  </a:cubicBezTo>
                  <a:cubicBezTo>
                    <a:pt x="3600" y="513"/>
                    <a:pt x="5850" y="-318"/>
                    <a:pt x="9225" y="97"/>
                  </a:cubicBezTo>
                  <a:cubicBezTo>
                    <a:pt x="12600" y="513"/>
                    <a:pt x="17100" y="2174"/>
                    <a:pt x="21600" y="3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779209" y="3792384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918909" y="3779684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950659" y="3684434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989229" y="3589184"/>
              <a:ext cx="221781" cy="34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97" fill="norm" stroke="1" extrusionOk="0">
                  <a:moveTo>
                    <a:pt x="4891" y="0"/>
                  </a:moveTo>
                  <a:cubicBezTo>
                    <a:pt x="4068" y="2502"/>
                    <a:pt x="3245" y="5005"/>
                    <a:pt x="2423" y="7771"/>
                  </a:cubicBezTo>
                  <a:cubicBezTo>
                    <a:pt x="1600" y="10537"/>
                    <a:pt x="777" y="13566"/>
                    <a:pt x="365" y="15476"/>
                  </a:cubicBezTo>
                  <a:cubicBezTo>
                    <a:pt x="-46" y="17385"/>
                    <a:pt x="-46" y="18176"/>
                    <a:pt x="57" y="19032"/>
                  </a:cubicBezTo>
                  <a:cubicBezTo>
                    <a:pt x="160" y="19888"/>
                    <a:pt x="365" y="20810"/>
                    <a:pt x="983" y="21205"/>
                  </a:cubicBezTo>
                  <a:cubicBezTo>
                    <a:pt x="1600" y="21600"/>
                    <a:pt x="2628" y="21468"/>
                    <a:pt x="4685" y="20020"/>
                  </a:cubicBezTo>
                  <a:cubicBezTo>
                    <a:pt x="6743" y="18571"/>
                    <a:pt x="9828" y="15805"/>
                    <a:pt x="11474" y="14027"/>
                  </a:cubicBezTo>
                  <a:cubicBezTo>
                    <a:pt x="13120" y="12249"/>
                    <a:pt x="13325" y="11459"/>
                    <a:pt x="12811" y="11129"/>
                  </a:cubicBezTo>
                  <a:cubicBezTo>
                    <a:pt x="12297" y="10800"/>
                    <a:pt x="11063" y="10932"/>
                    <a:pt x="9623" y="11590"/>
                  </a:cubicBezTo>
                  <a:cubicBezTo>
                    <a:pt x="8183" y="12249"/>
                    <a:pt x="6537" y="13434"/>
                    <a:pt x="5714" y="14422"/>
                  </a:cubicBezTo>
                  <a:cubicBezTo>
                    <a:pt x="4891" y="15410"/>
                    <a:pt x="4891" y="16200"/>
                    <a:pt x="6537" y="16793"/>
                  </a:cubicBezTo>
                  <a:cubicBezTo>
                    <a:pt x="8183" y="17385"/>
                    <a:pt x="11474" y="17780"/>
                    <a:pt x="14251" y="17846"/>
                  </a:cubicBezTo>
                  <a:cubicBezTo>
                    <a:pt x="17028" y="17912"/>
                    <a:pt x="19291" y="17649"/>
                    <a:pt x="21554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2689183" y="3616408"/>
              <a:ext cx="156827" cy="29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44" fill="norm" stroke="1" extrusionOk="0">
                  <a:moveTo>
                    <a:pt x="21338" y="2589"/>
                  </a:moveTo>
                  <a:cubicBezTo>
                    <a:pt x="20186" y="1683"/>
                    <a:pt x="19034" y="776"/>
                    <a:pt x="17738" y="323"/>
                  </a:cubicBezTo>
                  <a:cubicBezTo>
                    <a:pt x="16442" y="-130"/>
                    <a:pt x="15002" y="-130"/>
                    <a:pt x="13274" y="474"/>
                  </a:cubicBezTo>
                  <a:cubicBezTo>
                    <a:pt x="11546" y="1078"/>
                    <a:pt x="9530" y="2287"/>
                    <a:pt x="7226" y="4704"/>
                  </a:cubicBezTo>
                  <a:cubicBezTo>
                    <a:pt x="4922" y="7120"/>
                    <a:pt x="2330" y="10746"/>
                    <a:pt x="1034" y="13540"/>
                  </a:cubicBezTo>
                  <a:cubicBezTo>
                    <a:pt x="-262" y="16334"/>
                    <a:pt x="-262" y="18298"/>
                    <a:pt x="602" y="19582"/>
                  </a:cubicBezTo>
                  <a:cubicBezTo>
                    <a:pt x="1466" y="20866"/>
                    <a:pt x="3194" y="21470"/>
                    <a:pt x="6650" y="21168"/>
                  </a:cubicBezTo>
                  <a:cubicBezTo>
                    <a:pt x="10106" y="20866"/>
                    <a:pt x="15290" y="19657"/>
                    <a:pt x="20474" y="18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2949310" y="3665384"/>
              <a:ext cx="554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fill="norm" stroke="1" extrusionOk="0">
                  <a:moveTo>
                    <a:pt x="20957" y="0"/>
                  </a:moveTo>
                  <a:cubicBezTo>
                    <a:pt x="16957" y="360"/>
                    <a:pt x="12957" y="720"/>
                    <a:pt x="8957" y="2790"/>
                  </a:cubicBezTo>
                  <a:cubicBezTo>
                    <a:pt x="4957" y="4860"/>
                    <a:pt x="957" y="8640"/>
                    <a:pt x="157" y="12060"/>
                  </a:cubicBezTo>
                  <a:cubicBezTo>
                    <a:pt x="-643" y="15480"/>
                    <a:pt x="1757" y="18540"/>
                    <a:pt x="4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2886439" y="3620884"/>
              <a:ext cx="264371" cy="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0641" fill="norm" stroke="1" extrusionOk="0">
                  <a:moveTo>
                    <a:pt x="840" y="20641"/>
                  </a:moveTo>
                  <a:cubicBezTo>
                    <a:pt x="325" y="16714"/>
                    <a:pt x="-189" y="12786"/>
                    <a:pt x="68" y="9841"/>
                  </a:cubicBezTo>
                  <a:cubicBezTo>
                    <a:pt x="325" y="6896"/>
                    <a:pt x="1354" y="4932"/>
                    <a:pt x="4182" y="2968"/>
                  </a:cubicBezTo>
                  <a:cubicBezTo>
                    <a:pt x="7011" y="1005"/>
                    <a:pt x="11640" y="-959"/>
                    <a:pt x="14811" y="514"/>
                  </a:cubicBezTo>
                  <a:cubicBezTo>
                    <a:pt x="17982" y="1986"/>
                    <a:pt x="19697" y="6896"/>
                    <a:pt x="21411" y="11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2877759" y="3913034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6457"/>
                    <a:pt x="11250" y="11314"/>
                    <a:pt x="14850" y="7714"/>
                  </a:cubicBezTo>
                  <a:cubicBezTo>
                    <a:pt x="18450" y="4114"/>
                    <a:pt x="2002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3195259" y="3989234"/>
              <a:ext cx="50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3969959" y="3722534"/>
              <a:ext cx="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4084259" y="3868584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6200"/>
                    <a:pt x="11077" y="10800"/>
                    <a:pt x="14677" y="7200"/>
                  </a:cubicBezTo>
                  <a:cubicBezTo>
                    <a:pt x="18277" y="3600"/>
                    <a:pt x="199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4345335" y="3722534"/>
              <a:ext cx="177075" cy="222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46" fill="norm" stroke="1" extrusionOk="0">
                  <a:moveTo>
                    <a:pt x="19969" y="0"/>
                  </a:moveTo>
                  <a:cubicBezTo>
                    <a:pt x="17398" y="4891"/>
                    <a:pt x="14826" y="9781"/>
                    <a:pt x="12641" y="13245"/>
                  </a:cubicBezTo>
                  <a:cubicBezTo>
                    <a:pt x="10455" y="16709"/>
                    <a:pt x="8655" y="18747"/>
                    <a:pt x="7112" y="19970"/>
                  </a:cubicBezTo>
                  <a:cubicBezTo>
                    <a:pt x="5569" y="21192"/>
                    <a:pt x="4283" y="21600"/>
                    <a:pt x="3126" y="21396"/>
                  </a:cubicBezTo>
                  <a:cubicBezTo>
                    <a:pt x="1969" y="21192"/>
                    <a:pt x="941" y="20377"/>
                    <a:pt x="426" y="18849"/>
                  </a:cubicBezTo>
                  <a:cubicBezTo>
                    <a:pt x="-88" y="17321"/>
                    <a:pt x="-88" y="15079"/>
                    <a:pt x="169" y="13449"/>
                  </a:cubicBezTo>
                  <a:cubicBezTo>
                    <a:pt x="426" y="11819"/>
                    <a:pt x="941" y="10800"/>
                    <a:pt x="2098" y="10291"/>
                  </a:cubicBezTo>
                  <a:cubicBezTo>
                    <a:pt x="3255" y="9781"/>
                    <a:pt x="5055" y="9781"/>
                    <a:pt x="7241" y="10698"/>
                  </a:cubicBezTo>
                  <a:cubicBezTo>
                    <a:pt x="9426" y="11615"/>
                    <a:pt x="11998" y="13449"/>
                    <a:pt x="14441" y="15385"/>
                  </a:cubicBezTo>
                  <a:cubicBezTo>
                    <a:pt x="16883" y="17321"/>
                    <a:pt x="19198" y="19358"/>
                    <a:pt x="21512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4681159" y="3798734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4649409" y="3900334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116753" y="3728884"/>
              <a:ext cx="106038" cy="20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9" h="21106" fill="norm" stroke="1" extrusionOk="0">
                  <a:moveTo>
                    <a:pt x="14883" y="0"/>
                  </a:moveTo>
                  <a:cubicBezTo>
                    <a:pt x="12883" y="0"/>
                    <a:pt x="10883" y="0"/>
                    <a:pt x="8083" y="2424"/>
                  </a:cubicBezTo>
                  <a:cubicBezTo>
                    <a:pt x="5283" y="4849"/>
                    <a:pt x="1683" y="9698"/>
                    <a:pt x="483" y="13224"/>
                  </a:cubicBezTo>
                  <a:cubicBezTo>
                    <a:pt x="-717" y="16751"/>
                    <a:pt x="483" y="18955"/>
                    <a:pt x="2283" y="20167"/>
                  </a:cubicBezTo>
                  <a:cubicBezTo>
                    <a:pt x="4083" y="21380"/>
                    <a:pt x="6483" y="21600"/>
                    <a:pt x="9883" y="19727"/>
                  </a:cubicBezTo>
                  <a:cubicBezTo>
                    <a:pt x="13283" y="17853"/>
                    <a:pt x="17683" y="13886"/>
                    <a:pt x="19283" y="10580"/>
                  </a:cubicBezTo>
                  <a:cubicBezTo>
                    <a:pt x="20883" y="7273"/>
                    <a:pt x="19683" y="4629"/>
                    <a:pt x="18083" y="3196"/>
                  </a:cubicBezTo>
                  <a:cubicBezTo>
                    <a:pt x="16483" y="1763"/>
                    <a:pt x="14483" y="1543"/>
                    <a:pt x="13483" y="1984"/>
                  </a:cubicBezTo>
                  <a:cubicBezTo>
                    <a:pt x="12483" y="2424"/>
                    <a:pt x="12483" y="3527"/>
                    <a:pt x="12483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5360609" y="3817784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5426452" y="3701658"/>
              <a:ext cx="94801" cy="30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428" fill="norm" stroke="1" extrusionOk="0">
                  <a:moveTo>
                    <a:pt x="20172" y="5115"/>
                  </a:moveTo>
                  <a:cubicBezTo>
                    <a:pt x="20631" y="4208"/>
                    <a:pt x="21091" y="3302"/>
                    <a:pt x="19253" y="2396"/>
                  </a:cubicBezTo>
                  <a:cubicBezTo>
                    <a:pt x="17414" y="1490"/>
                    <a:pt x="13278" y="583"/>
                    <a:pt x="10061" y="206"/>
                  </a:cubicBezTo>
                  <a:cubicBezTo>
                    <a:pt x="6844" y="-172"/>
                    <a:pt x="4546" y="-21"/>
                    <a:pt x="2708" y="583"/>
                  </a:cubicBezTo>
                  <a:cubicBezTo>
                    <a:pt x="870" y="1187"/>
                    <a:pt x="-509" y="2245"/>
                    <a:pt x="180" y="3378"/>
                  </a:cubicBezTo>
                  <a:cubicBezTo>
                    <a:pt x="870" y="4511"/>
                    <a:pt x="3627" y="5719"/>
                    <a:pt x="6155" y="6323"/>
                  </a:cubicBezTo>
                  <a:cubicBezTo>
                    <a:pt x="8682" y="6927"/>
                    <a:pt x="10980" y="6927"/>
                    <a:pt x="13278" y="6776"/>
                  </a:cubicBezTo>
                  <a:cubicBezTo>
                    <a:pt x="15576" y="6625"/>
                    <a:pt x="17874" y="6323"/>
                    <a:pt x="19023" y="6550"/>
                  </a:cubicBezTo>
                  <a:cubicBezTo>
                    <a:pt x="20172" y="6776"/>
                    <a:pt x="20172" y="7531"/>
                    <a:pt x="19253" y="9722"/>
                  </a:cubicBezTo>
                  <a:cubicBezTo>
                    <a:pt x="18334" y="11912"/>
                    <a:pt x="16495" y="15537"/>
                    <a:pt x="15806" y="17727"/>
                  </a:cubicBezTo>
                  <a:cubicBezTo>
                    <a:pt x="15117" y="19918"/>
                    <a:pt x="15576" y="20673"/>
                    <a:pt x="16036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5608259" y="3736176"/>
              <a:ext cx="114301" cy="23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1081"/>
                  </a:moveTo>
                  <a:cubicBezTo>
                    <a:pt x="16000" y="497"/>
                    <a:pt x="10400" y="-87"/>
                    <a:pt x="7000" y="10"/>
                  </a:cubicBezTo>
                  <a:cubicBezTo>
                    <a:pt x="3600" y="108"/>
                    <a:pt x="2400" y="886"/>
                    <a:pt x="2600" y="2540"/>
                  </a:cubicBezTo>
                  <a:cubicBezTo>
                    <a:pt x="2800" y="4194"/>
                    <a:pt x="4400" y="6724"/>
                    <a:pt x="6200" y="9254"/>
                  </a:cubicBezTo>
                  <a:cubicBezTo>
                    <a:pt x="8000" y="11783"/>
                    <a:pt x="10000" y="14313"/>
                    <a:pt x="11000" y="16356"/>
                  </a:cubicBezTo>
                  <a:cubicBezTo>
                    <a:pt x="12000" y="18399"/>
                    <a:pt x="12000" y="19956"/>
                    <a:pt x="10000" y="20735"/>
                  </a:cubicBezTo>
                  <a:cubicBezTo>
                    <a:pt x="8000" y="21513"/>
                    <a:pt x="4000" y="21513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5646359" y="3716184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122609" y="3906684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880"/>
                    <a:pt x="10800" y="5760"/>
                    <a:pt x="14400" y="9360"/>
                  </a:cubicBezTo>
                  <a:cubicBezTo>
                    <a:pt x="18000" y="12960"/>
                    <a:pt x="198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109909" y="3944784"/>
              <a:ext cx="311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8000"/>
                    <a:pt x="8229" y="14400"/>
                    <a:pt x="11829" y="10800"/>
                  </a:cubicBezTo>
                  <a:cubicBezTo>
                    <a:pt x="15429" y="7200"/>
                    <a:pt x="185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6332159" y="3855884"/>
              <a:ext cx="909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0" y="0"/>
                  </a:moveTo>
                  <a:cubicBezTo>
                    <a:pt x="6240" y="626"/>
                    <a:pt x="12480" y="1252"/>
                    <a:pt x="16320" y="2191"/>
                  </a:cubicBezTo>
                  <a:cubicBezTo>
                    <a:pt x="20160" y="3130"/>
                    <a:pt x="21600" y="4383"/>
                    <a:pt x="19920" y="6887"/>
                  </a:cubicBezTo>
                  <a:cubicBezTo>
                    <a:pt x="18240" y="9391"/>
                    <a:pt x="13440" y="13148"/>
                    <a:pt x="9600" y="15809"/>
                  </a:cubicBezTo>
                  <a:cubicBezTo>
                    <a:pt x="5760" y="18470"/>
                    <a:pt x="288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6714339" y="3805084"/>
              <a:ext cx="20202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20800" y="0"/>
                  </a:moveTo>
                  <a:cubicBezTo>
                    <a:pt x="16975" y="5280"/>
                    <a:pt x="13150" y="10560"/>
                    <a:pt x="10788" y="13560"/>
                  </a:cubicBezTo>
                  <a:cubicBezTo>
                    <a:pt x="8425" y="16560"/>
                    <a:pt x="7525" y="17280"/>
                    <a:pt x="6400" y="17880"/>
                  </a:cubicBezTo>
                  <a:cubicBezTo>
                    <a:pt x="5275" y="18480"/>
                    <a:pt x="3925" y="18960"/>
                    <a:pt x="2800" y="18720"/>
                  </a:cubicBezTo>
                  <a:cubicBezTo>
                    <a:pt x="1675" y="18480"/>
                    <a:pt x="775" y="17520"/>
                    <a:pt x="325" y="16200"/>
                  </a:cubicBezTo>
                  <a:cubicBezTo>
                    <a:pt x="-125" y="14880"/>
                    <a:pt x="-125" y="13200"/>
                    <a:pt x="438" y="11760"/>
                  </a:cubicBezTo>
                  <a:cubicBezTo>
                    <a:pt x="1000" y="10320"/>
                    <a:pt x="2125" y="9120"/>
                    <a:pt x="3925" y="8640"/>
                  </a:cubicBezTo>
                  <a:cubicBezTo>
                    <a:pt x="5725" y="8160"/>
                    <a:pt x="8200" y="8400"/>
                    <a:pt x="10675" y="10560"/>
                  </a:cubicBezTo>
                  <a:cubicBezTo>
                    <a:pt x="13150" y="12720"/>
                    <a:pt x="15625" y="16800"/>
                    <a:pt x="17425" y="18960"/>
                  </a:cubicBezTo>
                  <a:cubicBezTo>
                    <a:pt x="19225" y="21120"/>
                    <a:pt x="20350" y="21360"/>
                    <a:pt x="214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6967159" y="3913034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6973509" y="3989234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7228644" y="3833569"/>
              <a:ext cx="94116" cy="179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301" fill="norm" stroke="1" extrusionOk="0">
                  <a:moveTo>
                    <a:pt x="20879" y="1894"/>
                  </a:moveTo>
                  <a:cubicBezTo>
                    <a:pt x="19001" y="890"/>
                    <a:pt x="17122" y="-115"/>
                    <a:pt x="15244" y="11"/>
                  </a:cubicBezTo>
                  <a:cubicBezTo>
                    <a:pt x="13366" y="136"/>
                    <a:pt x="11488" y="1392"/>
                    <a:pt x="8670" y="4532"/>
                  </a:cubicBezTo>
                  <a:cubicBezTo>
                    <a:pt x="5853" y="7671"/>
                    <a:pt x="2096" y="12694"/>
                    <a:pt x="688" y="15834"/>
                  </a:cubicBezTo>
                  <a:cubicBezTo>
                    <a:pt x="-721" y="18973"/>
                    <a:pt x="218" y="20229"/>
                    <a:pt x="1862" y="20857"/>
                  </a:cubicBezTo>
                  <a:cubicBezTo>
                    <a:pt x="3505" y="21485"/>
                    <a:pt x="5853" y="21485"/>
                    <a:pt x="8670" y="20606"/>
                  </a:cubicBezTo>
                  <a:cubicBezTo>
                    <a:pt x="11488" y="19727"/>
                    <a:pt x="14775" y="17969"/>
                    <a:pt x="16888" y="15708"/>
                  </a:cubicBezTo>
                  <a:cubicBezTo>
                    <a:pt x="19001" y="13448"/>
                    <a:pt x="19940" y="10685"/>
                    <a:pt x="19940" y="8550"/>
                  </a:cubicBezTo>
                  <a:cubicBezTo>
                    <a:pt x="19940" y="6415"/>
                    <a:pt x="19001" y="4908"/>
                    <a:pt x="17357" y="4029"/>
                  </a:cubicBezTo>
                  <a:cubicBezTo>
                    <a:pt x="15714" y="3150"/>
                    <a:pt x="13366" y="2899"/>
                    <a:pt x="12662" y="3527"/>
                  </a:cubicBezTo>
                  <a:cubicBezTo>
                    <a:pt x="11957" y="4155"/>
                    <a:pt x="12896" y="5662"/>
                    <a:pt x="13836" y="7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7418009" y="3944784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7495856" y="3836834"/>
              <a:ext cx="112654" cy="130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13" fill="norm" stroke="1" extrusionOk="0">
                  <a:moveTo>
                    <a:pt x="21289" y="3086"/>
                  </a:moveTo>
                  <a:cubicBezTo>
                    <a:pt x="19289" y="2057"/>
                    <a:pt x="17289" y="1029"/>
                    <a:pt x="14489" y="1543"/>
                  </a:cubicBezTo>
                  <a:cubicBezTo>
                    <a:pt x="11689" y="2057"/>
                    <a:pt x="8089" y="4114"/>
                    <a:pt x="5489" y="6857"/>
                  </a:cubicBezTo>
                  <a:cubicBezTo>
                    <a:pt x="2889" y="9600"/>
                    <a:pt x="1289" y="13029"/>
                    <a:pt x="489" y="15600"/>
                  </a:cubicBezTo>
                  <a:cubicBezTo>
                    <a:pt x="-311" y="18171"/>
                    <a:pt x="-311" y="19886"/>
                    <a:pt x="1889" y="20743"/>
                  </a:cubicBezTo>
                  <a:cubicBezTo>
                    <a:pt x="4089" y="21600"/>
                    <a:pt x="8489" y="21600"/>
                    <a:pt x="11889" y="18000"/>
                  </a:cubicBezTo>
                  <a:cubicBezTo>
                    <a:pt x="15289" y="14400"/>
                    <a:pt x="17689" y="7200"/>
                    <a:pt x="200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7648497" y="3806407"/>
              <a:ext cx="87013" cy="23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291" fill="norm" stroke="1" extrusionOk="0">
                  <a:moveTo>
                    <a:pt x="21141" y="2772"/>
                  </a:moveTo>
                  <a:cubicBezTo>
                    <a:pt x="16512" y="1808"/>
                    <a:pt x="11884" y="843"/>
                    <a:pt x="8284" y="361"/>
                  </a:cubicBezTo>
                  <a:cubicBezTo>
                    <a:pt x="4684" y="-121"/>
                    <a:pt x="2112" y="-121"/>
                    <a:pt x="827" y="361"/>
                  </a:cubicBezTo>
                  <a:cubicBezTo>
                    <a:pt x="-459" y="843"/>
                    <a:pt x="-459" y="1808"/>
                    <a:pt x="2370" y="4411"/>
                  </a:cubicBezTo>
                  <a:cubicBezTo>
                    <a:pt x="5198" y="7015"/>
                    <a:pt x="10855" y="11258"/>
                    <a:pt x="13684" y="13958"/>
                  </a:cubicBezTo>
                  <a:cubicBezTo>
                    <a:pt x="16512" y="16658"/>
                    <a:pt x="16512" y="17815"/>
                    <a:pt x="16255" y="18875"/>
                  </a:cubicBezTo>
                  <a:cubicBezTo>
                    <a:pt x="15998" y="19936"/>
                    <a:pt x="15484" y="20900"/>
                    <a:pt x="12912" y="21190"/>
                  </a:cubicBezTo>
                  <a:cubicBezTo>
                    <a:pt x="10341" y="21479"/>
                    <a:pt x="5712" y="21093"/>
                    <a:pt x="1084" y="20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7684709" y="3773334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7280"/>
                    <a:pt x="8441" y="12960"/>
                    <a:pt x="12041" y="9360"/>
                  </a:cubicBezTo>
                  <a:cubicBezTo>
                    <a:pt x="15641" y="5760"/>
                    <a:pt x="1862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902909" y="4461972"/>
              <a:ext cx="118673" cy="5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06" fill="norm" stroke="1" extrusionOk="0">
                  <a:moveTo>
                    <a:pt x="3411" y="6911"/>
                  </a:moveTo>
                  <a:cubicBezTo>
                    <a:pt x="3032" y="9860"/>
                    <a:pt x="2653" y="12809"/>
                    <a:pt x="2274" y="14978"/>
                  </a:cubicBezTo>
                  <a:cubicBezTo>
                    <a:pt x="1895" y="17147"/>
                    <a:pt x="1516" y="18535"/>
                    <a:pt x="1326" y="19576"/>
                  </a:cubicBezTo>
                  <a:cubicBezTo>
                    <a:pt x="1137" y="20617"/>
                    <a:pt x="1137" y="21311"/>
                    <a:pt x="947" y="21397"/>
                  </a:cubicBezTo>
                  <a:cubicBezTo>
                    <a:pt x="758" y="21484"/>
                    <a:pt x="379" y="20964"/>
                    <a:pt x="189" y="18968"/>
                  </a:cubicBezTo>
                  <a:cubicBezTo>
                    <a:pt x="0" y="16973"/>
                    <a:pt x="0" y="13503"/>
                    <a:pt x="0" y="10467"/>
                  </a:cubicBezTo>
                  <a:cubicBezTo>
                    <a:pt x="0" y="7431"/>
                    <a:pt x="0" y="4829"/>
                    <a:pt x="758" y="3137"/>
                  </a:cubicBezTo>
                  <a:cubicBezTo>
                    <a:pt x="1516" y="1445"/>
                    <a:pt x="3032" y="665"/>
                    <a:pt x="5116" y="274"/>
                  </a:cubicBezTo>
                  <a:cubicBezTo>
                    <a:pt x="7200" y="-116"/>
                    <a:pt x="9853" y="-116"/>
                    <a:pt x="12695" y="448"/>
                  </a:cubicBezTo>
                  <a:cubicBezTo>
                    <a:pt x="15537" y="1012"/>
                    <a:pt x="18568" y="2139"/>
                    <a:pt x="20084" y="3527"/>
                  </a:cubicBezTo>
                  <a:cubicBezTo>
                    <a:pt x="21600" y="4915"/>
                    <a:pt x="21600" y="6564"/>
                    <a:pt x="20274" y="7691"/>
                  </a:cubicBezTo>
                  <a:cubicBezTo>
                    <a:pt x="18947" y="8819"/>
                    <a:pt x="16295" y="9426"/>
                    <a:pt x="13263" y="9990"/>
                  </a:cubicBezTo>
                  <a:cubicBezTo>
                    <a:pt x="10232" y="10554"/>
                    <a:pt x="6821" y="11074"/>
                    <a:pt x="5684" y="11508"/>
                  </a:cubicBezTo>
                  <a:cubicBezTo>
                    <a:pt x="4547" y="11942"/>
                    <a:pt x="5684" y="12289"/>
                    <a:pt x="6821" y="12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036259" y="4725834"/>
              <a:ext cx="152401" cy="19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5457"/>
                  </a:moveTo>
                  <a:cubicBezTo>
                    <a:pt x="1800" y="5457"/>
                    <a:pt x="3600" y="5457"/>
                    <a:pt x="5700" y="7617"/>
                  </a:cubicBezTo>
                  <a:cubicBezTo>
                    <a:pt x="7800" y="9777"/>
                    <a:pt x="10200" y="14097"/>
                    <a:pt x="10800" y="16825"/>
                  </a:cubicBezTo>
                  <a:cubicBezTo>
                    <a:pt x="11400" y="19554"/>
                    <a:pt x="10200" y="20691"/>
                    <a:pt x="8850" y="21145"/>
                  </a:cubicBezTo>
                  <a:cubicBezTo>
                    <a:pt x="7500" y="21600"/>
                    <a:pt x="6000" y="21373"/>
                    <a:pt x="4950" y="19440"/>
                  </a:cubicBezTo>
                  <a:cubicBezTo>
                    <a:pt x="3900" y="17507"/>
                    <a:pt x="3300" y="13869"/>
                    <a:pt x="3900" y="10914"/>
                  </a:cubicBezTo>
                  <a:cubicBezTo>
                    <a:pt x="4500" y="7958"/>
                    <a:pt x="6300" y="5684"/>
                    <a:pt x="9450" y="3979"/>
                  </a:cubicBezTo>
                  <a:cubicBezTo>
                    <a:pt x="12600" y="2274"/>
                    <a:pt x="17100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232207" y="4538457"/>
              <a:ext cx="140603" cy="396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545" fill="norm" stroke="1" extrusionOk="0">
                  <a:moveTo>
                    <a:pt x="20794" y="1898"/>
                  </a:moveTo>
                  <a:cubicBezTo>
                    <a:pt x="20481" y="979"/>
                    <a:pt x="20168" y="60"/>
                    <a:pt x="19072" y="2"/>
                  </a:cubicBezTo>
                  <a:cubicBezTo>
                    <a:pt x="17977" y="-55"/>
                    <a:pt x="16098" y="749"/>
                    <a:pt x="12968" y="2932"/>
                  </a:cubicBezTo>
                  <a:cubicBezTo>
                    <a:pt x="9837" y="5115"/>
                    <a:pt x="5455" y="8677"/>
                    <a:pt x="2794" y="11607"/>
                  </a:cubicBezTo>
                  <a:cubicBezTo>
                    <a:pt x="133" y="14536"/>
                    <a:pt x="-806" y="16834"/>
                    <a:pt x="759" y="18385"/>
                  </a:cubicBezTo>
                  <a:cubicBezTo>
                    <a:pt x="2324" y="19936"/>
                    <a:pt x="6394" y="20741"/>
                    <a:pt x="10464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1407999" y="4601220"/>
              <a:ext cx="244211" cy="313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97" fill="norm" stroke="1" extrusionOk="0">
                  <a:moveTo>
                    <a:pt x="15898" y="1998"/>
                  </a:moveTo>
                  <a:cubicBezTo>
                    <a:pt x="15339" y="1422"/>
                    <a:pt x="14781" y="846"/>
                    <a:pt x="14036" y="486"/>
                  </a:cubicBezTo>
                  <a:cubicBezTo>
                    <a:pt x="13291" y="126"/>
                    <a:pt x="12360" y="-18"/>
                    <a:pt x="11522" y="270"/>
                  </a:cubicBezTo>
                  <a:cubicBezTo>
                    <a:pt x="10684" y="558"/>
                    <a:pt x="9939" y="1278"/>
                    <a:pt x="8263" y="3654"/>
                  </a:cubicBezTo>
                  <a:cubicBezTo>
                    <a:pt x="6587" y="6030"/>
                    <a:pt x="3981" y="10062"/>
                    <a:pt x="2398" y="12942"/>
                  </a:cubicBezTo>
                  <a:cubicBezTo>
                    <a:pt x="815" y="15822"/>
                    <a:pt x="256" y="17550"/>
                    <a:pt x="70" y="18774"/>
                  </a:cubicBezTo>
                  <a:cubicBezTo>
                    <a:pt x="-116" y="19998"/>
                    <a:pt x="70" y="20718"/>
                    <a:pt x="629" y="21078"/>
                  </a:cubicBezTo>
                  <a:cubicBezTo>
                    <a:pt x="1187" y="21438"/>
                    <a:pt x="2118" y="21438"/>
                    <a:pt x="4539" y="20430"/>
                  </a:cubicBezTo>
                  <a:cubicBezTo>
                    <a:pt x="6960" y="19422"/>
                    <a:pt x="10870" y="17406"/>
                    <a:pt x="13756" y="14886"/>
                  </a:cubicBezTo>
                  <a:cubicBezTo>
                    <a:pt x="16643" y="12366"/>
                    <a:pt x="18505" y="9342"/>
                    <a:pt x="19529" y="6894"/>
                  </a:cubicBezTo>
                  <a:cubicBezTo>
                    <a:pt x="20553" y="4446"/>
                    <a:pt x="20739" y="2574"/>
                    <a:pt x="20460" y="1422"/>
                  </a:cubicBezTo>
                  <a:cubicBezTo>
                    <a:pt x="20181" y="270"/>
                    <a:pt x="19436" y="-162"/>
                    <a:pt x="17387" y="54"/>
                  </a:cubicBezTo>
                  <a:cubicBezTo>
                    <a:pt x="15339" y="270"/>
                    <a:pt x="11987" y="1134"/>
                    <a:pt x="9753" y="2214"/>
                  </a:cubicBezTo>
                  <a:cubicBezTo>
                    <a:pt x="7518" y="3294"/>
                    <a:pt x="6401" y="4590"/>
                    <a:pt x="5843" y="5598"/>
                  </a:cubicBezTo>
                  <a:cubicBezTo>
                    <a:pt x="5284" y="6606"/>
                    <a:pt x="5284" y="7326"/>
                    <a:pt x="5843" y="7830"/>
                  </a:cubicBezTo>
                  <a:cubicBezTo>
                    <a:pt x="6401" y="8334"/>
                    <a:pt x="7518" y="8622"/>
                    <a:pt x="10218" y="8622"/>
                  </a:cubicBezTo>
                  <a:cubicBezTo>
                    <a:pt x="12918" y="8622"/>
                    <a:pt x="17201" y="8334"/>
                    <a:pt x="21484" y="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1808144" y="4670418"/>
              <a:ext cx="186966" cy="22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34" fill="norm" stroke="1" extrusionOk="0">
                  <a:moveTo>
                    <a:pt x="16879" y="2278"/>
                  </a:moveTo>
                  <a:cubicBezTo>
                    <a:pt x="17359" y="1259"/>
                    <a:pt x="17839" y="241"/>
                    <a:pt x="17359" y="37"/>
                  </a:cubicBezTo>
                  <a:cubicBezTo>
                    <a:pt x="16879" y="-167"/>
                    <a:pt x="15439" y="444"/>
                    <a:pt x="12559" y="2584"/>
                  </a:cubicBezTo>
                  <a:cubicBezTo>
                    <a:pt x="9679" y="4724"/>
                    <a:pt x="5359" y="8391"/>
                    <a:pt x="2839" y="11346"/>
                  </a:cubicBezTo>
                  <a:cubicBezTo>
                    <a:pt x="319" y="14301"/>
                    <a:pt x="-401" y="16542"/>
                    <a:pt x="199" y="18173"/>
                  </a:cubicBezTo>
                  <a:cubicBezTo>
                    <a:pt x="799" y="19803"/>
                    <a:pt x="2719" y="20822"/>
                    <a:pt x="6199" y="21127"/>
                  </a:cubicBezTo>
                  <a:cubicBezTo>
                    <a:pt x="9679" y="21433"/>
                    <a:pt x="14719" y="21025"/>
                    <a:pt x="17479" y="20618"/>
                  </a:cubicBezTo>
                  <a:cubicBezTo>
                    <a:pt x="20239" y="20210"/>
                    <a:pt x="20719" y="19803"/>
                    <a:pt x="21199" y="19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1836359" y="4782984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2242759" y="4795684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236409" y="473218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2294719" y="4722912"/>
              <a:ext cx="132191" cy="150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414" fill="norm" stroke="1" extrusionOk="0">
                  <a:moveTo>
                    <a:pt x="2898" y="5582"/>
                  </a:moveTo>
                  <a:cubicBezTo>
                    <a:pt x="2898" y="9902"/>
                    <a:pt x="2898" y="14222"/>
                    <a:pt x="2383" y="16958"/>
                  </a:cubicBezTo>
                  <a:cubicBezTo>
                    <a:pt x="1869" y="19694"/>
                    <a:pt x="841" y="20846"/>
                    <a:pt x="326" y="20270"/>
                  </a:cubicBezTo>
                  <a:cubicBezTo>
                    <a:pt x="-188" y="19694"/>
                    <a:pt x="-188" y="17390"/>
                    <a:pt x="1012" y="14078"/>
                  </a:cubicBezTo>
                  <a:cubicBezTo>
                    <a:pt x="2212" y="10766"/>
                    <a:pt x="4612" y="6446"/>
                    <a:pt x="7012" y="3566"/>
                  </a:cubicBezTo>
                  <a:cubicBezTo>
                    <a:pt x="9412" y="686"/>
                    <a:pt x="11812" y="-754"/>
                    <a:pt x="14212" y="398"/>
                  </a:cubicBezTo>
                  <a:cubicBezTo>
                    <a:pt x="16612" y="1550"/>
                    <a:pt x="19012" y="5294"/>
                    <a:pt x="20212" y="7886"/>
                  </a:cubicBezTo>
                  <a:cubicBezTo>
                    <a:pt x="21412" y="10478"/>
                    <a:pt x="21412" y="11918"/>
                    <a:pt x="21412" y="13358"/>
                  </a:cubicBezTo>
                  <a:cubicBezTo>
                    <a:pt x="21412" y="14798"/>
                    <a:pt x="21412" y="16238"/>
                    <a:pt x="21412" y="16670"/>
                  </a:cubicBezTo>
                  <a:cubicBezTo>
                    <a:pt x="21412" y="17102"/>
                    <a:pt x="21412" y="16526"/>
                    <a:pt x="21412" y="15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2505226" y="4541684"/>
              <a:ext cx="61384" cy="32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19366" y="0"/>
                  </a:moveTo>
                  <a:cubicBezTo>
                    <a:pt x="19366" y="1394"/>
                    <a:pt x="19366" y="2787"/>
                    <a:pt x="16386" y="5295"/>
                  </a:cubicBezTo>
                  <a:cubicBezTo>
                    <a:pt x="13407" y="7804"/>
                    <a:pt x="7448" y="11427"/>
                    <a:pt x="4097" y="14005"/>
                  </a:cubicBezTo>
                  <a:cubicBezTo>
                    <a:pt x="745" y="16583"/>
                    <a:pt x="0" y="18116"/>
                    <a:pt x="0" y="19231"/>
                  </a:cubicBezTo>
                  <a:cubicBezTo>
                    <a:pt x="0" y="20346"/>
                    <a:pt x="745" y="21043"/>
                    <a:pt x="2979" y="21321"/>
                  </a:cubicBezTo>
                  <a:cubicBezTo>
                    <a:pt x="5214" y="21600"/>
                    <a:pt x="8938" y="21461"/>
                    <a:pt x="12290" y="20973"/>
                  </a:cubicBezTo>
                  <a:cubicBezTo>
                    <a:pt x="15641" y="20485"/>
                    <a:pt x="18621" y="19649"/>
                    <a:pt x="2160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2515809" y="4687801"/>
              <a:ext cx="146051" cy="13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7844"/>
                  </a:moveTo>
                  <a:cubicBezTo>
                    <a:pt x="5635" y="7844"/>
                    <a:pt x="11270" y="7844"/>
                    <a:pt x="14870" y="7189"/>
                  </a:cubicBezTo>
                  <a:cubicBezTo>
                    <a:pt x="18470" y="6535"/>
                    <a:pt x="20035" y="5226"/>
                    <a:pt x="20817" y="3753"/>
                  </a:cubicBezTo>
                  <a:cubicBezTo>
                    <a:pt x="21600" y="2280"/>
                    <a:pt x="21600" y="644"/>
                    <a:pt x="20661" y="153"/>
                  </a:cubicBezTo>
                  <a:cubicBezTo>
                    <a:pt x="19722" y="-338"/>
                    <a:pt x="17843" y="317"/>
                    <a:pt x="15652" y="2607"/>
                  </a:cubicBezTo>
                  <a:cubicBezTo>
                    <a:pt x="13461" y="4898"/>
                    <a:pt x="10957" y="8826"/>
                    <a:pt x="9704" y="11771"/>
                  </a:cubicBezTo>
                  <a:cubicBezTo>
                    <a:pt x="8452" y="14717"/>
                    <a:pt x="8452" y="16680"/>
                    <a:pt x="10017" y="18317"/>
                  </a:cubicBezTo>
                  <a:cubicBezTo>
                    <a:pt x="11583" y="19953"/>
                    <a:pt x="14713" y="21262"/>
                    <a:pt x="16904" y="21098"/>
                  </a:cubicBezTo>
                  <a:cubicBezTo>
                    <a:pt x="19096" y="20935"/>
                    <a:pt x="20348" y="19298"/>
                    <a:pt x="21600" y="17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2699959" y="4691927"/>
              <a:ext cx="254001" cy="12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3607"/>
                  </a:moveTo>
                  <a:cubicBezTo>
                    <a:pt x="1080" y="6487"/>
                    <a:pt x="2160" y="9367"/>
                    <a:pt x="2790" y="11707"/>
                  </a:cubicBezTo>
                  <a:cubicBezTo>
                    <a:pt x="3420" y="14047"/>
                    <a:pt x="3600" y="15847"/>
                    <a:pt x="3600" y="17647"/>
                  </a:cubicBezTo>
                  <a:cubicBezTo>
                    <a:pt x="3600" y="19447"/>
                    <a:pt x="3420" y="21247"/>
                    <a:pt x="3150" y="21247"/>
                  </a:cubicBezTo>
                  <a:cubicBezTo>
                    <a:pt x="2880" y="21247"/>
                    <a:pt x="2520" y="19447"/>
                    <a:pt x="2520" y="16747"/>
                  </a:cubicBezTo>
                  <a:cubicBezTo>
                    <a:pt x="2520" y="14047"/>
                    <a:pt x="2880" y="10447"/>
                    <a:pt x="3870" y="7567"/>
                  </a:cubicBezTo>
                  <a:cubicBezTo>
                    <a:pt x="4860" y="4687"/>
                    <a:pt x="6480" y="2527"/>
                    <a:pt x="7740" y="1267"/>
                  </a:cubicBezTo>
                  <a:cubicBezTo>
                    <a:pt x="9000" y="7"/>
                    <a:pt x="9900" y="-353"/>
                    <a:pt x="10350" y="367"/>
                  </a:cubicBezTo>
                  <a:cubicBezTo>
                    <a:pt x="10800" y="1087"/>
                    <a:pt x="10800" y="2887"/>
                    <a:pt x="10890" y="4687"/>
                  </a:cubicBezTo>
                  <a:cubicBezTo>
                    <a:pt x="10980" y="6487"/>
                    <a:pt x="11160" y="8287"/>
                    <a:pt x="11250" y="10087"/>
                  </a:cubicBezTo>
                  <a:cubicBezTo>
                    <a:pt x="11340" y="11887"/>
                    <a:pt x="11340" y="13687"/>
                    <a:pt x="11610" y="15307"/>
                  </a:cubicBezTo>
                  <a:cubicBezTo>
                    <a:pt x="11880" y="16927"/>
                    <a:pt x="12420" y="18367"/>
                    <a:pt x="13230" y="17107"/>
                  </a:cubicBezTo>
                  <a:cubicBezTo>
                    <a:pt x="14040" y="15847"/>
                    <a:pt x="15120" y="11887"/>
                    <a:pt x="16560" y="8827"/>
                  </a:cubicBezTo>
                  <a:cubicBezTo>
                    <a:pt x="18000" y="5767"/>
                    <a:pt x="19800" y="3607"/>
                    <a:pt x="21600" y="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2920051" y="4517607"/>
              <a:ext cx="257510" cy="32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13" fill="norm" stroke="1" extrusionOk="0">
                  <a:moveTo>
                    <a:pt x="6448" y="13205"/>
                  </a:moveTo>
                  <a:cubicBezTo>
                    <a:pt x="5403" y="13205"/>
                    <a:pt x="4358" y="13205"/>
                    <a:pt x="3313" y="13828"/>
                  </a:cubicBezTo>
                  <a:cubicBezTo>
                    <a:pt x="2268" y="14451"/>
                    <a:pt x="1223" y="15698"/>
                    <a:pt x="613" y="16875"/>
                  </a:cubicBezTo>
                  <a:cubicBezTo>
                    <a:pt x="3" y="18051"/>
                    <a:pt x="-171" y="19159"/>
                    <a:pt x="177" y="19713"/>
                  </a:cubicBezTo>
                  <a:cubicBezTo>
                    <a:pt x="526" y="20267"/>
                    <a:pt x="1397" y="20267"/>
                    <a:pt x="2442" y="19713"/>
                  </a:cubicBezTo>
                  <a:cubicBezTo>
                    <a:pt x="3487" y="19159"/>
                    <a:pt x="4706" y="18051"/>
                    <a:pt x="5577" y="17151"/>
                  </a:cubicBezTo>
                  <a:cubicBezTo>
                    <a:pt x="6448" y="16251"/>
                    <a:pt x="6971" y="15559"/>
                    <a:pt x="7319" y="14867"/>
                  </a:cubicBezTo>
                  <a:cubicBezTo>
                    <a:pt x="7668" y="14175"/>
                    <a:pt x="7842" y="13482"/>
                    <a:pt x="7755" y="13482"/>
                  </a:cubicBezTo>
                  <a:cubicBezTo>
                    <a:pt x="7668" y="13482"/>
                    <a:pt x="7319" y="14175"/>
                    <a:pt x="7145" y="14936"/>
                  </a:cubicBezTo>
                  <a:cubicBezTo>
                    <a:pt x="6971" y="15698"/>
                    <a:pt x="6971" y="16528"/>
                    <a:pt x="7406" y="16875"/>
                  </a:cubicBezTo>
                  <a:cubicBezTo>
                    <a:pt x="7842" y="17221"/>
                    <a:pt x="8713" y="17082"/>
                    <a:pt x="10368" y="15975"/>
                  </a:cubicBezTo>
                  <a:cubicBezTo>
                    <a:pt x="12023" y="14867"/>
                    <a:pt x="14461" y="12790"/>
                    <a:pt x="16464" y="10298"/>
                  </a:cubicBezTo>
                  <a:cubicBezTo>
                    <a:pt x="18468" y="7805"/>
                    <a:pt x="20035" y="4898"/>
                    <a:pt x="20732" y="3098"/>
                  </a:cubicBezTo>
                  <a:cubicBezTo>
                    <a:pt x="21429" y="1298"/>
                    <a:pt x="21255" y="605"/>
                    <a:pt x="20732" y="259"/>
                  </a:cubicBezTo>
                  <a:cubicBezTo>
                    <a:pt x="20210" y="-87"/>
                    <a:pt x="19339" y="-87"/>
                    <a:pt x="18729" y="259"/>
                  </a:cubicBezTo>
                  <a:cubicBezTo>
                    <a:pt x="18119" y="605"/>
                    <a:pt x="17771" y="1298"/>
                    <a:pt x="17248" y="3375"/>
                  </a:cubicBezTo>
                  <a:cubicBezTo>
                    <a:pt x="16726" y="5451"/>
                    <a:pt x="16029" y="8913"/>
                    <a:pt x="15855" y="11959"/>
                  </a:cubicBezTo>
                  <a:cubicBezTo>
                    <a:pt x="15681" y="15005"/>
                    <a:pt x="16029" y="17636"/>
                    <a:pt x="16726" y="19159"/>
                  </a:cubicBezTo>
                  <a:cubicBezTo>
                    <a:pt x="17423" y="20682"/>
                    <a:pt x="18468" y="21098"/>
                    <a:pt x="19513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3207959" y="4528984"/>
              <a:ext cx="12407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14040" y="0"/>
                  </a:moveTo>
                  <a:cubicBezTo>
                    <a:pt x="16560" y="1571"/>
                    <a:pt x="19080" y="3142"/>
                    <a:pt x="20340" y="5236"/>
                  </a:cubicBezTo>
                  <a:cubicBezTo>
                    <a:pt x="21600" y="7331"/>
                    <a:pt x="21600" y="9949"/>
                    <a:pt x="18000" y="12764"/>
                  </a:cubicBezTo>
                  <a:cubicBezTo>
                    <a:pt x="14400" y="15578"/>
                    <a:pt x="720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3582609" y="4624234"/>
              <a:ext cx="2476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8" y="929"/>
                    <a:pt x="6277" y="1858"/>
                    <a:pt x="9692" y="3252"/>
                  </a:cubicBezTo>
                  <a:cubicBezTo>
                    <a:pt x="13108" y="4645"/>
                    <a:pt x="16800" y="6503"/>
                    <a:pt x="18923" y="7897"/>
                  </a:cubicBezTo>
                  <a:cubicBezTo>
                    <a:pt x="21046" y="9290"/>
                    <a:pt x="21600" y="10219"/>
                    <a:pt x="21600" y="11148"/>
                  </a:cubicBezTo>
                  <a:cubicBezTo>
                    <a:pt x="21600" y="12077"/>
                    <a:pt x="21046" y="13006"/>
                    <a:pt x="19200" y="14052"/>
                  </a:cubicBezTo>
                  <a:cubicBezTo>
                    <a:pt x="17354" y="15097"/>
                    <a:pt x="14215" y="16258"/>
                    <a:pt x="12000" y="16955"/>
                  </a:cubicBezTo>
                  <a:cubicBezTo>
                    <a:pt x="9785" y="17652"/>
                    <a:pt x="8492" y="17884"/>
                    <a:pt x="7385" y="18465"/>
                  </a:cubicBezTo>
                  <a:cubicBezTo>
                    <a:pt x="6277" y="19045"/>
                    <a:pt x="5354" y="19974"/>
                    <a:pt x="5354" y="20555"/>
                  </a:cubicBezTo>
                  <a:cubicBezTo>
                    <a:pt x="5354" y="21135"/>
                    <a:pt x="6277" y="21368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3709609" y="4795684"/>
              <a:ext cx="215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29" y="3388"/>
                    <a:pt x="11859" y="6776"/>
                    <a:pt x="8259" y="10376"/>
                  </a:cubicBezTo>
                  <a:cubicBezTo>
                    <a:pt x="4659" y="13976"/>
                    <a:pt x="2329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4146685" y="4644986"/>
              <a:ext cx="121725" cy="17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0779" fill="norm" stroke="1" extrusionOk="0">
                  <a:moveTo>
                    <a:pt x="21053" y="1290"/>
                  </a:moveTo>
                  <a:cubicBezTo>
                    <a:pt x="19589" y="545"/>
                    <a:pt x="18124" y="-200"/>
                    <a:pt x="15745" y="48"/>
                  </a:cubicBezTo>
                  <a:cubicBezTo>
                    <a:pt x="13365" y="297"/>
                    <a:pt x="10070" y="1538"/>
                    <a:pt x="6958" y="3897"/>
                  </a:cubicBezTo>
                  <a:cubicBezTo>
                    <a:pt x="3846" y="6255"/>
                    <a:pt x="917" y="9731"/>
                    <a:pt x="185" y="12959"/>
                  </a:cubicBezTo>
                  <a:cubicBezTo>
                    <a:pt x="-547" y="16186"/>
                    <a:pt x="917" y="19166"/>
                    <a:pt x="4029" y="20283"/>
                  </a:cubicBezTo>
                  <a:cubicBezTo>
                    <a:pt x="7141" y="21400"/>
                    <a:pt x="11900" y="20655"/>
                    <a:pt x="15195" y="17800"/>
                  </a:cubicBezTo>
                  <a:cubicBezTo>
                    <a:pt x="18490" y="14945"/>
                    <a:pt x="20321" y="9979"/>
                    <a:pt x="20687" y="7000"/>
                  </a:cubicBezTo>
                  <a:cubicBezTo>
                    <a:pt x="21053" y="4021"/>
                    <a:pt x="19955" y="3028"/>
                    <a:pt x="18673" y="2655"/>
                  </a:cubicBezTo>
                  <a:cubicBezTo>
                    <a:pt x="17392" y="2283"/>
                    <a:pt x="15928" y="2531"/>
                    <a:pt x="14463" y="2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4395409" y="477028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4486680" y="4607750"/>
              <a:ext cx="105145" cy="251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382" fill="norm" stroke="1" extrusionOk="0">
                  <a:moveTo>
                    <a:pt x="16981" y="6802"/>
                  </a:moveTo>
                  <a:cubicBezTo>
                    <a:pt x="17397" y="5902"/>
                    <a:pt x="17812" y="5002"/>
                    <a:pt x="17189" y="3832"/>
                  </a:cubicBezTo>
                  <a:cubicBezTo>
                    <a:pt x="16566" y="2662"/>
                    <a:pt x="14904" y="1222"/>
                    <a:pt x="12827" y="502"/>
                  </a:cubicBezTo>
                  <a:cubicBezTo>
                    <a:pt x="10750" y="-218"/>
                    <a:pt x="8258" y="-218"/>
                    <a:pt x="5766" y="862"/>
                  </a:cubicBezTo>
                  <a:cubicBezTo>
                    <a:pt x="3273" y="1942"/>
                    <a:pt x="781" y="4102"/>
                    <a:pt x="158" y="5992"/>
                  </a:cubicBezTo>
                  <a:cubicBezTo>
                    <a:pt x="-465" y="7882"/>
                    <a:pt x="781" y="9502"/>
                    <a:pt x="3481" y="10312"/>
                  </a:cubicBezTo>
                  <a:cubicBezTo>
                    <a:pt x="6181" y="11122"/>
                    <a:pt x="10335" y="11122"/>
                    <a:pt x="13658" y="10852"/>
                  </a:cubicBezTo>
                  <a:cubicBezTo>
                    <a:pt x="16981" y="10582"/>
                    <a:pt x="19473" y="10042"/>
                    <a:pt x="20304" y="10222"/>
                  </a:cubicBezTo>
                  <a:cubicBezTo>
                    <a:pt x="21135" y="10402"/>
                    <a:pt x="20304" y="11302"/>
                    <a:pt x="18850" y="13282"/>
                  </a:cubicBezTo>
                  <a:cubicBezTo>
                    <a:pt x="17397" y="15262"/>
                    <a:pt x="15320" y="18322"/>
                    <a:pt x="13243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4710589" y="4606467"/>
              <a:ext cx="91221" cy="24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55" fill="norm" stroke="1" extrusionOk="0">
                  <a:moveTo>
                    <a:pt x="21156" y="2086"/>
                  </a:moveTo>
                  <a:cubicBezTo>
                    <a:pt x="19683" y="1353"/>
                    <a:pt x="18211" y="621"/>
                    <a:pt x="16247" y="255"/>
                  </a:cubicBezTo>
                  <a:cubicBezTo>
                    <a:pt x="14283" y="-111"/>
                    <a:pt x="11829" y="-111"/>
                    <a:pt x="8392" y="438"/>
                  </a:cubicBezTo>
                  <a:cubicBezTo>
                    <a:pt x="4956" y="987"/>
                    <a:pt x="538" y="2086"/>
                    <a:pt x="47" y="4191"/>
                  </a:cubicBezTo>
                  <a:cubicBezTo>
                    <a:pt x="-444" y="6296"/>
                    <a:pt x="2992" y="9408"/>
                    <a:pt x="6183" y="12153"/>
                  </a:cubicBezTo>
                  <a:cubicBezTo>
                    <a:pt x="9374" y="14899"/>
                    <a:pt x="12320" y="17279"/>
                    <a:pt x="13056" y="18835"/>
                  </a:cubicBezTo>
                  <a:cubicBezTo>
                    <a:pt x="13792" y="20391"/>
                    <a:pt x="12320" y="21123"/>
                    <a:pt x="10356" y="21306"/>
                  </a:cubicBezTo>
                  <a:cubicBezTo>
                    <a:pt x="8392" y="21489"/>
                    <a:pt x="5938" y="21123"/>
                    <a:pt x="3483" y="2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4731959" y="4603961"/>
              <a:ext cx="196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039" y="4868"/>
                    <a:pt x="12077" y="-1303"/>
                    <a:pt x="15677" y="240"/>
                  </a:cubicBezTo>
                  <a:cubicBezTo>
                    <a:pt x="19277" y="1783"/>
                    <a:pt x="2043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4579559" y="4668684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874959" y="1150784"/>
              <a:ext cx="38101" cy="8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33"/>
                    <a:pt x="16800" y="2667"/>
                    <a:pt x="15600" y="4187"/>
                  </a:cubicBezTo>
                  <a:cubicBezTo>
                    <a:pt x="14400" y="5707"/>
                    <a:pt x="14400" y="7413"/>
                    <a:pt x="13200" y="8960"/>
                  </a:cubicBezTo>
                  <a:cubicBezTo>
                    <a:pt x="12000" y="10507"/>
                    <a:pt x="9600" y="11893"/>
                    <a:pt x="7200" y="13680"/>
                  </a:cubicBezTo>
                  <a:cubicBezTo>
                    <a:pt x="4800" y="15467"/>
                    <a:pt x="2400" y="17653"/>
                    <a:pt x="1200" y="18880"/>
                  </a:cubicBezTo>
                  <a:cubicBezTo>
                    <a:pt x="0" y="20107"/>
                    <a:pt x="0" y="20373"/>
                    <a:pt x="0" y="20667"/>
                  </a:cubicBezTo>
                  <a:cubicBezTo>
                    <a:pt x="0" y="20960"/>
                    <a:pt x="0" y="21280"/>
                    <a:pt x="0" y="21440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824159" y="1176690"/>
              <a:ext cx="595455" cy="79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86" fill="norm" stroke="1" extrusionOk="0">
                  <a:moveTo>
                    <a:pt x="2298" y="2215"/>
                  </a:moveTo>
                  <a:cubicBezTo>
                    <a:pt x="3753" y="1757"/>
                    <a:pt x="5209" y="1300"/>
                    <a:pt x="7315" y="929"/>
                  </a:cubicBezTo>
                  <a:cubicBezTo>
                    <a:pt x="9421" y="557"/>
                    <a:pt x="12179" y="272"/>
                    <a:pt x="14438" y="129"/>
                  </a:cubicBezTo>
                  <a:cubicBezTo>
                    <a:pt x="16698" y="-14"/>
                    <a:pt x="18460" y="-14"/>
                    <a:pt x="19570" y="15"/>
                  </a:cubicBezTo>
                  <a:cubicBezTo>
                    <a:pt x="20681" y="43"/>
                    <a:pt x="21140" y="100"/>
                    <a:pt x="21370" y="272"/>
                  </a:cubicBezTo>
                  <a:cubicBezTo>
                    <a:pt x="21600" y="443"/>
                    <a:pt x="21600" y="729"/>
                    <a:pt x="21409" y="1529"/>
                  </a:cubicBezTo>
                  <a:cubicBezTo>
                    <a:pt x="21217" y="2329"/>
                    <a:pt x="20834" y="3643"/>
                    <a:pt x="20566" y="5215"/>
                  </a:cubicBezTo>
                  <a:cubicBezTo>
                    <a:pt x="20298" y="6786"/>
                    <a:pt x="20145" y="8615"/>
                    <a:pt x="19991" y="10472"/>
                  </a:cubicBezTo>
                  <a:cubicBezTo>
                    <a:pt x="19838" y="12329"/>
                    <a:pt x="19685" y="14215"/>
                    <a:pt x="19609" y="15586"/>
                  </a:cubicBezTo>
                  <a:cubicBezTo>
                    <a:pt x="19532" y="16957"/>
                    <a:pt x="19532" y="17815"/>
                    <a:pt x="19494" y="18415"/>
                  </a:cubicBezTo>
                  <a:cubicBezTo>
                    <a:pt x="19455" y="19015"/>
                    <a:pt x="19379" y="19357"/>
                    <a:pt x="19111" y="19529"/>
                  </a:cubicBezTo>
                  <a:cubicBezTo>
                    <a:pt x="18843" y="19700"/>
                    <a:pt x="18383" y="19700"/>
                    <a:pt x="16698" y="19700"/>
                  </a:cubicBezTo>
                  <a:cubicBezTo>
                    <a:pt x="15013" y="19700"/>
                    <a:pt x="12102" y="19700"/>
                    <a:pt x="9115" y="20015"/>
                  </a:cubicBezTo>
                  <a:cubicBezTo>
                    <a:pt x="6128" y="20329"/>
                    <a:pt x="3064" y="20957"/>
                    <a:pt x="0" y="215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6050172" y="833284"/>
              <a:ext cx="186738" cy="210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059" fill="norm" stroke="1" extrusionOk="0">
                  <a:moveTo>
                    <a:pt x="2481" y="0"/>
                  </a:moveTo>
                  <a:cubicBezTo>
                    <a:pt x="1510" y="635"/>
                    <a:pt x="539" y="1271"/>
                    <a:pt x="175" y="3918"/>
                  </a:cubicBezTo>
                  <a:cubicBezTo>
                    <a:pt x="-189" y="6565"/>
                    <a:pt x="54" y="11224"/>
                    <a:pt x="539" y="14294"/>
                  </a:cubicBezTo>
                  <a:cubicBezTo>
                    <a:pt x="1024" y="17365"/>
                    <a:pt x="1753" y="18847"/>
                    <a:pt x="2723" y="19906"/>
                  </a:cubicBezTo>
                  <a:cubicBezTo>
                    <a:pt x="3694" y="20965"/>
                    <a:pt x="4908" y="21600"/>
                    <a:pt x="6485" y="20435"/>
                  </a:cubicBezTo>
                  <a:cubicBezTo>
                    <a:pt x="8063" y="19271"/>
                    <a:pt x="10004" y="16306"/>
                    <a:pt x="11096" y="13659"/>
                  </a:cubicBezTo>
                  <a:cubicBezTo>
                    <a:pt x="12189" y="11012"/>
                    <a:pt x="12431" y="8682"/>
                    <a:pt x="12553" y="6988"/>
                  </a:cubicBezTo>
                  <a:cubicBezTo>
                    <a:pt x="12674" y="5294"/>
                    <a:pt x="12674" y="4235"/>
                    <a:pt x="12917" y="5718"/>
                  </a:cubicBezTo>
                  <a:cubicBezTo>
                    <a:pt x="13159" y="7200"/>
                    <a:pt x="13645" y="11224"/>
                    <a:pt x="14251" y="13659"/>
                  </a:cubicBezTo>
                  <a:cubicBezTo>
                    <a:pt x="14858" y="16094"/>
                    <a:pt x="15586" y="16941"/>
                    <a:pt x="16557" y="17471"/>
                  </a:cubicBezTo>
                  <a:cubicBezTo>
                    <a:pt x="17528" y="18000"/>
                    <a:pt x="18741" y="18212"/>
                    <a:pt x="19591" y="17788"/>
                  </a:cubicBezTo>
                  <a:cubicBezTo>
                    <a:pt x="20440" y="17365"/>
                    <a:pt x="20926" y="16306"/>
                    <a:pt x="21411" y="152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250403" y="869101"/>
              <a:ext cx="81757" cy="15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31" fill="norm" stroke="1" extrusionOk="0">
                  <a:moveTo>
                    <a:pt x="4777" y="2066"/>
                  </a:moveTo>
                  <a:cubicBezTo>
                    <a:pt x="3115" y="9947"/>
                    <a:pt x="1454" y="17828"/>
                    <a:pt x="623" y="17974"/>
                  </a:cubicBezTo>
                  <a:cubicBezTo>
                    <a:pt x="-208" y="18120"/>
                    <a:pt x="-208" y="10531"/>
                    <a:pt x="623" y="6153"/>
                  </a:cubicBezTo>
                  <a:cubicBezTo>
                    <a:pt x="1454" y="1774"/>
                    <a:pt x="3115" y="607"/>
                    <a:pt x="5330" y="169"/>
                  </a:cubicBezTo>
                  <a:cubicBezTo>
                    <a:pt x="7546" y="-269"/>
                    <a:pt x="10315" y="23"/>
                    <a:pt x="13084" y="2504"/>
                  </a:cubicBezTo>
                  <a:cubicBezTo>
                    <a:pt x="15854" y="4985"/>
                    <a:pt x="18623" y="9655"/>
                    <a:pt x="20007" y="13158"/>
                  </a:cubicBezTo>
                  <a:cubicBezTo>
                    <a:pt x="21392" y="16661"/>
                    <a:pt x="21392" y="18996"/>
                    <a:pt x="21392" y="213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383384" y="699934"/>
              <a:ext cx="107526" cy="36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89" fill="norm" stroke="1" extrusionOk="0">
                  <a:moveTo>
                    <a:pt x="3727" y="0"/>
                  </a:moveTo>
                  <a:cubicBezTo>
                    <a:pt x="3727" y="4097"/>
                    <a:pt x="3727" y="8193"/>
                    <a:pt x="3727" y="11421"/>
                  </a:cubicBezTo>
                  <a:cubicBezTo>
                    <a:pt x="3727" y="14648"/>
                    <a:pt x="3727" y="17007"/>
                    <a:pt x="3091" y="18683"/>
                  </a:cubicBezTo>
                  <a:cubicBezTo>
                    <a:pt x="2456" y="20359"/>
                    <a:pt x="1186" y="21352"/>
                    <a:pt x="550" y="21476"/>
                  </a:cubicBezTo>
                  <a:cubicBezTo>
                    <a:pt x="-85" y="21600"/>
                    <a:pt x="-85" y="20855"/>
                    <a:pt x="127" y="19117"/>
                  </a:cubicBezTo>
                  <a:cubicBezTo>
                    <a:pt x="339" y="17379"/>
                    <a:pt x="762" y="14648"/>
                    <a:pt x="1609" y="12910"/>
                  </a:cubicBezTo>
                  <a:cubicBezTo>
                    <a:pt x="2456" y="11172"/>
                    <a:pt x="3727" y="10428"/>
                    <a:pt x="6268" y="9931"/>
                  </a:cubicBezTo>
                  <a:cubicBezTo>
                    <a:pt x="8809" y="9434"/>
                    <a:pt x="12621" y="9186"/>
                    <a:pt x="14950" y="9372"/>
                  </a:cubicBezTo>
                  <a:cubicBezTo>
                    <a:pt x="17280" y="9559"/>
                    <a:pt x="18127" y="10179"/>
                    <a:pt x="17703" y="11048"/>
                  </a:cubicBezTo>
                  <a:cubicBezTo>
                    <a:pt x="17280" y="11917"/>
                    <a:pt x="15586" y="13034"/>
                    <a:pt x="13680" y="13779"/>
                  </a:cubicBezTo>
                  <a:cubicBezTo>
                    <a:pt x="11774" y="14524"/>
                    <a:pt x="9656" y="14897"/>
                    <a:pt x="8386" y="15393"/>
                  </a:cubicBezTo>
                  <a:cubicBezTo>
                    <a:pt x="7115" y="15890"/>
                    <a:pt x="6691" y="16510"/>
                    <a:pt x="7539" y="17193"/>
                  </a:cubicBezTo>
                  <a:cubicBezTo>
                    <a:pt x="8386" y="17876"/>
                    <a:pt x="10503" y="18621"/>
                    <a:pt x="13044" y="18993"/>
                  </a:cubicBezTo>
                  <a:cubicBezTo>
                    <a:pt x="15586" y="19366"/>
                    <a:pt x="18550" y="19366"/>
                    <a:pt x="21515" y="193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6541709" y="845984"/>
              <a:ext cx="95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0"/>
                  </a:moveTo>
                  <a:cubicBezTo>
                    <a:pt x="960" y="6171"/>
                    <a:pt x="480" y="12343"/>
                    <a:pt x="240" y="16071"/>
                  </a:cubicBezTo>
                  <a:cubicBezTo>
                    <a:pt x="0" y="19800"/>
                    <a:pt x="0" y="21086"/>
                    <a:pt x="0" y="21086"/>
                  </a:cubicBezTo>
                  <a:cubicBezTo>
                    <a:pt x="0" y="21086"/>
                    <a:pt x="0" y="19800"/>
                    <a:pt x="1440" y="16843"/>
                  </a:cubicBezTo>
                  <a:cubicBezTo>
                    <a:pt x="2880" y="13886"/>
                    <a:pt x="5760" y="9257"/>
                    <a:pt x="8640" y="6686"/>
                  </a:cubicBezTo>
                  <a:cubicBezTo>
                    <a:pt x="11520" y="4114"/>
                    <a:pt x="14400" y="3600"/>
                    <a:pt x="16560" y="3857"/>
                  </a:cubicBezTo>
                  <a:cubicBezTo>
                    <a:pt x="18720" y="4114"/>
                    <a:pt x="20160" y="5143"/>
                    <a:pt x="20880" y="8229"/>
                  </a:cubicBezTo>
                  <a:cubicBezTo>
                    <a:pt x="21600" y="11314"/>
                    <a:pt x="21600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695117" y="871112"/>
              <a:ext cx="65440" cy="14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103" fill="norm" stroke="1" extrusionOk="0">
                  <a:moveTo>
                    <a:pt x="11828" y="2777"/>
                  </a:moveTo>
                  <a:cubicBezTo>
                    <a:pt x="11153" y="1256"/>
                    <a:pt x="10478" y="-265"/>
                    <a:pt x="8453" y="39"/>
                  </a:cubicBezTo>
                  <a:cubicBezTo>
                    <a:pt x="6428" y="343"/>
                    <a:pt x="3053" y="2473"/>
                    <a:pt x="1365" y="5820"/>
                  </a:cubicBezTo>
                  <a:cubicBezTo>
                    <a:pt x="-322" y="9166"/>
                    <a:pt x="-322" y="13729"/>
                    <a:pt x="690" y="16620"/>
                  </a:cubicBezTo>
                  <a:cubicBezTo>
                    <a:pt x="1703" y="19510"/>
                    <a:pt x="3728" y="20727"/>
                    <a:pt x="6428" y="21031"/>
                  </a:cubicBezTo>
                  <a:cubicBezTo>
                    <a:pt x="9128" y="21335"/>
                    <a:pt x="12503" y="20727"/>
                    <a:pt x="15203" y="18293"/>
                  </a:cubicBezTo>
                  <a:cubicBezTo>
                    <a:pt x="17903" y="15859"/>
                    <a:pt x="19928" y="11600"/>
                    <a:pt x="20603" y="8710"/>
                  </a:cubicBezTo>
                  <a:cubicBezTo>
                    <a:pt x="21278" y="5820"/>
                    <a:pt x="20603" y="4298"/>
                    <a:pt x="19253" y="2929"/>
                  </a:cubicBezTo>
                  <a:cubicBezTo>
                    <a:pt x="17903" y="1560"/>
                    <a:pt x="15878" y="343"/>
                    <a:pt x="13853" y="343"/>
                  </a:cubicBezTo>
                  <a:cubicBezTo>
                    <a:pt x="11828" y="343"/>
                    <a:pt x="9803" y="1560"/>
                    <a:pt x="7778" y="27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6814759" y="845984"/>
              <a:ext cx="147269" cy="12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67" fill="norm" stroke="1" extrusionOk="0">
                  <a:moveTo>
                    <a:pt x="2777" y="2197"/>
                  </a:moveTo>
                  <a:cubicBezTo>
                    <a:pt x="1851" y="3661"/>
                    <a:pt x="926" y="5125"/>
                    <a:pt x="463" y="6956"/>
                  </a:cubicBezTo>
                  <a:cubicBezTo>
                    <a:pt x="0" y="8786"/>
                    <a:pt x="0" y="10983"/>
                    <a:pt x="0" y="12997"/>
                  </a:cubicBezTo>
                  <a:cubicBezTo>
                    <a:pt x="0" y="15010"/>
                    <a:pt x="0" y="16841"/>
                    <a:pt x="771" y="17939"/>
                  </a:cubicBezTo>
                  <a:cubicBezTo>
                    <a:pt x="1543" y="19037"/>
                    <a:pt x="3086" y="19403"/>
                    <a:pt x="4320" y="18488"/>
                  </a:cubicBezTo>
                  <a:cubicBezTo>
                    <a:pt x="5554" y="17573"/>
                    <a:pt x="6480" y="15376"/>
                    <a:pt x="7560" y="15010"/>
                  </a:cubicBezTo>
                  <a:cubicBezTo>
                    <a:pt x="8640" y="14644"/>
                    <a:pt x="9874" y="16108"/>
                    <a:pt x="11109" y="17390"/>
                  </a:cubicBezTo>
                  <a:cubicBezTo>
                    <a:pt x="12343" y="18671"/>
                    <a:pt x="13577" y="19769"/>
                    <a:pt x="15120" y="20502"/>
                  </a:cubicBezTo>
                  <a:cubicBezTo>
                    <a:pt x="16663" y="21234"/>
                    <a:pt x="18514" y="21600"/>
                    <a:pt x="19749" y="20868"/>
                  </a:cubicBezTo>
                  <a:cubicBezTo>
                    <a:pt x="20983" y="20136"/>
                    <a:pt x="21600" y="18305"/>
                    <a:pt x="21446" y="14644"/>
                  </a:cubicBezTo>
                  <a:cubicBezTo>
                    <a:pt x="21291" y="10983"/>
                    <a:pt x="20366" y="5492"/>
                    <a:pt x="1944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7005259" y="814628"/>
              <a:ext cx="138457" cy="164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010" fill="norm" stroke="1" extrusionOk="0">
                  <a:moveTo>
                    <a:pt x="0" y="3190"/>
                  </a:moveTo>
                  <a:cubicBezTo>
                    <a:pt x="967" y="5080"/>
                    <a:pt x="1934" y="6970"/>
                    <a:pt x="3385" y="6430"/>
                  </a:cubicBezTo>
                  <a:cubicBezTo>
                    <a:pt x="4836" y="5890"/>
                    <a:pt x="6770" y="2920"/>
                    <a:pt x="8543" y="1300"/>
                  </a:cubicBezTo>
                  <a:cubicBezTo>
                    <a:pt x="10316" y="-320"/>
                    <a:pt x="11928" y="-590"/>
                    <a:pt x="14185" y="1435"/>
                  </a:cubicBezTo>
                  <a:cubicBezTo>
                    <a:pt x="16442" y="3460"/>
                    <a:pt x="19343" y="7780"/>
                    <a:pt x="20472" y="11425"/>
                  </a:cubicBezTo>
                  <a:cubicBezTo>
                    <a:pt x="21600" y="15070"/>
                    <a:pt x="20955" y="18040"/>
                    <a:pt x="20310" y="210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7008932" y="839634"/>
              <a:ext cx="2172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400"/>
                    <a:pt x="-1443" y="10800"/>
                    <a:pt x="1502" y="14400"/>
                  </a:cubicBezTo>
                  <a:cubicBezTo>
                    <a:pt x="4448" y="18000"/>
                    <a:pt x="12302" y="19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7411659" y="763434"/>
              <a:ext cx="146051" cy="22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2469"/>
                  </a:moveTo>
                  <a:cubicBezTo>
                    <a:pt x="626" y="6994"/>
                    <a:pt x="1252" y="11520"/>
                    <a:pt x="2035" y="14503"/>
                  </a:cubicBezTo>
                  <a:cubicBezTo>
                    <a:pt x="2817" y="17486"/>
                    <a:pt x="3757" y="18926"/>
                    <a:pt x="4852" y="19954"/>
                  </a:cubicBezTo>
                  <a:cubicBezTo>
                    <a:pt x="5948" y="20983"/>
                    <a:pt x="7200" y="21600"/>
                    <a:pt x="8296" y="21394"/>
                  </a:cubicBezTo>
                  <a:cubicBezTo>
                    <a:pt x="9391" y="21189"/>
                    <a:pt x="10330" y="20160"/>
                    <a:pt x="11583" y="17280"/>
                  </a:cubicBezTo>
                  <a:cubicBezTo>
                    <a:pt x="12835" y="14400"/>
                    <a:pt x="14400" y="9669"/>
                    <a:pt x="16122" y="6480"/>
                  </a:cubicBezTo>
                  <a:cubicBezTo>
                    <a:pt x="17843" y="3291"/>
                    <a:pt x="19722" y="1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7555756" y="533703"/>
              <a:ext cx="255529" cy="42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82" fill="norm" stroke="1" extrusionOk="0">
                  <a:moveTo>
                    <a:pt x="9193" y="15854"/>
                  </a:moveTo>
                  <a:cubicBezTo>
                    <a:pt x="8307" y="15640"/>
                    <a:pt x="7422" y="15425"/>
                    <a:pt x="5917" y="16016"/>
                  </a:cubicBezTo>
                  <a:cubicBezTo>
                    <a:pt x="4412" y="16607"/>
                    <a:pt x="2288" y="18004"/>
                    <a:pt x="1137" y="19025"/>
                  </a:cubicBezTo>
                  <a:cubicBezTo>
                    <a:pt x="-14" y="20046"/>
                    <a:pt x="-191" y="20690"/>
                    <a:pt x="163" y="21066"/>
                  </a:cubicBezTo>
                  <a:cubicBezTo>
                    <a:pt x="517" y="21443"/>
                    <a:pt x="1402" y="21550"/>
                    <a:pt x="2199" y="21443"/>
                  </a:cubicBezTo>
                  <a:cubicBezTo>
                    <a:pt x="2996" y="21335"/>
                    <a:pt x="3704" y="21013"/>
                    <a:pt x="4324" y="20529"/>
                  </a:cubicBezTo>
                  <a:cubicBezTo>
                    <a:pt x="4943" y="20046"/>
                    <a:pt x="5475" y="19401"/>
                    <a:pt x="6006" y="18810"/>
                  </a:cubicBezTo>
                  <a:cubicBezTo>
                    <a:pt x="6537" y="18219"/>
                    <a:pt x="7068" y="17681"/>
                    <a:pt x="7511" y="17843"/>
                  </a:cubicBezTo>
                  <a:cubicBezTo>
                    <a:pt x="7953" y="18004"/>
                    <a:pt x="8307" y="18863"/>
                    <a:pt x="8927" y="19240"/>
                  </a:cubicBezTo>
                  <a:cubicBezTo>
                    <a:pt x="9547" y="19616"/>
                    <a:pt x="10432" y="19508"/>
                    <a:pt x="11583" y="18434"/>
                  </a:cubicBezTo>
                  <a:cubicBezTo>
                    <a:pt x="12734" y="17359"/>
                    <a:pt x="14150" y="15317"/>
                    <a:pt x="15743" y="12523"/>
                  </a:cubicBezTo>
                  <a:cubicBezTo>
                    <a:pt x="17337" y="9729"/>
                    <a:pt x="19107" y="6183"/>
                    <a:pt x="20081" y="4141"/>
                  </a:cubicBezTo>
                  <a:cubicBezTo>
                    <a:pt x="21055" y="2099"/>
                    <a:pt x="21232" y="1562"/>
                    <a:pt x="21320" y="1025"/>
                  </a:cubicBezTo>
                  <a:cubicBezTo>
                    <a:pt x="21409" y="487"/>
                    <a:pt x="21409" y="-50"/>
                    <a:pt x="21143" y="4"/>
                  </a:cubicBezTo>
                  <a:cubicBezTo>
                    <a:pt x="20878" y="57"/>
                    <a:pt x="20347" y="702"/>
                    <a:pt x="19373" y="3066"/>
                  </a:cubicBezTo>
                  <a:cubicBezTo>
                    <a:pt x="18399" y="5431"/>
                    <a:pt x="16983" y="9514"/>
                    <a:pt x="16186" y="12631"/>
                  </a:cubicBezTo>
                  <a:cubicBezTo>
                    <a:pt x="15389" y="15747"/>
                    <a:pt x="15212" y="17896"/>
                    <a:pt x="15389" y="19186"/>
                  </a:cubicBezTo>
                  <a:cubicBezTo>
                    <a:pt x="15566" y="20475"/>
                    <a:pt x="16098" y="20905"/>
                    <a:pt x="16629" y="213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7831939" y="710843"/>
              <a:ext cx="252821" cy="20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93" fill="norm" stroke="1" extrusionOk="0">
                  <a:moveTo>
                    <a:pt x="2060" y="5533"/>
                  </a:moveTo>
                  <a:cubicBezTo>
                    <a:pt x="1340" y="9764"/>
                    <a:pt x="620" y="13995"/>
                    <a:pt x="260" y="16667"/>
                  </a:cubicBezTo>
                  <a:cubicBezTo>
                    <a:pt x="-100" y="19339"/>
                    <a:pt x="-100" y="20452"/>
                    <a:pt x="350" y="20898"/>
                  </a:cubicBezTo>
                  <a:cubicBezTo>
                    <a:pt x="800" y="21343"/>
                    <a:pt x="1700" y="21120"/>
                    <a:pt x="2870" y="19228"/>
                  </a:cubicBezTo>
                  <a:cubicBezTo>
                    <a:pt x="4040" y="17335"/>
                    <a:pt x="5480" y="13772"/>
                    <a:pt x="6290" y="11434"/>
                  </a:cubicBezTo>
                  <a:cubicBezTo>
                    <a:pt x="7100" y="9096"/>
                    <a:pt x="7280" y="7982"/>
                    <a:pt x="7190" y="7982"/>
                  </a:cubicBezTo>
                  <a:cubicBezTo>
                    <a:pt x="7100" y="7982"/>
                    <a:pt x="6740" y="9096"/>
                    <a:pt x="6380" y="10432"/>
                  </a:cubicBezTo>
                  <a:cubicBezTo>
                    <a:pt x="6020" y="11768"/>
                    <a:pt x="5660" y="13327"/>
                    <a:pt x="5480" y="14774"/>
                  </a:cubicBezTo>
                  <a:cubicBezTo>
                    <a:pt x="5300" y="16221"/>
                    <a:pt x="5300" y="17557"/>
                    <a:pt x="6110" y="18114"/>
                  </a:cubicBezTo>
                  <a:cubicBezTo>
                    <a:pt x="6920" y="18671"/>
                    <a:pt x="8540" y="18448"/>
                    <a:pt x="10790" y="15776"/>
                  </a:cubicBezTo>
                  <a:cubicBezTo>
                    <a:pt x="13040" y="13104"/>
                    <a:pt x="15920" y="7982"/>
                    <a:pt x="17540" y="4865"/>
                  </a:cubicBezTo>
                  <a:cubicBezTo>
                    <a:pt x="19160" y="1747"/>
                    <a:pt x="19520" y="634"/>
                    <a:pt x="19250" y="188"/>
                  </a:cubicBezTo>
                  <a:cubicBezTo>
                    <a:pt x="18980" y="-257"/>
                    <a:pt x="18080" y="-34"/>
                    <a:pt x="16820" y="2192"/>
                  </a:cubicBezTo>
                  <a:cubicBezTo>
                    <a:pt x="15560" y="4419"/>
                    <a:pt x="13940" y="8650"/>
                    <a:pt x="13130" y="11545"/>
                  </a:cubicBezTo>
                  <a:cubicBezTo>
                    <a:pt x="12320" y="14440"/>
                    <a:pt x="12320" y="15999"/>
                    <a:pt x="13400" y="17001"/>
                  </a:cubicBezTo>
                  <a:cubicBezTo>
                    <a:pt x="14480" y="18003"/>
                    <a:pt x="16640" y="18448"/>
                    <a:pt x="18170" y="18559"/>
                  </a:cubicBezTo>
                  <a:cubicBezTo>
                    <a:pt x="19700" y="18671"/>
                    <a:pt x="20600" y="18448"/>
                    <a:pt x="21500" y="182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4141409" y="1855634"/>
              <a:ext cx="43391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6" y="14400"/>
                    <a:pt x="6111" y="7200"/>
                    <a:pt x="9536" y="3600"/>
                  </a:cubicBezTo>
                  <a:cubicBezTo>
                    <a:pt x="12960" y="0"/>
                    <a:pt x="16753" y="0"/>
                    <a:pt x="18913" y="0"/>
                  </a:cubicBezTo>
                  <a:cubicBezTo>
                    <a:pt x="21073" y="0"/>
                    <a:pt x="21600" y="0"/>
                    <a:pt x="21600" y="0"/>
                  </a:cubicBezTo>
                  <a:cubicBezTo>
                    <a:pt x="21600" y="0"/>
                    <a:pt x="21073" y="0"/>
                    <a:pt x="2054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4177392" y="1861984"/>
              <a:ext cx="579968" cy="53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4" fill="norm" stroke="1" extrusionOk="0">
                  <a:moveTo>
                    <a:pt x="2207" y="7477"/>
                  </a:moveTo>
                  <a:cubicBezTo>
                    <a:pt x="1734" y="9138"/>
                    <a:pt x="1261" y="10800"/>
                    <a:pt x="828" y="12877"/>
                  </a:cubicBezTo>
                  <a:cubicBezTo>
                    <a:pt x="394" y="14954"/>
                    <a:pt x="0" y="17446"/>
                    <a:pt x="0" y="19108"/>
                  </a:cubicBezTo>
                  <a:cubicBezTo>
                    <a:pt x="0" y="20769"/>
                    <a:pt x="394" y="21600"/>
                    <a:pt x="2010" y="19938"/>
                  </a:cubicBezTo>
                  <a:cubicBezTo>
                    <a:pt x="3626" y="18277"/>
                    <a:pt x="6464" y="14123"/>
                    <a:pt x="9460" y="10800"/>
                  </a:cubicBezTo>
                  <a:cubicBezTo>
                    <a:pt x="12455" y="7477"/>
                    <a:pt x="15609" y="4985"/>
                    <a:pt x="17658" y="3323"/>
                  </a:cubicBezTo>
                  <a:cubicBezTo>
                    <a:pt x="19708" y="1662"/>
                    <a:pt x="20654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4262059" y="820584"/>
              <a:ext cx="393701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442"/>
                  </a:moveTo>
                  <a:cubicBezTo>
                    <a:pt x="0" y="15636"/>
                    <a:pt x="0" y="14830"/>
                    <a:pt x="232" y="14669"/>
                  </a:cubicBezTo>
                  <a:cubicBezTo>
                    <a:pt x="465" y="14507"/>
                    <a:pt x="929" y="14991"/>
                    <a:pt x="1335" y="16039"/>
                  </a:cubicBezTo>
                  <a:cubicBezTo>
                    <a:pt x="1742" y="17087"/>
                    <a:pt x="2090" y="18699"/>
                    <a:pt x="2439" y="19827"/>
                  </a:cubicBezTo>
                  <a:cubicBezTo>
                    <a:pt x="2787" y="20955"/>
                    <a:pt x="3135" y="21600"/>
                    <a:pt x="3484" y="21600"/>
                  </a:cubicBezTo>
                  <a:cubicBezTo>
                    <a:pt x="3832" y="21600"/>
                    <a:pt x="4181" y="20955"/>
                    <a:pt x="5458" y="18779"/>
                  </a:cubicBezTo>
                  <a:cubicBezTo>
                    <a:pt x="6735" y="16603"/>
                    <a:pt x="8942" y="12896"/>
                    <a:pt x="11787" y="9510"/>
                  </a:cubicBezTo>
                  <a:cubicBezTo>
                    <a:pt x="14632" y="6125"/>
                    <a:pt x="18116" y="30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6021921" y="2306484"/>
              <a:ext cx="4700291" cy="888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94" fill="norm" stroke="1" extrusionOk="0">
                  <a:moveTo>
                    <a:pt x="754" y="309"/>
                  </a:moveTo>
                  <a:cubicBezTo>
                    <a:pt x="1007" y="206"/>
                    <a:pt x="1260" y="103"/>
                    <a:pt x="1590" y="51"/>
                  </a:cubicBezTo>
                  <a:cubicBezTo>
                    <a:pt x="1921" y="0"/>
                    <a:pt x="2329" y="0"/>
                    <a:pt x="2737" y="0"/>
                  </a:cubicBezTo>
                  <a:cubicBezTo>
                    <a:pt x="3146" y="0"/>
                    <a:pt x="3554" y="0"/>
                    <a:pt x="3948" y="0"/>
                  </a:cubicBezTo>
                  <a:cubicBezTo>
                    <a:pt x="4341" y="0"/>
                    <a:pt x="4720" y="0"/>
                    <a:pt x="5095" y="0"/>
                  </a:cubicBezTo>
                  <a:cubicBezTo>
                    <a:pt x="5469" y="0"/>
                    <a:pt x="5838" y="0"/>
                    <a:pt x="6213" y="26"/>
                  </a:cubicBezTo>
                  <a:cubicBezTo>
                    <a:pt x="6587" y="51"/>
                    <a:pt x="6966" y="103"/>
                    <a:pt x="7345" y="206"/>
                  </a:cubicBezTo>
                  <a:cubicBezTo>
                    <a:pt x="7724" y="309"/>
                    <a:pt x="8103" y="463"/>
                    <a:pt x="8482" y="591"/>
                  </a:cubicBezTo>
                  <a:cubicBezTo>
                    <a:pt x="8862" y="720"/>
                    <a:pt x="9241" y="823"/>
                    <a:pt x="9615" y="874"/>
                  </a:cubicBezTo>
                  <a:cubicBezTo>
                    <a:pt x="9989" y="926"/>
                    <a:pt x="10359" y="926"/>
                    <a:pt x="10743" y="951"/>
                  </a:cubicBezTo>
                  <a:cubicBezTo>
                    <a:pt x="11127" y="977"/>
                    <a:pt x="11525" y="1029"/>
                    <a:pt x="11904" y="1080"/>
                  </a:cubicBezTo>
                  <a:cubicBezTo>
                    <a:pt x="12283" y="1131"/>
                    <a:pt x="12643" y="1183"/>
                    <a:pt x="13003" y="1260"/>
                  </a:cubicBezTo>
                  <a:cubicBezTo>
                    <a:pt x="13362" y="1337"/>
                    <a:pt x="13722" y="1440"/>
                    <a:pt x="14121" y="1491"/>
                  </a:cubicBezTo>
                  <a:cubicBezTo>
                    <a:pt x="14519" y="1543"/>
                    <a:pt x="14957" y="1543"/>
                    <a:pt x="15365" y="1517"/>
                  </a:cubicBezTo>
                  <a:cubicBezTo>
                    <a:pt x="15773" y="1491"/>
                    <a:pt x="16152" y="1440"/>
                    <a:pt x="16507" y="1389"/>
                  </a:cubicBezTo>
                  <a:cubicBezTo>
                    <a:pt x="16862" y="1337"/>
                    <a:pt x="17192" y="1286"/>
                    <a:pt x="17518" y="1311"/>
                  </a:cubicBezTo>
                  <a:cubicBezTo>
                    <a:pt x="17844" y="1337"/>
                    <a:pt x="18164" y="1440"/>
                    <a:pt x="18495" y="1569"/>
                  </a:cubicBezTo>
                  <a:cubicBezTo>
                    <a:pt x="18826" y="1697"/>
                    <a:pt x="19166" y="1851"/>
                    <a:pt x="19477" y="2006"/>
                  </a:cubicBezTo>
                  <a:cubicBezTo>
                    <a:pt x="19788" y="2160"/>
                    <a:pt x="20070" y="2314"/>
                    <a:pt x="20352" y="2520"/>
                  </a:cubicBezTo>
                  <a:cubicBezTo>
                    <a:pt x="20634" y="2726"/>
                    <a:pt x="20916" y="2983"/>
                    <a:pt x="21095" y="3111"/>
                  </a:cubicBezTo>
                  <a:cubicBezTo>
                    <a:pt x="21275" y="3240"/>
                    <a:pt x="21353" y="3240"/>
                    <a:pt x="21416" y="3214"/>
                  </a:cubicBezTo>
                  <a:cubicBezTo>
                    <a:pt x="21479" y="3189"/>
                    <a:pt x="21528" y="3137"/>
                    <a:pt x="21557" y="3240"/>
                  </a:cubicBezTo>
                  <a:cubicBezTo>
                    <a:pt x="21586" y="3343"/>
                    <a:pt x="21596" y="3600"/>
                    <a:pt x="21577" y="4269"/>
                  </a:cubicBezTo>
                  <a:cubicBezTo>
                    <a:pt x="21557" y="4937"/>
                    <a:pt x="21509" y="6017"/>
                    <a:pt x="21470" y="7483"/>
                  </a:cubicBezTo>
                  <a:cubicBezTo>
                    <a:pt x="21431" y="8949"/>
                    <a:pt x="21402" y="10800"/>
                    <a:pt x="21392" y="12651"/>
                  </a:cubicBezTo>
                  <a:cubicBezTo>
                    <a:pt x="21382" y="14503"/>
                    <a:pt x="21392" y="16354"/>
                    <a:pt x="21387" y="17691"/>
                  </a:cubicBezTo>
                  <a:cubicBezTo>
                    <a:pt x="21382" y="19029"/>
                    <a:pt x="21363" y="19851"/>
                    <a:pt x="21343" y="20391"/>
                  </a:cubicBezTo>
                  <a:cubicBezTo>
                    <a:pt x="21324" y="20931"/>
                    <a:pt x="21304" y="21189"/>
                    <a:pt x="21270" y="21343"/>
                  </a:cubicBezTo>
                  <a:cubicBezTo>
                    <a:pt x="21236" y="21497"/>
                    <a:pt x="21188" y="21549"/>
                    <a:pt x="20984" y="21574"/>
                  </a:cubicBezTo>
                  <a:cubicBezTo>
                    <a:pt x="20779" y="21600"/>
                    <a:pt x="20420" y="21600"/>
                    <a:pt x="20065" y="21574"/>
                  </a:cubicBezTo>
                  <a:cubicBezTo>
                    <a:pt x="19710" y="21549"/>
                    <a:pt x="19360" y="21497"/>
                    <a:pt x="19010" y="21471"/>
                  </a:cubicBezTo>
                  <a:cubicBezTo>
                    <a:pt x="18660" y="21446"/>
                    <a:pt x="18310" y="21446"/>
                    <a:pt x="17931" y="21420"/>
                  </a:cubicBezTo>
                  <a:cubicBezTo>
                    <a:pt x="17552" y="21394"/>
                    <a:pt x="17144" y="21343"/>
                    <a:pt x="16765" y="21291"/>
                  </a:cubicBezTo>
                  <a:cubicBezTo>
                    <a:pt x="16386" y="21240"/>
                    <a:pt x="16036" y="21189"/>
                    <a:pt x="15671" y="21163"/>
                  </a:cubicBezTo>
                  <a:cubicBezTo>
                    <a:pt x="15307" y="21137"/>
                    <a:pt x="14927" y="21137"/>
                    <a:pt x="14539" y="21111"/>
                  </a:cubicBezTo>
                  <a:cubicBezTo>
                    <a:pt x="14150" y="21086"/>
                    <a:pt x="13751" y="21034"/>
                    <a:pt x="13348" y="21009"/>
                  </a:cubicBezTo>
                  <a:cubicBezTo>
                    <a:pt x="12944" y="20983"/>
                    <a:pt x="12536" y="20983"/>
                    <a:pt x="12176" y="20957"/>
                  </a:cubicBezTo>
                  <a:cubicBezTo>
                    <a:pt x="11817" y="20931"/>
                    <a:pt x="11506" y="20880"/>
                    <a:pt x="11190" y="20829"/>
                  </a:cubicBezTo>
                  <a:cubicBezTo>
                    <a:pt x="10874" y="20777"/>
                    <a:pt x="10553" y="20726"/>
                    <a:pt x="10184" y="20674"/>
                  </a:cubicBezTo>
                  <a:cubicBezTo>
                    <a:pt x="9814" y="20623"/>
                    <a:pt x="9396" y="20571"/>
                    <a:pt x="8968" y="20546"/>
                  </a:cubicBezTo>
                  <a:cubicBezTo>
                    <a:pt x="8541" y="20520"/>
                    <a:pt x="8103" y="20520"/>
                    <a:pt x="7680" y="20494"/>
                  </a:cubicBezTo>
                  <a:cubicBezTo>
                    <a:pt x="7258" y="20469"/>
                    <a:pt x="6849" y="20417"/>
                    <a:pt x="6431" y="20366"/>
                  </a:cubicBezTo>
                  <a:cubicBezTo>
                    <a:pt x="6013" y="20314"/>
                    <a:pt x="5586" y="20263"/>
                    <a:pt x="5177" y="20186"/>
                  </a:cubicBezTo>
                  <a:cubicBezTo>
                    <a:pt x="4769" y="20109"/>
                    <a:pt x="4380" y="20006"/>
                    <a:pt x="4020" y="19903"/>
                  </a:cubicBezTo>
                  <a:cubicBezTo>
                    <a:pt x="3661" y="19800"/>
                    <a:pt x="3330" y="19697"/>
                    <a:pt x="2995" y="19594"/>
                  </a:cubicBezTo>
                  <a:cubicBezTo>
                    <a:pt x="2660" y="19491"/>
                    <a:pt x="2319" y="19389"/>
                    <a:pt x="1979" y="19311"/>
                  </a:cubicBezTo>
                  <a:cubicBezTo>
                    <a:pt x="1639" y="19234"/>
                    <a:pt x="1299" y="19183"/>
                    <a:pt x="1012" y="19106"/>
                  </a:cubicBezTo>
                  <a:cubicBezTo>
                    <a:pt x="725" y="19029"/>
                    <a:pt x="492" y="18926"/>
                    <a:pt x="351" y="18823"/>
                  </a:cubicBezTo>
                  <a:cubicBezTo>
                    <a:pt x="210" y="18720"/>
                    <a:pt x="161" y="18617"/>
                    <a:pt x="118" y="18489"/>
                  </a:cubicBezTo>
                  <a:cubicBezTo>
                    <a:pt x="74" y="18360"/>
                    <a:pt x="35" y="18206"/>
                    <a:pt x="15" y="17974"/>
                  </a:cubicBezTo>
                  <a:cubicBezTo>
                    <a:pt x="-4" y="17743"/>
                    <a:pt x="-4" y="17434"/>
                    <a:pt x="11" y="16354"/>
                  </a:cubicBezTo>
                  <a:cubicBezTo>
                    <a:pt x="25" y="15274"/>
                    <a:pt x="54" y="13423"/>
                    <a:pt x="74" y="11443"/>
                  </a:cubicBezTo>
                  <a:cubicBezTo>
                    <a:pt x="93" y="9463"/>
                    <a:pt x="103" y="7354"/>
                    <a:pt x="142" y="5554"/>
                  </a:cubicBezTo>
                  <a:cubicBezTo>
                    <a:pt x="181" y="3754"/>
                    <a:pt x="249" y="2263"/>
                    <a:pt x="297" y="1440"/>
                  </a:cubicBezTo>
                  <a:cubicBezTo>
                    <a:pt x="346" y="617"/>
                    <a:pt x="375" y="463"/>
                    <a:pt x="404" y="3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5881734" y="1307418"/>
              <a:ext cx="72354" cy="674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516" fill="norm" stroke="1" extrusionOk="0">
                  <a:moveTo>
                    <a:pt x="10985" y="3713"/>
                  </a:moveTo>
                  <a:cubicBezTo>
                    <a:pt x="13453" y="2700"/>
                    <a:pt x="15922" y="1688"/>
                    <a:pt x="17156" y="1013"/>
                  </a:cubicBezTo>
                  <a:cubicBezTo>
                    <a:pt x="18390" y="338"/>
                    <a:pt x="18390" y="0"/>
                    <a:pt x="18390" y="0"/>
                  </a:cubicBezTo>
                  <a:cubicBezTo>
                    <a:pt x="18390" y="0"/>
                    <a:pt x="18390" y="338"/>
                    <a:pt x="17773" y="1721"/>
                  </a:cubicBezTo>
                  <a:cubicBezTo>
                    <a:pt x="17156" y="3105"/>
                    <a:pt x="15922" y="5535"/>
                    <a:pt x="13762" y="8033"/>
                  </a:cubicBezTo>
                  <a:cubicBezTo>
                    <a:pt x="11602" y="10530"/>
                    <a:pt x="8516" y="13095"/>
                    <a:pt x="6665" y="14580"/>
                  </a:cubicBezTo>
                  <a:cubicBezTo>
                    <a:pt x="4813" y="16065"/>
                    <a:pt x="4196" y="16470"/>
                    <a:pt x="3887" y="16841"/>
                  </a:cubicBezTo>
                  <a:cubicBezTo>
                    <a:pt x="3579" y="17213"/>
                    <a:pt x="3579" y="17550"/>
                    <a:pt x="3579" y="17213"/>
                  </a:cubicBezTo>
                  <a:cubicBezTo>
                    <a:pt x="3579" y="16875"/>
                    <a:pt x="3579" y="15863"/>
                    <a:pt x="5122" y="14209"/>
                  </a:cubicBezTo>
                  <a:cubicBezTo>
                    <a:pt x="6665" y="12555"/>
                    <a:pt x="9750" y="10260"/>
                    <a:pt x="12527" y="8370"/>
                  </a:cubicBezTo>
                  <a:cubicBezTo>
                    <a:pt x="15305" y="6480"/>
                    <a:pt x="17773" y="4995"/>
                    <a:pt x="19316" y="4050"/>
                  </a:cubicBezTo>
                  <a:cubicBezTo>
                    <a:pt x="20859" y="3105"/>
                    <a:pt x="21476" y="2700"/>
                    <a:pt x="20859" y="2666"/>
                  </a:cubicBezTo>
                  <a:cubicBezTo>
                    <a:pt x="20242" y="2633"/>
                    <a:pt x="18390" y="2970"/>
                    <a:pt x="15613" y="4151"/>
                  </a:cubicBezTo>
                  <a:cubicBezTo>
                    <a:pt x="12836" y="5333"/>
                    <a:pt x="9133" y="7358"/>
                    <a:pt x="6356" y="9585"/>
                  </a:cubicBezTo>
                  <a:cubicBezTo>
                    <a:pt x="3579" y="11812"/>
                    <a:pt x="1727" y="14243"/>
                    <a:pt x="802" y="16166"/>
                  </a:cubicBezTo>
                  <a:cubicBezTo>
                    <a:pt x="-124" y="18090"/>
                    <a:pt x="-124" y="19508"/>
                    <a:pt x="185" y="20385"/>
                  </a:cubicBezTo>
                  <a:cubicBezTo>
                    <a:pt x="493" y="21263"/>
                    <a:pt x="1110" y="21600"/>
                    <a:pt x="1727" y="21499"/>
                  </a:cubicBezTo>
                  <a:cubicBezTo>
                    <a:pt x="2345" y="21397"/>
                    <a:pt x="2962" y="20858"/>
                    <a:pt x="3579" y="203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5754309" y="1257513"/>
              <a:ext cx="597485" cy="69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72" fill="norm" stroke="1" extrusionOk="0">
                  <a:moveTo>
                    <a:pt x="4563" y="3953"/>
                  </a:moveTo>
                  <a:cubicBezTo>
                    <a:pt x="5324" y="3561"/>
                    <a:pt x="6085" y="3170"/>
                    <a:pt x="7910" y="2648"/>
                  </a:cubicBezTo>
                  <a:cubicBezTo>
                    <a:pt x="9735" y="2125"/>
                    <a:pt x="12625" y="1473"/>
                    <a:pt x="14793" y="1049"/>
                  </a:cubicBezTo>
                  <a:cubicBezTo>
                    <a:pt x="16961" y="625"/>
                    <a:pt x="18406" y="429"/>
                    <a:pt x="19470" y="266"/>
                  </a:cubicBezTo>
                  <a:cubicBezTo>
                    <a:pt x="20535" y="103"/>
                    <a:pt x="21220" y="-28"/>
                    <a:pt x="21410" y="5"/>
                  </a:cubicBezTo>
                  <a:cubicBezTo>
                    <a:pt x="21600" y="37"/>
                    <a:pt x="21296" y="233"/>
                    <a:pt x="20992" y="1114"/>
                  </a:cubicBezTo>
                  <a:cubicBezTo>
                    <a:pt x="20687" y="1995"/>
                    <a:pt x="20383" y="3561"/>
                    <a:pt x="20117" y="5584"/>
                  </a:cubicBezTo>
                  <a:cubicBezTo>
                    <a:pt x="19851" y="7607"/>
                    <a:pt x="19623" y="10087"/>
                    <a:pt x="19508" y="12338"/>
                  </a:cubicBezTo>
                  <a:cubicBezTo>
                    <a:pt x="19394" y="14590"/>
                    <a:pt x="19394" y="16612"/>
                    <a:pt x="19394" y="17787"/>
                  </a:cubicBezTo>
                  <a:cubicBezTo>
                    <a:pt x="19394" y="18962"/>
                    <a:pt x="19394" y="19288"/>
                    <a:pt x="19204" y="19516"/>
                  </a:cubicBezTo>
                  <a:cubicBezTo>
                    <a:pt x="19014" y="19745"/>
                    <a:pt x="18634" y="19875"/>
                    <a:pt x="17113" y="20038"/>
                  </a:cubicBezTo>
                  <a:cubicBezTo>
                    <a:pt x="15592" y="20202"/>
                    <a:pt x="12930" y="20397"/>
                    <a:pt x="10496" y="20593"/>
                  </a:cubicBezTo>
                  <a:cubicBezTo>
                    <a:pt x="8062" y="20789"/>
                    <a:pt x="5856" y="20985"/>
                    <a:pt x="4145" y="21148"/>
                  </a:cubicBezTo>
                  <a:cubicBezTo>
                    <a:pt x="2434" y="21311"/>
                    <a:pt x="1217" y="21441"/>
                    <a:pt x="0" y="21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6816876" y="2963434"/>
              <a:ext cx="1521884" cy="9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240" y="4885"/>
                  </a:moveTo>
                  <a:cubicBezTo>
                    <a:pt x="1202" y="4426"/>
                    <a:pt x="2163" y="3966"/>
                    <a:pt x="3154" y="3277"/>
                  </a:cubicBezTo>
                  <a:cubicBezTo>
                    <a:pt x="4146" y="2587"/>
                    <a:pt x="5167" y="1668"/>
                    <a:pt x="6204" y="979"/>
                  </a:cubicBezTo>
                  <a:cubicBezTo>
                    <a:pt x="7240" y="290"/>
                    <a:pt x="8292" y="-170"/>
                    <a:pt x="9358" y="60"/>
                  </a:cubicBezTo>
                  <a:cubicBezTo>
                    <a:pt x="10424" y="290"/>
                    <a:pt x="11506" y="1209"/>
                    <a:pt x="12678" y="2358"/>
                  </a:cubicBezTo>
                  <a:cubicBezTo>
                    <a:pt x="13849" y="3507"/>
                    <a:pt x="15111" y="4885"/>
                    <a:pt x="16283" y="6264"/>
                  </a:cubicBezTo>
                  <a:cubicBezTo>
                    <a:pt x="17454" y="7643"/>
                    <a:pt x="18536" y="9021"/>
                    <a:pt x="19152" y="9711"/>
                  </a:cubicBezTo>
                  <a:cubicBezTo>
                    <a:pt x="19767" y="10400"/>
                    <a:pt x="19918" y="10400"/>
                    <a:pt x="20083" y="10400"/>
                  </a:cubicBezTo>
                  <a:cubicBezTo>
                    <a:pt x="20248" y="10400"/>
                    <a:pt x="20428" y="10400"/>
                    <a:pt x="20428" y="9711"/>
                  </a:cubicBezTo>
                  <a:cubicBezTo>
                    <a:pt x="20428" y="9021"/>
                    <a:pt x="20248" y="7643"/>
                    <a:pt x="19602" y="6494"/>
                  </a:cubicBezTo>
                  <a:cubicBezTo>
                    <a:pt x="18956" y="5345"/>
                    <a:pt x="17845" y="4426"/>
                    <a:pt x="16658" y="3966"/>
                  </a:cubicBezTo>
                  <a:cubicBezTo>
                    <a:pt x="15471" y="3507"/>
                    <a:pt x="14210" y="3507"/>
                    <a:pt x="12978" y="3277"/>
                  </a:cubicBezTo>
                  <a:cubicBezTo>
                    <a:pt x="11746" y="3047"/>
                    <a:pt x="10545" y="2587"/>
                    <a:pt x="9388" y="2358"/>
                  </a:cubicBezTo>
                  <a:cubicBezTo>
                    <a:pt x="8231" y="2128"/>
                    <a:pt x="7120" y="2128"/>
                    <a:pt x="5963" y="2358"/>
                  </a:cubicBezTo>
                  <a:cubicBezTo>
                    <a:pt x="4807" y="2587"/>
                    <a:pt x="3605" y="3047"/>
                    <a:pt x="2674" y="3736"/>
                  </a:cubicBezTo>
                  <a:cubicBezTo>
                    <a:pt x="1742" y="4426"/>
                    <a:pt x="1082" y="5345"/>
                    <a:pt x="646" y="5804"/>
                  </a:cubicBezTo>
                  <a:cubicBezTo>
                    <a:pt x="210" y="6264"/>
                    <a:pt x="0" y="6264"/>
                    <a:pt x="0" y="6264"/>
                  </a:cubicBezTo>
                  <a:cubicBezTo>
                    <a:pt x="0" y="6264"/>
                    <a:pt x="210" y="6264"/>
                    <a:pt x="886" y="6264"/>
                  </a:cubicBezTo>
                  <a:cubicBezTo>
                    <a:pt x="1562" y="6264"/>
                    <a:pt x="2704" y="6264"/>
                    <a:pt x="3830" y="6264"/>
                  </a:cubicBezTo>
                  <a:cubicBezTo>
                    <a:pt x="4957" y="6264"/>
                    <a:pt x="6068" y="6264"/>
                    <a:pt x="7255" y="6034"/>
                  </a:cubicBezTo>
                  <a:cubicBezTo>
                    <a:pt x="8442" y="5804"/>
                    <a:pt x="9703" y="5345"/>
                    <a:pt x="10980" y="5804"/>
                  </a:cubicBezTo>
                  <a:cubicBezTo>
                    <a:pt x="12257" y="6264"/>
                    <a:pt x="13549" y="7643"/>
                    <a:pt x="14750" y="9251"/>
                  </a:cubicBezTo>
                  <a:cubicBezTo>
                    <a:pt x="15952" y="10860"/>
                    <a:pt x="17064" y="12698"/>
                    <a:pt x="17950" y="14077"/>
                  </a:cubicBezTo>
                  <a:cubicBezTo>
                    <a:pt x="18836" y="15456"/>
                    <a:pt x="19497" y="16375"/>
                    <a:pt x="19302" y="16145"/>
                  </a:cubicBezTo>
                  <a:cubicBezTo>
                    <a:pt x="19107" y="15915"/>
                    <a:pt x="18055" y="14536"/>
                    <a:pt x="16929" y="13387"/>
                  </a:cubicBezTo>
                  <a:cubicBezTo>
                    <a:pt x="15802" y="12239"/>
                    <a:pt x="14600" y="11319"/>
                    <a:pt x="13429" y="10860"/>
                  </a:cubicBezTo>
                  <a:cubicBezTo>
                    <a:pt x="12257" y="10400"/>
                    <a:pt x="11115" y="10400"/>
                    <a:pt x="10034" y="10400"/>
                  </a:cubicBezTo>
                  <a:cubicBezTo>
                    <a:pt x="8952" y="10400"/>
                    <a:pt x="7931" y="10400"/>
                    <a:pt x="7345" y="10630"/>
                  </a:cubicBezTo>
                  <a:cubicBezTo>
                    <a:pt x="6759" y="10860"/>
                    <a:pt x="6609" y="11319"/>
                    <a:pt x="6789" y="11549"/>
                  </a:cubicBezTo>
                  <a:cubicBezTo>
                    <a:pt x="6970" y="11779"/>
                    <a:pt x="7480" y="11779"/>
                    <a:pt x="8261" y="11779"/>
                  </a:cubicBezTo>
                  <a:cubicBezTo>
                    <a:pt x="9043" y="11779"/>
                    <a:pt x="10094" y="11779"/>
                    <a:pt x="11356" y="11779"/>
                  </a:cubicBezTo>
                  <a:cubicBezTo>
                    <a:pt x="12618" y="11779"/>
                    <a:pt x="14090" y="11779"/>
                    <a:pt x="15517" y="12698"/>
                  </a:cubicBezTo>
                  <a:cubicBezTo>
                    <a:pt x="16944" y="13617"/>
                    <a:pt x="18325" y="15456"/>
                    <a:pt x="19332" y="17064"/>
                  </a:cubicBezTo>
                  <a:cubicBezTo>
                    <a:pt x="20338" y="18673"/>
                    <a:pt x="20969" y="20051"/>
                    <a:pt x="21600" y="21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7443822" y="5657204"/>
              <a:ext cx="319530" cy="30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87" fill="norm" stroke="1" extrusionOk="0">
                  <a:moveTo>
                    <a:pt x="6749" y="594"/>
                  </a:moveTo>
                  <a:cubicBezTo>
                    <a:pt x="6043" y="445"/>
                    <a:pt x="5337" y="296"/>
                    <a:pt x="5266" y="445"/>
                  </a:cubicBezTo>
                  <a:cubicBezTo>
                    <a:pt x="5196" y="594"/>
                    <a:pt x="5760" y="1041"/>
                    <a:pt x="7878" y="1413"/>
                  </a:cubicBezTo>
                  <a:cubicBezTo>
                    <a:pt x="9996" y="1786"/>
                    <a:pt x="13666" y="2083"/>
                    <a:pt x="15996" y="2083"/>
                  </a:cubicBezTo>
                  <a:cubicBezTo>
                    <a:pt x="18325" y="2083"/>
                    <a:pt x="19313" y="1786"/>
                    <a:pt x="20090" y="1413"/>
                  </a:cubicBezTo>
                  <a:cubicBezTo>
                    <a:pt x="20866" y="1041"/>
                    <a:pt x="21431" y="594"/>
                    <a:pt x="21290" y="296"/>
                  </a:cubicBezTo>
                  <a:cubicBezTo>
                    <a:pt x="21149" y="-2"/>
                    <a:pt x="20302" y="-151"/>
                    <a:pt x="17972" y="221"/>
                  </a:cubicBezTo>
                  <a:cubicBezTo>
                    <a:pt x="15643" y="594"/>
                    <a:pt x="11831" y="1488"/>
                    <a:pt x="9643" y="2232"/>
                  </a:cubicBezTo>
                  <a:cubicBezTo>
                    <a:pt x="7455" y="2977"/>
                    <a:pt x="6890" y="3573"/>
                    <a:pt x="6890" y="4616"/>
                  </a:cubicBezTo>
                  <a:cubicBezTo>
                    <a:pt x="6890" y="5659"/>
                    <a:pt x="7455" y="7148"/>
                    <a:pt x="7949" y="8191"/>
                  </a:cubicBezTo>
                  <a:cubicBezTo>
                    <a:pt x="8443" y="9234"/>
                    <a:pt x="8866" y="9830"/>
                    <a:pt x="9078" y="10500"/>
                  </a:cubicBezTo>
                  <a:cubicBezTo>
                    <a:pt x="9290" y="11170"/>
                    <a:pt x="9290" y="11915"/>
                    <a:pt x="8090" y="13032"/>
                  </a:cubicBezTo>
                  <a:cubicBezTo>
                    <a:pt x="6890" y="14150"/>
                    <a:pt x="4490" y="15639"/>
                    <a:pt x="3007" y="16682"/>
                  </a:cubicBezTo>
                  <a:cubicBezTo>
                    <a:pt x="1525" y="17725"/>
                    <a:pt x="960" y="18321"/>
                    <a:pt x="537" y="18991"/>
                  </a:cubicBezTo>
                  <a:cubicBezTo>
                    <a:pt x="113" y="19661"/>
                    <a:pt x="-169" y="20406"/>
                    <a:pt x="113" y="20853"/>
                  </a:cubicBezTo>
                  <a:cubicBezTo>
                    <a:pt x="396" y="21300"/>
                    <a:pt x="1243" y="21449"/>
                    <a:pt x="3643" y="21077"/>
                  </a:cubicBezTo>
                  <a:cubicBezTo>
                    <a:pt x="6043" y="20704"/>
                    <a:pt x="9996" y="19810"/>
                    <a:pt x="13949" y="189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7724510" y="5821122"/>
              <a:ext cx="214200" cy="17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81" fill="norm" stroke="1" extrusionOk="0">
                  <a:moveTo>
                    <a:pt x="1101" y="2744"/>
                  </a:moveTo>
                  <a:cubicBezTo>
                    <a:pt x="465" y="1442"/>
                    <a:pt x="-170" y="141"/>
                    <a:pt x="42" y="11"/>
                  </a:cubicBezTo>
                  <a:cubicBezTo>
                    <a:pt x="254" y="-119"/>
                    <a:pt x="1312" y="922"/>
                    <a:pt x="2054" y="3654"/>
                  </a:cubicBezTo>
                  <a:cubicBezTo>
                    <a:pt x="2795" y="6387"/>
                    <a:pt x="3218" y="10811"/>
                    <a:pt x="3006" y="13934"/>
                  </a:cubicBezTo>
                  <a:cubicBezTo>
                    <a:pt x="2795" y="17057"/>
                    <a:pt x="1948" y="18879"/>
                    <a:pt x="1948" y="19009"/>
                  </a:cubicBezTo>
                  <a:cubicBezTo>
                    <a:pt x="1948" y="19139"/>
                    <a:pt x="2795" y="17577"/>
                    <a:pt x="4383" y="15105"/>
                  </a:cubicBezTo>
                  <a:cubicBezTo>
                    <a:pt x="5971" y="12633"/>
                    <a:pt x="8301" y="9250"/>
                    <a:pt x="9889" y="6647"/>
                  </a:cubicBezTo>
                  <a:cubicBezTo>
                    <a:pt x="11477" y="4045"/>
                    <a:pt x="12324" y="2223"/>
                    <a:pt x="12324" y="2223"/>
                  </a:cubicBezTo>
                  <a:cubicBezTo>
                    <a:pt x="12324" y="2223"/>
                    <a:pt x="11477" y="4045"/>
                    <a:pt x="11371" y="6517"/>
                  </a:cubicBezTo>
                  <a:cubicBezTo>
                    <a:pt x="11265" y="8989"/>
                    <a:pt x="11901" y="12112"/>
                    <a:pt x="13701" y="14715"/>
                  </a:cubicBezTo>
                  <a:cubicBezTo>
                    <a:pt x="15501" y="17317"/>
                    <a:pt x="18465" y="19399"/>
                    <a:pt x="21430" y="21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494209" y="6046634"/>
              <a:ext cx="342901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1600" y="10800"/>
                  </a:moveTo>
                  <a:cubicBezTo>
                    <a:pt x="800" y="14400"/>
                    <a:pt x="0" y="18000"/>
                    <a:pt x="0" y="19800"/>
                  </a:cubicBezTo>
                  <a:cubicBezTo>
                    <a:pt x="0" y="21600"/>
                    <a:pt x="800" y="21600"/>
                    <a:pt x="3733" y="18000"/>
                  </a:cubicBezTo>
                  <a:cubicBezTo>
                    <a:pt x="6667" y="14400"/>
                    <a:pt x="11733" y="7200"/>
                    <a:pt x="15067" y="36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7719581" y="6046634"/>
              <a:ext cx="130229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5758" y="17673"/>
                  </a:moveTo>
                  <a:cubicBezTo>
                    <a:pt x="2970" y="19636"/>
                    <a:pt x="183" y="21600"/>
                    <a:pt x="9" y="21600"/>
                  </a:cubicBezTo>
                  <a:cubicBezTo>
                    <a:pt x="-165" y="21600"/>
                    <a:pt x="2274" y="19636"/>
                    <a:pt x="6280" y="15709"/>
                  </a:cubicBezTo>
                  <a:cubicBezTo>
                    <a:pt x="10287" y="11782"/>
                    <a:pt x="15861" y="5891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8065709" y="5856134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057"/>
                    <a:pt x="11314" y="4114"/>
                    <a:pt x="7714" y="7714"/>
                  </a:cubicBezTo>
                  <a:cubicBezTo>
                    <a:pt x="4114" y="11314"/>
                    <a:pt x="2057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8097459" y="5983134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8406922" y="5771844"/>
              <a:ext cx="236638" cy="31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193" fill="norm" stroke="1" extrusionOk="0">
                  <a:moveTo>
                    <a:pt x="18503" y="976"/>
                  </a:moveTo>
                  <a:cubicBezTo>
                    <a:pt x="17929" y="404"/>
                    <a:pt x="17356" y="-168"/>
                    <a:pt x="15827" y="47"/>
                  </a:cubicBezTo>
                  <a:cubicBezTo>
                    <a:pt x="14297" y="261"/>
                    <a:pt x="11812" y="1262"/>
                    <a:pt x="9519" y="2836"/>
                  </a:cubicBezTo>
                  <a:cubicBezTo>
                    <a:pt x="7225" y="4409"/>
                    <a:pt x="5122" y="6555"/>
                    <a:pt x="3497" y="9345"/>
                  </a:cubicBezTo>
                  <a:cubicBezTo>
                    <a:pt x="1873" y="12134"/>
                    <a:pt x="726" y="15567"/>
                    <a:pt x="248" y="17641"/>
                  </a:cubicBezTo>
                  <a:cubicBezTo>
                    <a:pt x="-230" y="19715"/>
                    <a:pt x="-39" y="20431"/>
                    <a:pt x="1012" y="20860"/>
                  </a:cubicBezTo>
                  <a:cubicBezTo>
                    <a:pt x="2064" y="21289"/>
                    <a:pt x="3975" y="21432"/>
                    <a:pt x="6938" y="20502"/>
                  </a:cubicBezTo>
                  <a:cubicBezTo>
                    <a:pt x="9901" y="19572"/>
                    <a:pt x="13915" y="17570"/>
                    <a:pt x="16591" y="14709"/>
                  </a:cubicBezTo>
                  <a:cubicBezTo>
                    <a:pt x="19267" y="11848"/>
                    <a:pt x="20605" y="8129"/>
                    <a:pt x="20988" y="5554"/>
                  </a:cubicBezTo>
                  <a:cubicBezTo>
                    <a:pt x="21370" y="2979"/>
                    <a:pt x="20797" y="1549"/>
                    <a:pt x="19458" y="762"/>
                  </a:cubicBezTo>
                  <a:cubicBezTo>
                    <a:pt x="18120" y="-25"/>
                    <a:pt x="16018" y="-168"/>
                    <a:pt x="13724" y="619"/>
                  </a:cubicBezTo>
                  <a:cubicBezTo>
                    <a:pt x="11430" y="1406"/>
                    <a:pt x="8945" y="3122"/>
                    <a:pt x="7798" y="4767"/>
                  </a:cubicBezTo>
                  <a:cubicBezTo>
                    <a:pt x="6651" y="6412"/>
                    <a:pt x="6843" y="7986"/>
                    <a:pt x="9328" y="9202"/>
                  </a:cubicBezTo>
                  <a:cubicBezTo>
                    <a:pt x="11812" y="10417"/>
                    <a:pt x="16591" y="11276"/>
                    <a:pt x="21370" y="121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8770559" y="5970434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8745159" y="6078384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9081913" y="5887884"/>
              <a:ext cx="152197" cy="17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0690" fill="norm" stroke="1" extrusionOk="0">
                  <a:moveTo>
                    <a:pt x="20988" y="762"/>
                  </a:moveTo>
                  <a:cubicBezTo>
                    <a:pt x="17777" y="254"/>
                    <a:pt x="14566" y="-254"/>
                    <a:pt x="10918" y="1906"/>
                  </a:cubicBezTo>
                  <a:cubicBezTo>
                    <a:pt x="7269" y="4066"/>
                    <a:pt x="3183" y="8894"/>
                    <a:pt x="1285" y="12325"/>
                  </a:cubicBezTo>
                  <a:cubicBezTo>
                    <a:pt x="-612" y="15755"/>
                    <a:pt x="-320" y="17788"/>
                    <a:pt x="1577" y="19186"/>
                  </a:cubicBezTo>
                  <a:cubicBezTo>
                    <a:pt x="3474" y="20584"/>
                    <a:pt x="6977" y="21346"/>
                    <a:pt x="10334" y="19948"/>
                  </a:cubicBezTo>
                  <a:cubicBezTo>
                    <a:pt x="13691" y="18551"/>
                    <a:pt x="16902" y="14993"/>
                    <a:pt x="18069" y="11308"/>
                  </a:cubicBezTo>
                  <a:cubicBezTo>
                    <a:pt x="19237" y="7624"/>
                    <a:pt x="18361" y="3812"/>
                    <a:pt x="174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9335709" y="598313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9424609" y="5863426"/>
              <a:ext cx="146051" cy="23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233" fill="norm" stroke="1" extrusionOk="0">
                  <a:moveTo>
                    <a:pt x="20992" y="1062"/>
                  </a:moveTo>
                  <a:cubicBezTo>
                    <a:pt x="18254" y="488"/>
                    <a:pt x="15515" y="-85"/>
                    <a:pt x="12777" y="11"/>
                  </a:cubicBezTo>
                  <a:cubicBezTo>
                    <a:pt x="10039" y="106"/>
                    <a:pt x="7301" y="871"/>
                    <a:pt x="6541" y="2113"/>
                  </a:cubicBezTo>
                  <a:cubicBezTo>
                    <a:pt x="5780" y="3356"/>
                    <a:pt x="6997" y="5076"/>
                    <a:pt x="9735" y="7561"/>
                  </a:cubicBezTo>
                  <a:cubicBezTo>
                    <a:pt x="12473" y="10046"/>
                    <a:pt x="16732" y="13296"/>
                    <a:pt x="19014" y="15494"/>
                  </a:cubicBezTo>
                  <a:cubicBezTo>
                    <a:pt x="21296" y="17692"/>
                    <a:pt x="21600" y="18839"/>
                    <a:pt x="19470" y="19795"/>
                  </a:cubicBezTo>
                  <a:cubicBezTo>
                    <a:pt x="17341" y="20750"/>
                    <a:pt x="12777" y="21515"/>
                    <a:pt x="9127" y="21133"/>
                  </a:cubicBezTo>
                  <a:cubicBezTo>
                    <a:pt x="5476" y="20750"/>
                    <a:pt x="2738" y="19221"/>
                    <a:pt x="0" y="176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9494459" y="5847668"/>
              <a:ext cx="2730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688" y="12960"/>
                    <a:pt x="9377" y="5400"/>
                    <a:pt x="12977" y="2160"/>
                  </a:cubicBezTo>
                  <a:cubicBezTo>
                    <a:pt x="16577" y="-1080"/>
                    <a:pt x="19088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7910364" y="6313334"/>
              <a:ext cx="9819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600" fill="norm" stroke="1" extrusionOk="0">
                  <a:moveTo>
                    <a:pt x="20876" y="0"/>
                  </a:moveTo>
                  <a:cubicBezTo>
                    <a:pt x="18626" y="0"/>
                    <a:pt x="16376" y="0"/>
                    <a:pt x="13676" y="878"/>
                  </a:cubicBezTo>
                  <a:cubicBezTo>
                    <a:pt x="10976" y="1756"/>
                    <a:pt x="7826" y="3512"/>
                    <a:pt x="4901" y="6498"/>
                  </a:cubicBezTo>
                  <a:cubicBezTo>
                    <a:pt x="1976" y="9483"/>
                    <a:pt x="-724" y="13698"/>
                    <a:pt x="176" y="16420"/>
                  </a:cubicBezTo>
                  <a:cubicBezTo>
                    <a:pt x="1076" y="19141"/>
                    <a:pt x="5576" y="20371"/>
                    <a:pt x="100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8053952" y="6372191"/>
              <a:ext cx="111711" cy="166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927" fill="norm" stroke="1" extrusionOk="0">
                  <a:moveTo>
                    <a:pt x="14222" y="2985"/>
                  </a:moveTo>
                  <a:cubicBezTo>
                    <a:pt x="12222" y="2452"/>
                    <a:pt x="10222" y="1918"/>
                    <a:pt x="8422" y="2185"/>
                  </a:cubicBezTo>
                  <a:cubicBezTo>
                    <a:pt x="6622" y="2452"/>
                    <a:pt x="5022" y="3518"/>
                    <a:pt x="3422" y="5518"/>
                  </a:cubicBezTo>
                  <a:cubicBezTo>
                    <a:pt x="1822" y="7518"/>
                    <a:pt x="222" y="10452"/>
                    <a:pt x="22" y="13252"/>
                  </a:cubicBezTo>
                  <a:cubicBezTo>
                    <a:pt x="-178" y="16052"/>
                    <a:pt x="1022" y="18718"/>
                    <a:pt x="2622" y="20052"/>
                  </a:cubicBezTo>
                  <a:cubicBezTo>
                    <a:pt x="4222" y="21385"/>
                    <a:pt x="6222" y="21385"/>
                    <a:pt x="9422" y="18718"/>
                  </a:cubicBezTo>
                  <a:cubicBezTo>
                    <a:pt x="12622" y="16052"/>
                    <a:pt x="17022" y="10718"/>
                    <a:pt x="19222" y="7385"/>
                  </a:cubicBezTo>
                  <a:cubicBezTo>
                    <a:pt x="21422" y="4052"/>
                    <a:pt x="21422" y="2718"/>
                    <a:pt x="20622" y="1652"/>
                  </a:cubicBezTo>
                  <a:cubicBezTo>
                    <a:pt x="19822" y="585"/>
                    <a:pt x="18222" y="-215"/>
                    <a:pt x="15622" y="52"/>
                  </a:cubicBezTo>
                  <a:cubicBezTo>
                    <a:pt x="13022" y="318"/>
                    <a:pt x="9422" y="1652"/>
                    <a:pt x="5822" y="2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8224459" y="651653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8347226" y="6357784"/>
              <a:ext cx="9854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9191" y="0"/>
                  </a:moveTo>
                  <a:cubicBezTo>
                    <a:pt x="6434" y="2400"/>
                    <a:pt x="3677" y="4800"/>
                    <a:pt x="2068" y="6840"/>
                  </a:cubicBezTo>
                  <a:cubicBezTo>
                    <a:pt x="460" y="8880"/>
                    <a:pt x="0" y="10560"/>
                    <a:pt x="0" y="12000"/>
                  </a:cubicBezTo>
                  <a:cubicBezTo>
                    <a:pt x="0" y="13440"/>
                    <a:pt x="460" y="14640"/>
                    <a:pt x="2757" y="15000"/>
                  </a:cubicBezTo>
                  <a:cubicBezTo>
                    <a:pt x="5055" y="15360"/>
                    <a:pt x="9191" y="14880"/>
                    <a:pt x="12179" y="14160"/>
                  </a:cubicBezTo>
                  <a:cubicBezTo>
                    <a:pt x="15166" y="13440"/>
                    <a:pt x="17004" y="12480"/>
                    <a:pt x="18613" y="11400"/>
                  </a:cubicBezTo>
                  <a:cubicBezTo>
                    <a:pt x="20221" y="10320"/>
                    <a:pt x="21600" y="9120"/>
                    <a:pt x="21370" y="9240"/>
                  </a:cubicBezTo>
                  <a:cubicBezTo>
                    <a:pt x="21140" y="9360"/>
                    <a:pt x="19302" y="10800"/>
                    <a:pt x="17234" y="13080"/>
                  </a:cubicBezTo>
                  <a:cubicBezTo>
                    <a:pt x="15166" y="15360"/>
                    <a:pt x="12868" y="18480"/>
                    <a:pt x="1057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8446709" y="6599084"/>
              <a:ext cx="82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8681148" y="6432726"/>
              <a:ext cx="133357" cy="17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599" fill="norm" stroke="1" extrusionOk="0">
                  <a:moveTo>
                    <a:pt x="19319" y="4513"/>
                  </a:moveTo>
                  <a:cubicBezTo>
                    <a:pt x="18981" y="2814"/>
                    <a:pt x="18644" y="1115"/>
                    <a:pt x="17632" y="387"/>
                  </a:cubicBezTo>
                  <a:cubicBezTo>
                    <a:pt x="16619" y="-341"/>
                    <a:pt x="14932" y="-98"/>
                    <a:pt x="12063" y="1601"/>
                  </a:cubicBezTo>
                  <a:cubicBezTo>
                    <a:pt x="9194" y="3299"/>
                    <a:pt x="5144" y="6455"/>
                    <a:pt x="2782" y="9731"/>
                  </a:cubicBezTo>
                  <a:cubicBezTo>
                    <a:pt x="419" y="13007"/>
                    <a:pt x="-256" y="16405"/>
                    <a:pt x="82" y="18468"/>
                  </a:cubicBezTo>
                  <a:cubicBezTo>
                    <a:pt x="419" y="20531"/>
                    <a:pt x="1769" y="21259"/>
                    <a:pt x="5313" y="19924"/>
                  </a:cubicBezTo>
                  <a:cubicBezTo>
                    <a:pt x="8857" y="18589"/>
                    <a:pt x="14594" y="15192"/>
                    <a:pt x="17632" y="12643"/>
                  </a:cubicBezTo>
                  <a:cubicBezTo>
                    <a:pt x="20669" y="10095"/>
                    <a:pt x="21006" y="8396"/>
                    <a:pt x="21175" y="6940"/>
                  </a:cubicBezTo>
                  <a:cubicBezTo>
                    <a:pt x="21344" y="5484"/>
                    <a:pt x="21344" y="4270"/>
                    <a:pt x="20500" y="3542"/>
                  </a:cubicBezTo>
                  <a:cubicBezTo>
                    <a:pt x="19657" y="2814"/>
                    <a:pt x="17969" y="2571"/>
                    <a:pt x="16281" y="23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8897559" y="655463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9033228" y="6426261"/>
              <a:ext cx="15008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130" fill="norm" stroke="1" extrusionOk="0">
                  <a:moveTo>
                    <a:pt x="21271" y="153"/>
                  </a:moveTo>
                  <a:cubicBezTo>
                    <a:pt x="18271" y="-82"/>
                    <a:pt x="15271" y="-317"/>
                    <a:pt x="11671" y="1679"/>
                  </a:cubicBezTo>
                  <a:cubicBezTo>
                    <a:pt x="8071" y="3674"/>
                    <a:pt x="3871" y="7900"/>
                    <a:pt x="1771" y="10718"/>
                  </a:cubicBezTo>
                  <a:cubicBezTo>
                    <a:pt x="-329" y="13535"/>
                    <a:pt x="-329" y="14944"/>
                    <a:pt x="571" y="16470"/>
                  </a:cubicBezTo>
                  <a:cubicBezTo>
                    <a:pt x="1471" y="17996"/>
                    <a:pt x="3271" y="19640"/>
                    <a:pt x="4921" y="20461"/>
                  </a:cubicBezTo>
                  <a:cubicBezTo>
                    <a:pt x="6571" y="21283"/>
                    <a:pt x="8071" y="21283"/>
                    <a:pt x="9271" y="20813"/>
                  </a:cubicBezTo>
                  <a:cubicBezTo>
                    <a:pt x="10471" y="20344"/>
                    <a:pt x="11371" y="19405"/>
                    <a:pt x="11371" y="18348"/>
                  </a:cubicBezTo>
                  <a:cubicBezTo>
                    <a:pt x="11371" y="17292"/>
                    <a:pt x="10471" y="16118"/>
                    <a:pt x="8971" y="15296"/>
                  </a:cubicBezTo>
                  <a:cubicBezTo>
                    <a:pt x="7471" y="14474"/>
                    <a:pt x="5371" y="14005"/>
                    <a:pt x="3871" y="14005"/>
                  </a:cubicBezTo>
                  <a:cubicBezTo>
                    <a:pt x="2371" y="14005"/>
                    <a:pt x="1471" y="14474"/>
                    <a:pt x="571" y="149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9189659" y="6440334"/>
              <a:ext cx="11419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600" fill="norm" stroke="1" extrusionOk="0">
                  <a:moveTo>
                    <a:pt x="16495" y="0"/>
                  </a:moveTo>
                  <a:cubicBezTo>
                    <a:pt x="18458" y="702"/>
                    <a:pt x="20422" y="1405"/>
                    <a:pt x="21011" y="3249"/>
                  </a:cubicBezTo>
                  <a:cubicBezTo>
                    <a:pt x="21600" y="5093"/>
                    <a:pt x="20815" y="8078"/>
                    <a:pt x="17084" y="11327"/>
                  </a:cubicBezTo>
                  <a:cubicBezTo>
                    <a:pt x="13353" y="14576"/>
                    <a:pt x="6676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7060508" y="6309000"/>
              <a:ext cx="186052" cy="30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56" fill="norm" stroke="1" extrusionOk="0">
                  <a:moveTo>
                    <a:pt x="14780" y="4387"/>
                  </a:moveTo>
                  <a:cubicBezTo>
                    <a:pt x="14537" y="3481"/>
                    <a:pt x="14295" y="2575"/>
                    <a:pt x="13567" y="2273"/>
                  </a:cubicBezTo>
                  <a:cubicBezTo>
                    <a:pt x="12839" y="1971"/>
                    <a:pt x="11625" y="2273"/>
                    <a:pt x="9320" y="4085"/>
                  </a:cubicBezTo>
                  <a:cubicBezTo>
                    <a:pt x="7014" y="5898"/>
                    <a:pt x="3616" y="9221"/>
                    <a:pt x="1796" y="12166"/>
                  </a:cubicBezTo>
                  <a:cubicBezTo>
                    <a:pt x="-24" y="15112"/>
                    <a:pt x="-267" y="17680"/>
                    <a:pt x="218" y="19266"/>
                  </a:cubicBezTo>
                  <a:cubicBezTo>
                    <a:pt x="704" y="20852"/>
                    <a:pt x="1917" y="21456"/>
                    <a:pt x="4223" y="21456"/>
                  </a:cubicBezTo>
                  <a:cubicBezTo>
                    <a:pt x="6529" y="21456"/>
                    <a:pt x="9926" y="20852"/>
                    <a:pt x="12839" y="19115"/>
                  </a:cubicBezTo>
                  <a:cubicBezTo>
                    <a:pt x="15751" y="17378"/>
                    <a:pt x="18178" y="14508"/>
                    <a:pt x="19149" y="11487"/>
                  </a:cubicBezTo>
                  <a:cubicBezTo>
                    <a:pt x="20120" y="8466"/>
                    <a:pt x="19634" y="5294"/>
                    <a:pt x="18178" y="3330"/>
                  </a:cubicBezTo>
                  <a:cubicBezTo>
                    <a:pt x="16722" y="1366"/>
                    <a:pt x="14295" y="611"/>
                    <a:pt x="12475" y="234"/>
                  </a:cubicBezTo>
                  <a:cubicBezTo>
                    <a:pt x="10654" y="-144"/>
                    <a:pt x="9441" y="-144"/>
                    <a:pt x="8349" y="838"/>
                  </a:cubicBezTo>
                  <a:cubicBezTo>
                    <a:pt x="7257" y="1820"/>
                    <a:pt x="6286" y="3783"/>
                    <a:pt x="8470" y="5520"/>
                  </a:cubicBezTo>
                  <a:cubicBezTo>
                    <a:pt x="10654" y="7257"/>
                    <a:pt x="15994" y="8768"/>
                    <a:pt x="21333" y="10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7415001" y="6339440"/>
              <a:ext cx="180809" cy="224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242" fill="norm" stroke="1" extrusionOk="0">
                  <a:moveTo>
                    <a:pt x="18974" y="533"/>
                  </a:moveTo>
                  <a:cubicBezTo>
                    <a:pt x="17732" y="133"/>
                    <a:pt x="16491" y="-267"/>
                    <a:pt x="14380" y="233"/>
                  </a:cubicBezTo>
                  <a:cubicBezTo>
                    <a:pt x="12270" y="733"/>
                    <a:pt x="9291" y="2133"/>
                    <a:pt x="6684" y="4533"/>
                  </a:cubicBezTo>
                  <a:cubicBezTo>
                    <a:pt x="4077" y="6933"/>
                    <a:pt x="1842" y="10333"/>
                    <a:pt x="725" y="12933"/>
                  </a:cubicBezTo>
                  <a:cubicBezTo>
                    <a:pt x="-392" y="15533"/>
                    <a:pt x="-392" y="17333"/>
                    <a:pt x="1967" y="18733"/>
                  </a:cubicBezTo>
                  <a:cubicBezTo>
                    <a:pt x="4325" y="20133"/>
                    <a:pt x="9042" y="21133"/>
                    <a:pt x="12642" y="21233"/>
                  </a:cubicBezTo>
                  <a:cubicBezTo>
                    <a:pt x="16242" y="21333"/>
                    <a:pt x="18725" y="20533"/>
                    <a:pt x="21208" y="197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7481509" y="6465734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500640" y="6279195"/>
              <a:ext cx="98492" cy="40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04" fill="norm" stroke="1" extrusionOk="0">
                  <a:moveTo>
                    <a:pt x="7381" y="7890"/>
                  </a:moveTo>
                  <a:cubicBezTo>
                    <a:pt x="6931" y="11377"/>
                    <a:pt x="6481" y="14864"/>
                    <a:pt x="6256" y="16946"/>
                  </a:cubicBezTo>
                  <a:cubicBezTo>
                    <a:pt x="6031" y="19027"/>
                    <a:pt x="6031" y="19702"/>
                    <a:pt x="6031" y="20321"/>
                  </a:cubicBezTo>
                  <a:cubicBezTo>
                    <a:pt x="6031" y="20939"/>
                    <a:pt x="6031" y="21502"/>
                    <a:pt x="5581" y="21390"/>
                  </a:cubicBezTo>
                  <a:cubicBezTo>
                    <a:pt x="5131" y="21277"/>
                    <a:pt x="4231" y="20489"/>
                    <a:pt x="3106" y="18239"/>
                  </a:cubicBezTo>
                  <a:cubicBezTo>
                    <a:pt x="1981" y="15990"/>
                    <a:pt x="631" y="12277"/>
                    <a:pt x="181" y="9465"/>
                  </a:cubicBezTo>
                  <a:cubicBezTo>
                    <a:pt x="-269" y="6652"/>
                    <a:pt x="181" y="4740"/>
                    <a:pt x="856" y="3502"/>
                  </a:cubicBezTo>
                  <a:cubicBezTo>
                    <a:pt x="1531" y="2265"/>
                    <a:pt x="2431" y="1702"/>
                    <a:pt x="4006" y="1196"/>
                  </a:cubicBezTo>
                  <a:cubicBezTo>
                    <a:pt x="5581" y="690"/>
                    <a:pt x="7831" y="240"/>
                    <a:pt x="10081" y="71"/>
                  </a:cubicBezTo>
                  <a:cubicBezTo>
                    <a:pt x="12331" y="-98"/>
                    <a:pt x="14581" y="15"/>
                    <a:pt x="16831" y="633"/>
                  </a:cubicBezTo>
                  <a:cubicBezTo>
                    <a:pt x="19081" y="1252"/>
                    <a:pt x="21331" y="2377"/>
                    <a:pt x="20881" y="3783"/>
                  </a:cubicBezTo>
                  <a:cubicBezTo>
                    <a:pt x="20431" y="5190"/>
                    <a:pt x="17281" y="6877"/>
                    <a:pt x="13906" y="8002"/>
                  </a:cubicBezTo>
                  <a:cubicBezTo>
                    <a:pt x="10531" y="9127"/>
                    <a:pt x="6931" y="9689"/>
                    <a:pt x="3331" y="102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6649659" y="6414934"/>
              <a:ext cx="76201" cy="18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945"/>
                  </a:moveTo>
                  <a:cubicBezTo>
                    <a:pt x="3600" y="6382"/>
                    <a:pt x="7200" y="9818"/>
                    <a:pt x="9000" y="12518"/>
                  </a:cubicBezTo>
                  <a:cubicBezTo>
                    <a:pt x="10800" y="15218"/>
                    <a:pt x="10800" y="17182"/>
                    <a:pt x="9300" y="18777"/>
                  </a:cubicBezTo>
                  <a:cubicBezTo>
                    <a:pt x="7800" y="20373"/>
                    <a:pt x="4800" y="21600"/>
                    <a:pt x="3000" y="21477"/>
                  </a:cubicBezTo>
                  <a:cubicBezTo>
                    <a:pt x="1200" y="21355"/>
                    <a:pt x="600" y="19882"/>
                    <a:pt x="1800" y="16691"/>
                  </a:cubicBezTo>
                  <a:cubicBezTo>
                    <a:pt x="3000" y="13500"/>
                    <a:pt x="6000" y="8591"/>
                    <a:pt x="9600" y="5523"/>
                  </a:cubicBezTo>
                  <a:cubicBezTo>
                    <a:pt x="13200" y="2455"/>
                    <a:pt x="17400" y="12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6813404" y="6308559"/>
              <a:ext cx="160106" cy="284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481" fill="norm" stroke="1" extrusionOk="0">
                  <a:moveTo>
                    <a:pt x="15132" y="1321"/>
                  </a:moveTo>
                  <a:cubicBezTo>
                    <a:pt x="14024" y="841"/>
                    <a:pt x="12916" y="361"/>
                    <a:pt x="11670" y="121"/>
                  </a:cubicBezTo>
                  <a:cubicBezTo>
                    <a:pt x="10424" y="-119"/>
                    <a:pt x="9039" y="-119"/>
                    <a:pt x="6824" y="1241"/>
                  </a:cubicBezTo>
                  <a:cubicBezTo>
                    <a:pt x="4609" y="2601"/>
                    <a:pt x="1562" y="5321"/>
                    <a:pt x="455" y="8121"/>
                  </a:cubicBezTo>
                  <a:cubicBezTo>
                    <a:pt x="-653" y="10921"/>
                    <a:pt x="178" y="13801"/>
                    <a:pt x="3916" y="16041"/>
                  </a:cubicBezTo>
                  <a:cubicBezTo>
                    <a:pt x="7655" y="18281"/>
                    <a:pt x="14301" y="19881"/>
                    <a:pt x="20947" y="21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9310309" y="6375703"/>
              <a:ext cx="122660" cy="36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542" fill="norm" stroke="1" extrusionOk="0">
                  <a:moveTo>
                    <a:pt x="12960" y="3082"/>
                  </a:moveTo>
                  <a:cubicBezTo>
                    <a:pt x="12600" y="2454"/>
                    <a:pt x="12240" y="1826"/>
                    <a:pt x="12960" y="1198"/>
                  </a:cubicBezTo>
                  <a:cubicBezTo>
                    <a:pt x="13680" y="570"/>
                    <a:pt x="15480" y="-58"/>
                    <a:pt x="16740" y="5"/>
                  </a:cubicBezTo>
                  <a:cubicBezTo>
                    <a:pt x="18000" y="68"/>
                    <a:pt x="18720" y="821"/>
                    <a:pt x="19620" y="2956"/>
                  </a:cubicBezTo>
                  <a:cubicBezTo>
                    <a:pt x="20520" y="5091"/>
                    <a:pt x="21600" y="8607"/>
                    <a:pt x="20160" y="11621"/>
                  </a:cubicBezTo>
                  <a:cubicBezTo>
                    <a:pt x="18720" y="14635"/>
                    <a:pt x="14760" y="17147"/>
                    <a:pt x="10980" y="18716"/>
                  </a:cubicBezTo>
                  <a:cubicBezTo>
                    <a:pt x="7200" y="20286"/>
                    <a:pt x="3600" y="20914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9050957" y="6192684"/>
              <a:ext cx="468379" cy="4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88" fill="norm" stroke="1" extrusionOk="0">
                  <a:moveTo>
                    <a:pt x="245" y="0"/>
                  </a:moveTo>
                  <a:cubicBezTo>
                    <a:pt x="4313" y="1029"/>
                    <a:pt x="8381" y="2057"/>
                    <a:pt x="11771" y="4629"/>
                  </a:cubicBezTo>
                  <a:cubicBezTo>
                    <a:pt x="15161" y="7200"/>
                    <a:pt x="17873" y="11314"/>
                    <a:pt x="19471" y="14400"/>
                  </a:cubicBezTo>
                  <a:cubicBezTo>
                    <a:pt x="21070" y="17486"/>
                    <a:pt x="21554" y="19543"/>
                    <a:pt x="21409" y="20571"/>
                  </a:cubicBezTo>
                  <a:cubicBezTo>
                    <a:pt x="21263" y="21600"/>
                    <a:pt x="20489" y="21600"/>
                    <a:pt x="18503" y="20057"/>
                  </a:cubicBezTo>
                  <a:cubicBezTo>
                    <a:pt x="16517" y="18514"/>
                    <a:pt x="13321" y="15429"/>
                    <a:pt x="10221" y="12857"/>
                  </a:cubicBezTo>
                  <a:cubicBezTo>
                    <a:pt x="7122" y="10286"/>
                    <a:pt x="4119" y="8229"/>
                    <a:pt x="2327" y="7200"/>
                  </a:cubicBezTo>
                  <a:cubicBezTo>
                    <a:pt x="535" y="6171"/>
                    <a:pt x="-46" y="6171"/>
                    <a:pt x="2" y="7200"/>
                  </a:cubicBezTo>
                  <a:cubicBezTo>
                    <a:pt x="51" y="8229"/>
                    <a:pt x="729" y="10286"/>
                    <a:pt x="2763" y="11829"/>
                  </a:cubicBezTo>
                  <a:cubicBezTo>
                    <a:pt x="4797" y="13371"/>
                    <a:pt x="8187" y="14400"/>
                    <a:pt x="10512" y="15429"/>
                  </a:cubicBezTo>
                  <a:cubicBezTo>
                    <a:pt x="12837" y="16457"/>
                    <a:pt x="14096" y="17486"/>
                    <a:pt x="15355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8726109" y="6497749"/>
              <a:ext cx="482854" cy="1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00" fill="norm" stroke="1" extrusionOk="0">
                  <a:moveTo>
                    <a:pt x="0" y="21300"/>
                  </a:moveTo>
                  <a:cubicBezTo>
                    <a:pt x="3396" y="16500"/>
                    <a:pt x="6791" y="11700"/>
                    <a:pt x="10234" y="8100"/>
                  </a:cubicBezTo>
                  <a:cubicBezTo>
                    <a:pt x="13677" y="4500"/>
                    <a:pt x="17167" y="2100"/>
                    <a:pt x="19148" y="900"/>
                  </a:cubicBezTo>
                  <a:cubicBezTo>
                    <a:pt x="21128" y="-300"/>
                    <a:pt x="21600" y="-300"/>
                    <a:pt x="21506" y="900"/>
                  </a:cubicBezTo>
                  <a:cubicBezTo>
                    <a:pt x="21411" y="2100"/>
                    <a:pt x="20751" y="4500"/>
                    <a:pt x="20091" y="6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8766169" y="6510184"/>
              <a:ext cx="429841" cy="3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188" fill="norm" stroke="1" extrusionOk="0">
                  <a:moveTo>
                    <a:pt x="4667" y="14400"/>
                  </a:moveTo>
                  <a:cubicBezTo>
                    <a:pt x="3926" y="14400"/>
                    <a:pt x="3184" y="14400"/>
                    <a:pt x="2231" y="15600"/>
                  </a:cubicBezTo>
                  <a:cubicBezTo>
                    <a:pt x="1278" y="16800"/>
                    <a:pt x="114" y="19200"/>
                    <a:pt x="8" y="20400"/>
                  </a:cubicBezTo>
                  <a:cubicBezTo>
                    <a:pt x="-98" y="21600"/>
                    <a:pt x="855" y="21600"/>
                    <a:pt x="3555" y="19200"/>
                  </a:cubicBezTo>
                  <a:cubicBezTo>
                    <a:pt x="6255" y="16800"/>
                    <a:pt x="10702" y="12000"/>
                    <a:pt x="13984" y="8400"/>
                  </a:cubicBezTo>
                  <a:cubicBezTo>
                    <a:pt x="17267" y="4800"/>
                    <a:pt x="19384" y="240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8744031" y="6529234"/>
              <a:ext cx="490079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188" fill="norm" stroke="1" extrusionOk="0">
                  <a:moveTo>
                    <a:pt x="6754" y="0"/>
                  </a:moveTo>
                  <a:cubicBezTo>
                    <a:pt x="4891" y="4800"/>
                    <a:pt x="3029" y="9600"/>
                    <a:pt x="1819" y="12000"/>
                  </a:cubicBezTo>
                  <a:cubicBezTo>
                    <a:pt x="609" y="14400"/>
                    <a:pt x="50" y="14400"/>
                    <a:pt x="4" y="15600"/>
                  </a:cubicBezTo>
                  <a:cubicBezTo>
                    <a:pt x="-43" y="16800"/>
                    <a:pt x="423" y="19200"/>
                    <a:pt x="2610" y="20400"/>
                  </a:cubicBezTo>
                  <a:cubicBezTo>
                    <a:pt x="4798" y="21600"/>
                    <a:pt x="8709" y="21600"/>
                    <a:pt x="12154" y="19200"/>
                  </a:cubicBezTo>
                  <a:cubicBezTo>
                    <a:pt x="15598" y="16800"/>
                    <a:pt x="18578" y="12000"/>
                    <a:pt x="21557" y="7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8642627" y="6757834"/>
              <a:ext cx="120591" cy="17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1323" fill="norm" stroke="1" extrusionOk="0">
                  <a:moveTo>
                    <a:pt x="16358" y="0"/>
                  </a:moveTo>
                  <a:cubicBezTo>
                    <a:pt x="14558" y="502"/>
                    <a:pt x="12758" y="1005"/>
                    <a:pt x="9878" y="4019"/>
                  </a:cubicBezTo>
                  <a:cubicBezTo>
                    <a:pt x="6998" y="7033"/>
                    <a:pt x="3038" y="12558"/>
                    <a:pt x="1238" y="15949"/>
                  </a:cubicBezTo>
                  <a:cubicBezTo>
                    <a:pt x="-562" y="19340"/>
                    <a:pt x="-202" y="20595"/>
                    <a:pt x="1058" y="21098"/>
                  </a:cubicBezTo>
                  <a:cubicBezTo>
                    <a:pt x="2318" y="21600"/>
                    <a:pt x="4478" y="21349"/>
                    <a:pt x="7718" y="19465"/>
                  </a:cubicBezTo>
                  <a:cubicBezTo>
                    <a:pt x="10958" y="17581"/>
                    <a:pt x="15278" y="14065"/>
                    <a:pt x="17798" y="11428"/>
                  </a:cubicBezTo>
                  <a:cubicBezTo>
                    <a:pt x="20318" y="8791"/>
                    <a:pt x="21038" y="7033"/>
                    <a:pt x="20138" y="5400"/>
                  </a:cubicBezTo>
                  <a:cubicBezTo>
                    <a:pt x="19238" y="3767"/>
                    <a:pt x="16718" y="2260"/>
                    <a:pt x="15098" y="1507"/>
                  </a:cubicBezTo>
                  <a:cubicBezTo>
                    <a:pt x="13478" y="753"/>
                    <a:pt x="12758" y="753"/>
                    <a:pt x="12038" y="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8795959" y="6865784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8908142" y="6764184"/>
              <a:ext cx="7523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fill="norm" stroke="1" extrusionOk="0">
                  <a:moveTo>
                    <a:pt x="12843" y="0"/>
                  </a:moveTo>
                  <a:cubicBezTo>
                    <a:pt x="8757" y="2340"/>
                    <a:pt x="4670" y="4680"/>
                    <a:pt x="2335" y="6480"/>
                  </a:cubicBezTo>
                  <a:cubicBezTo>
                    <a:pt x="0" y="8280"/>
                    <a:pt x="-584" y="9540"/>
                    <a:pt x="584" y="10260"/>
                  </a:cubicBezTo>
                  <a:cubicBezTo>
                    <a:pt x="1751" y="10980"/>
                    <a:pt x="4670" y="11160"/>
                    <a:pt x="7589" y="11070"/>
                  </a:cubicBezTo>
                  <a:cubicBezTo>
                    <a:pt x="10508" y="10980"/>
                    <a:pt x="13427" y="10620"/>
                    <a:pt x="16054" y="10170"/>
                  </a:cubicBezTo>
                  <a:cubicBezTo>
                    <a:pt x="18681" y="9720"/>
                    <a:pt x="21016" y="9180"/>
                    <a:pt x="20724" y="9360"/>
                  </a:cubicBezTo>
                  <a:cubicBezTo>
                    <a:pt x="20432" y="9540"/>
                    <a:pt x="17513" y="10440"/>
                    <a:pt x="14886" y="11700"/>
                  </a:cubicBezTo>
                  <a:cubicBezTo>
                    <a:pt x="12259" y="12960"/>
                    <a:pt x="9924" y="14580"/>
                    <a:pt x="9924" y="16290"/>
                  </a:cubicBezTo>
                  <a:cubicBezTo>
                    <a:pt x="9924" y="18000"/>
                    <a:pt x="12259" y="19800"/>
                    <a:pt x="1459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9026285" y="6783234"/>
              <a:ext cx="150675" cy="25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49" fill="norm" stroke="1" extrusionOk="0">
                  <a:moveTo>
                    <a:pt x="15955" y="5311"/>
                  </a:moveTo>
                  <a:cubicBezTo>
                    <a:pt x="13255" y="4426"/>
                    <a:pt x="10555" y="3541"/>
                    <a:pt x="8455" y="3098"/>
                  </a:cubicBezTo>
                  <a:cubicBezTo>
                    <a:pt x="6355" y="2656"/>
                    <a:pt x="4855" y="2656"/>
                    <a:pt x="3355" y="2744"/>
                  </a:cubicBezTo>
                  <a:cubicBezTo>
                    <a:pt x="1855" y="2833"/>
                    <a:pt x="355" y="3010"/>
                    <a:pt x="55" y="3984"/>
                  </a:cubicBezTo>
                  <a:cubicBezTo>
                    <a:pt x="-245" y="4957"/>
                    <a:pt x="655" y="6728"/>
                    <a:pt x="3205" y="8498"/>
                  </a:cubicBezTo>
                  <a:cubicBezTo>
                    <a:pt x="5755" y="10269"/>
                    <a:pt x="9955" y="12039"/>
                    <a:pt x="12505" y="13810"/>
                  </a:cubicBezTo>
                  <a:cubicBezTo>
                    <a:pt x="15055" y="15580"/>
                    <a:pt x="15955" y="17351"/>
                    <a:pt x="15055" y="18767"/>
                  </a:cubicBezTo>
                  <a:cubicBezTo>
                    <a:pt x="14155" y="20184"/>
                    <a:pt x="11455" y="21246"/>
                    <a:pt x="8605" y="21423"/>
                  </a:cubicBezTo>
                  <a:cubicBezTo>
                    <a:pt x="5755" y="21600"/>
                    <a:pt x="2755" y="20892"/>
                    <a:pt x="2155" y="19033"/>
                  </a:cubicBezTo>
                  <a:cubicBezTo>
                    <a:pt x="1555" y="17174"/>
                    <a:pt x="3355" y="14164"/>
                    <a:pt x="6655" y="11243"/>
                  </a:cubicBezTo>
                  <a:cubicBezTo>
                    <a:pt x="9955" y="8321"/>
                    <a:pt x="14755" y="5489"/>
                    <a:pt x="17455" y="3630"/>
                  </a:cubicBezTo>
                  <a:cubicBezTo>
                    <a:pt x="20155" y="1770"/>
                    <a:pt x="20755" y="885"/>
                    <a:pt x="2135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6049584" y="2293784"/>
              <a:ext cx="650663" cy="630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32" fill="norm" stroke="1" extrusionOk="0">
                  <a:moveTo>
                    <a:pt x="5795" y="0"/>
                  </a:moveTo>
                  <a:cubicBezTo>
                    <a:pt x="5620" y="1047"/>
                    <a:pt x="5444" y="2095"/>
                    <a:pt x="5303" y="3233"/>
                  </a:cubicBezTo>
                  <a:cubicBezTo>
                    <a:pt x="5163" y="4371"/>
                    <a:pt x="5058" y="5599"/>
                    <a:pt x="4952" y="6736"/>
                  </a:cubicBezTo>
                  <a:cubicBezTo>
                    <a:pt x="4847" y="7874"/>
                    <a:pt x="4741" y="8922"/>
                    <a:pt x="4619" y="10132"/>
                  </a:cubicBezTo>
                  <a:cubicBezTo>
                    <a:pt x="4496" y="11342"/>
                    <a:pt x="4355" y="12714"/>
                    <a:pt x="4232" y="14123"/>
                  </a:cubicBezTo>
                  <a:cubicBezTo>
                    <a:pt x="4109" y="15532"/>
                    <a:pt x="4004" y="16977"/>
                    <a:pt x="3881" y="18169"/>
                  </a:cubicBezTo>
                  <a:cubicBezTo>
                    <a:pt x="3758" y="19361"/>
                    <a:pt x="3618" y="20300"/>
                    <a:pt x="3547" y="20860"/>
                  </a:cubicBezTo>
                  <a:cubicBezTo>
                    <a:pt x="3477" y="21419"/>
                    <a:pt x="3477" y="21600"/>
                    <a:pt x="3512" y="21510"/>
                  </a:cubicBezTo>
                  <a:cubicBezTo>
                    <a:pt x="3547" y="21419"/>
                    <a:pt x="3618" y="21058"/>
                    <a:pt x="3670" y="20155"/>
                  </a:cubicBezTo>
                  <a:cubicBezTo>
                    <a:pt x="3723" y="19252"/>
                    <a:pt x="3758" y="17807"/>
                    <a:pt x="3776" y="16381"/>
                  </a:cubicBezTo>
                  <a:cubicBezTo>
                    <a:pt x="3793" y="14954"/>
                    <a:pt x="3793" y="13545"/>
                    <a:pt x="3793" y="12100"/>
                  </a:cubicBezTo>
                  <a:cubicBezTo>
                    <a:pt x="3793" y="10656"/>
                    <a:pt x="3793" y="9175"/>
                    <a:pt x="3793" y="7748"/>
                  </a:cubicBezTo>
                  <a:cubicBezTo>
                    <a:pt x="3793" y="6321"/>
                    <a:pt x="3793" y="4948"/>
                    <a:pt x="3828" y="3937"/>
                  </a:cubicBezTo>
                  <a:cubicBezTo>
                    <a:pt x="3863" y="2926"/>
                    <a:pt x="3934" y="2276"/>
                    <a:pt x="3986" y="1860"/>
                  </a:cubicBezTo>
                  <a:cubicBezTo>
                    <a:pt x="4039" y="1445"/>
                    <a:pt x="4074" y="1264"/>
                    <a:pt x="4109" y="1084"/>
                  </a:cubicBezTo>
                  <a:cubicBezTo>
                    <a:pt x="4144" y="903"/>
                    <a:pt x="4180" y="722"/>
                    <a:pt x="4285" y="596"/>
                  </a:cubicBezTo>
                  <a:cubicBezTo>
                    <a:pt x="4390" y="470"/>
                    <a:pt x="4566" y="397"/>
                    <a:pt x="5110" y="325"/>
                  </a:cubicBezTo>
                  <a:cubicBezTo>
                    <a:pt x="5655" y="253"/>
                    <a:pt x="6568" y="181"/>
                    <a:pt x="7657" y="163"/>
                  </a:cubicBezTo>
                  <a:cubicBezTo>
                    <a:pt x="8745" y="144"/>
                    <a:pt x="10010" y="181"/>
                    <a:pt x="11257" y="235"/>
                  </a:cubicBezTo>
                  <a:cubicBezTo>
                    <a:pt x="12503" y="289"/>
                    <a:pt x="13733" y="361"/>
                    <a:pt x="14927" y="433"/>
                  </a:cubicBezTo>
                  <a:cubicBezTo>
                    <a:pt x="16121" y="506"/>
                    <a:pt x="17280" y="578"/>
                    <a:pt x="18140" y="614"/>
                  </a:cubicBezTo>
                  <a:cubicBezTo>
                    <a:pt x="19001" y="650"/>
                    <a:pt x="19563" y="650"/>
                    <a:pt x="19984" y="614"/>
                  </a:cubicBezTo>
                  <a:cubicBezTo>
                    <a:pt x="20406" y="578"/>
                    <a:pt x="20687" y="506"/>
                    <a:pt x="20845" y="668"/>
                  </a:cubicBezTo>
                  <a:cubicBezTo>
                    <a:pt x="21003" y="831"/>
                    <a:pt x="21038" y="1228"/>
                    <a:pt x="21091" y="1987"/>
                  </a:cubicBezTo>
                  <a:cubicBezTo>
                    <a:pt x="21143" y="2745"/>
                    <a:pt x="21214" y="3865"/>
                    <a:pt x="21301" y="5039"/>
                  </a:cubicBezTo>
                  <a:cubicBezTo>
                    <a:pt x="21389" y="6213"/>
                    <a:pt x="21495" y="7441"/>
                    <a:pt x="21547" y="8795"/>
                  </a:cubicBezTo>
                  <a:cubicBezTo>
                    <a:pt x="21600" y="10150"/>
                    <a:pt x="21600" y="11631"/>
                    <a:pt x="21582" y="12949"/>
                  </a:cubicBezTo>
                  <a:cubicBezTo>
                    <a:pt x="21565" y="14268"/>
                    <a:pt x="21530" y="15423"/>
                    <a:pt x="21495" y="16182"/>
                  </a:cubicBezTo>
                  <a:cubicBezTo>
                    <a:pt x="21460" y="16940"/>
                    <a:pt x="21424" y="17302"/>
                    <a:pt x="21354" y="17627"/>
                  </a:cubicBezTo>
                  <a:cubicBezTo>
                    <a:pt x="21284" y="17952"/>
                    <a:pt x="21179" y="18241"/>
                    <a:pt x="20880" y="18385"/>
                  </a:cubicBezTo>
                  <a:cubicBezTo>
                    <a:pt x="20581" y="18530"/>
                    <a:pt x="20090" y="18530"/>
                    <a:pt x="19194" y="18476"/>
                  </a:cubicBezTo>
                  <a:cubicBezTo>
                    <a:pt x="18299" y="18421"/>
                    <a:pt x="16999" y="18313"/>
                    <a:pt x="15682" y="18223"/>
                  </a:cubicBezTo>
                  <a:cubicBezTo>
                    <a:pt x="14365" y="18132"/>
                    <a:pt x="13030" y="18060"/>
                    <a:pt x="11696" y="17970"/>
                  </a:cubicBezTo>
                  <a:cubicBezTo>
                    <a:pt x="10361" y="17880"/>
                    <a:pt x="9026" y="17771"/>
                    <a:pt x="7727" y="17699"/>
                  </a:cubicBezTo>
                  <a:cubicBezTo>
                    <a:pt x="6427" y="17627"/>
                    <a:pt x="5163" y="17591"/>
                    <a:pt x="3916" y="17681"/>
                  </a:cubicBezTo>
                  <a:cubicBezTo>
                    <a:pt x="2669" y="17771"/>
                    <a:pt x="1440" y="17988"/>
                    <a:pt x="790" y="18187"/>
                  </a:cubicBezTo>
                  <a:cubicBezTo>
                    <a:pt x="140" y="18385"/>
                    <a:pt x="70" y="18566"/>
                    <a:pt x="0" y="187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6875327" y="2870391"/>
              <a:ext cx="139806" cy="3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91" fill="norm" stroke="1" extrusionOk="0">
                  <a:moveTo>
                    <a:pt x="4763" y="11834"/>
                  </a:moveTo>
                  <a:cubicBezTo>
                    <a:pt x="8923" y="8131"/>
                    <a:pt x="13083" y="4428"/>
                    <a:pt x="16043" y="2268"/>
                  </a:cubicBezTo>
                  <a:cubicBezTo>
                    <a:pt x="19003" y="108"/>
                    <a:pt x="20763" y="-509"/>
                    <a:pt x="21083" y="417"/>
                  </a:cubicBezTo>
                  <a:cubicBezTo>
                    <a:pt x="21403" y="1342"/>
                    <a:pt x="20283" y="3811"/>
                    <a:pt x="17163" y="7205"/>
                  </a:cubicBezTo>
                  <a:cubicBezTo>
                    <a:pt x="14043" y="10600"/>
                    <a:pt x="8923" y="14920"/>
                    <a:pt x="5963" y="17080"/>
                  </a:cubicBezTo>
                  <a:cubicBezTo>
                    <a:pt x="3003" y="19240"/>
                    <a:pt x="2203" y="19240"/>
                    <a:pt x="1403" y="19548"/>
                  </a:cubicBezTo>
                  <a:cubicBezTo>
                    <a:pt x="603" y="19857"/>
                    <a:pt x="-197" y="20474"/>
                    <a:pt x="43" y="20474"/>
                  </a:cubicBezTo>
                  <a:cubicBezTo>
                    <a:pt x="283" y="20474"/>
                    <a:pt x="1563" y="19857"/>
                    <a:pt x="5003" y="19857"/>
                  </a:cubicBezTo>
                  <a:cubicBezTo>
                    <a:pt x="8443" y="19857"/>
                    <a:pt x="14043" y="20474"/>
                    <a:pt x="19643" y="210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1642452" y="2168672"/>
              <a:ext cx="232008" cy="51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21" fill="norm" stroke="1" extrusionOk="0">
                  <a:moveTo>
                    <a:pt x="21523" y="2588"/>
                  </a:moveTo>
                  <a:cubicBezTo>
                    <a:pt x="21130" y="2143"/>
                    <a:pt x="20738" y="1699"/>
                    <a:pt x="20443" y="1254"/>
                  </a:cubicBezTo>
                  <a:cubicBezTo>
                    <a:pt x="20148" y="810"/>
                    <a:pt x="19952" y="365"/>
                    <a:pt x="19363" y="143"/>
                  </a:cubicBezTo>
                  <a:cubicBezTo>
                    <a:pt x="18774" y="-79"/>
                    <a:pt x="17792" y="-79"/>
                    <a:pt x="16123" y="410"/>
                  </a:cubicBezTo>
                  <a:cubicBezTo>
                    <a:pt x="14454" y="899"/>
                    <a:pt x="12098" y="1877"/>
                    <a:pt x="9447" y="3743"/>
                  </a:cubicBezTo>
                  <a:cubicBezTo>
                    <a:pt x="6796" y="5610"/>
                    <a:pt x="3850" y="8365"/>
                    <a:pt x="2181" y="10765"/>
                  </a:cubicBezTo>
                  <a:cubicBezTo>
                    <a:pt x="512" y="13165"/>
                    <a:pt x="119" y="15210"/>
                    <a:pt x="21" y="16721"/>
                  </a:cubicBezTo>
                  <a:cubicBezTo>
                    <a:pt x="-77" y="18232"/>
                    <a:pt x="119" y="19210"/>
                    <a:pt x="1494" y="19921"/>
                  </a:cubicBezTo>
                  <a:cubicBezTo>
                    <a:pt x="2868" y="20632"/>
                    <a:pt x="5421" y="21077"/>
                    <a:pt x="7974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1892952" y="2301295"/>
              <a:ext cx="184708" cy="33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31" fill="norm" stroke="1" extrusionOk="0">
                  <a:moveTo>
                    <a:pt x="8164" y="1155"/>
                  </a:moveTo>
                  <a:cubicBezTo>
                    <a:pt x="8410" y="472"/>
                    <a:pt x="8655" y="-212"/>
                    <a:pt x="8778" y="61"/>
                  </a:cubicBezTo>
                  <a:cubicBezTo>
                    <a:pt x="8901" y="335"/>
                    <a:pt x="8901" y="1565"/>
                    <a:pt x="7919" y="4094"/>
                  </a:cubicBezTo>
                  <a:cubicBezTo>
                    <a:pt x="6937" y="6623"/>
                    <a:pt x="4974" y="10451"/>
                    <a:pt x="3624" y="13049"/>
                  </a:cubicBezTo>
                  <a:cubicBezTo>
                    <a:pt x="2274" y="15646"/>
                    <a:pt x="1537" y="17013"/>
                    <a:pt x="924" y="18039"/>
                  </a:cubicBezTo>
                  <a:cubicBezTo>
                    <a:pt x="310" y="19064"/>
                    <a:pt x="-181" y="19747"/>
                    <a:pt x="64" y="20294"/>
                  </a:cubicBezTo>
                  <a:cubicBezTo>
                    <a:pt x="310" y="20841"/>
                    <a:pt x="1292" y="21251"/>
                    <a:pt x="3133" y="21320"/>
                  </a:cubicBezTo>
                  <a:cubicBezTo>
                    <a:pt x="4974" y="21388"/>
                    <a:pt x="7674" y="21115"/>
                    <a:pt x="10864" y="20773"/>
                  </a:cubicBezTo>
                  <a:cubicBezTo>
                    <a:pt x="14055" y="20431"/>
                    <a:pt x="17737" y="20021"/>
                    <a:pt x="21419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249109" y="2604934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579765" y="2317444"/>
              <a:ext cx="240845" cy="348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24" fill="norm" stroke="1" extrusionOk="0">
                  <a:moveTo>
                    <a:pt x="2777" y="107"/>
                  </a:moveTo>
                  <a:cubicBezTo>
                    <a:pt x="1650" y="3728"/>
                    <a:pt x="523" y="7350"/>
                    <a:pt x="148" y="10519"/>
                  </a:cubicBezTo>
                  <a:cubicBezTo>
                    <a:pt x="-228" y="13688"/>
                    <a:pt x="148" y="16404"/>
                    <a:pt x="899" y="18150"/>
                  </a:cubicBezTo>
                  <a:cubicBezTo>
                    <a:pt x="1650" y="19896"/>
                    <a:pt x="2777" y="20672"/>
                    <a:pt x="4280" y="21060"/>
                  </a:cubicBezTo>
                  <a:cubicBezTo>
                    <a:pt x="5782" y="21448"/>
                    <a:pt x="7661" y="21448"/>
                    <a:pt x="9821" y="20801"/>
                  </a:cubicBezTo>
                  <a:cubicBezTo>
                    <a:pt x="11981" y="20155"/>
                    <a:pt x="14422" y="18861"/>
                    <a:pt x="16207" y="16662"/>
                  </a:cubicBezTo>
                  <a:cubicBezTo>
                    <a:pt x="17991" y="14464"/>
                    <a:pt x="19118" y="11359"/>
                    <a:pt x="19775" y="8773"/>
                  </a:cubicBezTo>
                  <a:cubicBezTo>
                    <a:pt x="20433" y="6186"/>
                    <a:pt x="20621" y="4116"/>
                    <a:pt x="20715" y="2629"/>
                  </a:cubicBezTo>
                  <a:cubicBezTo>
                    <a:pt x="20809" y="1141"/>
                    <a:pt x="20809" y="236"/>
                    <a:pt x="20902" y="42"/>
                  </a:cubicBezTo>
                  <a:cubicBezTo>
                    <a:pt x="20996" y="-152"/>
                    <a:pt x="21184" y="365"/>
                    <a:pt x="21372" y="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2871409" y="2230284"/>
              <a:ext cx="124173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12960" y="0"/>
                  </a:moveTo>
                  <a:cubicBezTo>
                    <a:pt x="15840" y="2338"/>
                    <a:pt x="18720" y="4675"/>
                    <a:pt x="20160" y="7247"/>
                  </a:cubicBezTo>
                  <a:cubicBezTo>
                    <a:pt x="21600" y="9818"/>
                    <a:pt x="21600" y="12623"/>
                    <a:pt x="18900" y="15008"/>
                  </a:cubicBezTo>
                  <a:cubicBezTo>
                    <a:pt x="16200" y="17392"/>
                    <a:pt x="10800" y="19356"/>
                    <a:pt x="7200" y="20384"/>
                  </a:cubicBezTo>
                  <a:cubicBezTo>
                    <a:pt x="3600" y="21413"/>
                    <a:pt x="1800" y="215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7762313" y="2454284"/>
              <a:ext cx="144647" cy="38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05" fill="norm" stroke="1" extrusionOk="0">
                  <a:moveTo>
                    <a:pt x="21087" y="1312"/>
                  </a:moveTo>
                  <a:cubicBezTo>
                    <a:pt x="19544" y="725"/>
                    <a:pt x="18001" y="138"/>
                    <a:pt x="16613" y="20"/>
                  </a:cubicBezTo>
                  <a:cubicBezTo>
                    <a:pt x="15224" y="-97"/>
                    <a:pt x="13990" y="255"/>
                    <a:pt x="11367" y="2075"/>
                  </a:cubicBezTo>
                  <a:cubicBezTo>
                    <a:pt x="8744" y="3894"/>
                    <a:pt x="4733" y="7181"/>
                    <a:pt x="2418" y="10116"/>
                  </a:cubicBezTo>
                  <a:cubicBezTo>
                    <a:pt x="104" y="13051"/>
                    <a:pt x="-513" y="15633"/>
                    <a:pt x="413" y="17512"/>
                  </a:cubicBezTo>
                  <a:cubicBezTo>
                    <a:pt x="1338" y="19390"/>
                    <a:pt x="3807" y="20564"/>
                    <a:pt x="5967" y="21033"/>
                  </a:cubicBezTo>
                  <a:cubicBezTo>
                    <a:pt x="8127" y="21503"/>
                    <a:pt x="9978" y="21268"/>
                    <a:pt x="11830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7926803" y="2560484"/>
              <a:ext cx="138907" cy="23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27" fill="norm" stroke="1" extrusionOk="0">
                  <a:moveTo>
                    <a:pt x="7732" y="0"/>
                  </a:moveTo>
                  <a:cubicBezTo>
                    <a:pt x="5768" y="5254"/>
                    <a:pt x="3804" y="10508"/>
                    <a:pt x="2495" y="13622"/>
                  </a:cubicBezTo>
                  <a:cubicBezTo>
                    <a:pt x="1186" y="16735"/>
                    <a:pt x="532" y="17708"/>
                    <a:pt x="204" y="18681"/>
                  </a:cubicBezTo>
                  <a:cubicBezTo>
                    <a:pt x="-123" y="19654"/>
                    <a:pt x="-123" y="20627"/>
                    <a:pt x="695" y="21114"/>
                  </a:cubicBezTo>
                  <a:cubicBezTo>
                    <a:pt x="1513" y="21600"/>
                    <a:pt x="3150" y="21600"/>
                    <a:pt x="6750" y="21405"/>
                  </a:cubicBezTo>
                  <a:cubicBezTo>
                    <a:pt x="10350" y="21211"/>
                    <a:pt x="15913" y="20822"/>
                    <a:pt x="21477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8116509" y="2776384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8251565" y="2611284"/>
              <a:ext cx="157045" cy="183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044" fill="norm" stroke="1" extrusionOk="0">
                  <a:moveTo>
                    <a:pt x="5816" y="0"/>
                  </a:moveTo>
                  <a:cubicBezTo>
                    <a:pt x="4376" y="728"/>
                    <a:pt x="2936" y="1456"/>
                    <a:pt x="1784" y="3640"/>
                  </a:cubicBezTo>
                  <a:cubicBezTo>
                    <a:pt x="632" y="5825"/>
                    <a:pt x="-232" y="9465"/>
                    <a:pt x="56" y="12742"/>
                  </a:cubicBezTo>
                  <a:cubicBezTo>
                    <a:pt x="344" y="16018"/>
                    <a:pt x="1784" y="18930"/>
                    <a:pt x="3944" y="20265"/>
                  </a:cubicBezTo>
                  <a:cubicBezTo>
                    <a:pt x="6104" y="21600"/>
                    <a:pt x="8984" y="21357"/>
                    <a:pt x="11864" y="18445"/>
                  </a:cubicBezTo>
                  <a:cubicBezTo>
                    <a:pt x="14744" y="15533"/>
                    <a:pt x="17624" y="9951"/>
                    <a:pt x="19208" y="6553"/>
                  </a:cubicBezTo>
                  <a:cubicBezTo>
                    <a:pt x="20792" y="3155"/>
                    <a:pt x="21080" y="1942"/>
                    <a:pt x="21368" y="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8395909" y="2547784"/>
              <a:ext cx="103342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18144" y="0"/>
                  </a:moveTo>
                  <a:cubicBezTo>
                    <a:pt x="19872" y="4114"/>
                    <a:pt x="21600" y="8229"/>
                    <a:pt x="20952" y="11535"/>
                  </a:cubicBezTo>
                  <a:cubicBezTo>
                    <a:pt x="20304" y="14841"/>
                    <a:pt x="17280" y="17339"/>
                    <a:pt x="13392" y="18882"/>
                  </a:cubicBezTo>
                  <a:cubicBezTo>
                    <a:pt x="9504" y="20424"/>
                    <a:pt x="4752" y="21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2249109" y="4669693"/>
              <a:ext cx="760292" cy="176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78" fill="norm" stroke="1" extrusionOk="0">
                  <a:moveTo>
                    <a:pt x="0" y="21478"/>
                  </a:moveTo>
                  <a:cubicBezTo>
                    <a:pt x="1560" y="19678"/>
                    <a:pt x="3120" y="17878"/>
                    <a:pt x="5040" y="15692"/>
                  </a:cubicBezTo>
                  <a:cubicBezTo>
                    <a:pt x="6960" y="13507"/>
                    <a:pt x="9240" y="10935"/>
                    <a:pt x="11490" y="8621"/>
                  </a:cubicBezTo>
                  <a:cubicBezTo>
                    <a:pt x="13740" y="6307"/>
                    <a:pt x="15960" y="4249"/>
                    <a:pt x="17520" y="2835"/>
                  </a:cubicBezTo>
                  <a:cubicBezTo>
                    <a:pt x="19080" y="1421"/>
                    <a:pt x="19980" y="649"/>
                    <a:pt x="20580" y="264"/>
                  </a:cubicBezTo>
                  <a:cubicBezTo>
                    <a:pt x="21180" y="-122"/>
                    <a:pt x="21480" y="-122"/>
                    <a:pt x="21540" y="521"/>
                  </a:cubicBezTo>
                  <a:cubicBezTo>
                    <a:pt x="21600" y="1164"/>
                    <a:pt x="21420" y="2449"/>
                    <a:pt x="21150" y="3607"/>
                  </a:cubicBezTo>
                  <a:cubicBezTo>
                    <a:pt x="20880" y="4764"/>
                    <a:pt x="20520" y="5792"/>
                    <a:pt x="20160" y="6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230059" y="4708901"/>
              <a:ext cx="916518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6" y="20136"/>
                    <a:pt x="3691" y="18671"/>
                    <a:pt x="5388" y="17390"/>
                  </a:cubicBezTo>
                  <a:cubicBezTo>
                    <a:pt x="7084" y="16108"/>
                    <a:pt x="8630" y="15010"/>
                    <a:pt x="10226" y="13912"/>
                  </a:cubicBezTo>
                  <a:cubicBezTo>
                    <a:pt x="11823" y="12814"/>
                    <a:pt x="13469" y="11715"/>
                    <a:pt x="15140" y="10068"/>
                  </a:cubicBezTo>
                  <a:cubicBezTo>
                    <a:pt x="16811" y="8420"/>
                    <a:pt x="18507" y="6224"/>
                    <a:pt x="19505" y="4759"/>
                  </a:cubicBezTo>
                  <a:cubicBezTo>
                    <a:pt x="20503" y="3295"/>
                    <a:pt x="20802" y="2563"/>
                    <a:pt x="21076" y="2014"/>
                  </a:cubicBezTo>
                  <a:cubicBezTo>
                    <a:pt x="21351" y="1464"/>
                    <a:pt x="21600" y="1098"/>
                    <a:pt x="21600" y="732"/>
                  </a:cubicBezTo>
                  <a:cubicBezTo>
                    <a:pt x="21600" y="366"/>
                    <a:pt x="21351" y="0"/>
                    <a:pt x="21051" y="0"/>
                  </a:cubicBezTo>
                  <a:cubicBezTo>
                    <a:pt x="20752" y="0"/>
                    <a:pt x="20403" y="366"/>
                    <a:pt x="20054" y="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287172" y="4706784"/>
              <a:ext cx="85093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643" y="21600"/>
                  </a:moveTo>
                  <a:cubicBezTo>
                    <a:pt x="268" y="21600"/>
                    <a:pt x="-106" y="21600"/>
                    <a:pt x="28" y="20800"/>
                  </a:cubicBezTo>
                  <a:cubicBezTo>
                    <a:pt x="161" y="20000"/>
                    <a:pt x="803" y="18400"/>
                    <a:pt x="2086" y="16400"/>
                  </a:cubicBezTo>
                  <a:cubicBezTo>
                    <a:pt x="3369" y="14400"/>
                    <a:pt x="5294" y="12000"/>
                    <a:pt x="7406" y="9600"/>
                  </a:cubicBezTo>
                  <a:cubicBezTo>
                    <a:pt x="9518" y="7200"/>
                    <a:pt x="11817" y="4800"/>
                    <a:pt x="13822" y="3200"/>
                  </a:cubicBezTo>
                  <a:cubicBezTo>
                    <a:pt x="15827" y="1600"/>
                    <a:pt x="17538" y="800"/>
                    <a:pt x="18767" y="400"/>
                  </a:cubicBezTo>
                  <a:cubicBezTo>
                    <a:pt x="19997" y="0"/>
                    <a:pt x="20745" y="0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313667" y="4205134"/>
              <a:ext cx="12594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8900" y="0"/>
                    <a:pt x="16380" y="0"/>
                    <a:pt x="13500" y="720"/>
                  </a:cubicBezTo>
                  <a:cubicBezTo>
                    <a:pt x="10620" y="1440"/>
                    <a:pt x="7380" y="2880"/>
                    <a:pt x="5040" y="4880"/>
                  </a:cubicBezTo>
                  <a:cubicBezTo>
                    <a:pt x="2700" y="6880"/>
                    <a:pt x="1260" y="9440"/>
                    <a:pt x="540" y="12080"/>
                  </a:cubicBezTo>
                  <a:cubicBezTo>
                    <a:pt x="-180" y="14720"/>
                    <a:pt x="-180" y="17440"/>
                    <a:pt x="540" y="19040"/>
                  </a:cubicBezTo>
                  <a:cubicBezTo>
                    <a:pt x="1260" y="20640"/>
                    <a:pt x="2700" y="21120"/>
                    <a:pt x="41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2482207" y="4211484"/>
              <a:ext cx="7805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600" fill="norm" stroke="1" extrusionOk="0">
                  <a:moveTo>
                    <a:pt x="14140" y="0"/>
                  </a:moveTo>
                  <a:cubicBezTo>
                    <a:pt x="10729" y="3291"/>
                    <a:pt x="7319" y="6583"/>
                    <a:pt x="5045" y="9360"/>
                  </a:cubicBezTo>
                  <a:cubicBezTo>
                    <a:pt x="2772" y="12137"/>
                    <a:pt x="1635" y="14400"/>
                    <a:pt x="782" y="16251"/>
                  </a:cubicBezTo>
                  <a:cubicBezTo>
                    <a:pt x="-71" y="18103"/>
                    <a:pt x="-639" y="19543"/>
                    <a:pt x="1350" y="20160"/>
                  </a:cubicBezTo>
                  <a:cubicBezTo>
                    <a:pt x="3340" y="20777"/>
                    <a:pt x="7887" y="20571"/>
                    <a:pt x="11582" y="20674"/>
                  </a:cubicBezTo>
                  <a:cubicBezTo>
                    <a:pt x="15277" y="20777"/>
                    <a:pt x="18119" y="21189"/>
                    <a:pt x="209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617409" y="4414684"/>
              <a:ext cx="340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2400"/>
                    <a:pt x="21600" y="4800"/>
                    <a:pt x="18424" y="8400"/>
                  </a:cubicBezTo>
                  <a:cubicBezTo>
                    <a:pt x="15247" y="12000"/>
                    <a:pt x="7624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790565" y="4268634"/>
              <a:ext cx="150332" cy="17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083" fill="norm" stroke="1" extrusionOk="0">
                  <a:moveTo>
                    <a:pt x="5975" y="0"/>
                  </a:moveTo>
                  <a:cubicBezTo>
                    <a:pt x="4495" y="520"/>
                    <a:pt x="3016" y="1041"/>
                    <a:pt x="1832" y="3513"/>
                  </a:cubicBezTo>
                  <a:cubicBezTo>
                    <a:pt x="649" y="5986"/>
                    <a:pt x="-239" y="10410"/>
                    <a:pt x="57" y="13923"/>
                  </a:cubicBezTo>
                  <a:cubicBezTo>
                    <a:pt x="353" y="17436"/>
                    <a:pt x="1832" y="20039"/>
                    <a:pt x="4791" y="20819"/>
                  </a:cubicBezTo>
                  <a:cubicBezTo>
                    <a:pt x="7750" y="21600"/>
                    <a:pt x="12188" y="20559"/>
                    <a:pt x="15295" y="18867"/>
                  </a:cubicBezTo>
                  <a:cubicBezTo>
                    <a:pt x="18402" y="17176"/>
                    <a:pt x="20177" y="14834"/>
                    <a:pt x="20769" y="12361"/>
                  </a:cubicBezTo>
                  <a:cubicBezTo>
                    <a:pt x="21361" y="9889"/>
                    <a:pt x="20769" y="7287"/>
                    <a:pt x="20177" y="4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960309" y="4192434"/>
              <a:ext cx="11457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600" fill="norm" stroke="1" extrusionOk="0">
                  <a:moveTo>
                    <a:pt x="17673" y="0"/>
                  </a:moveTo>
                  <a:cubicBezTo>
                    <a:pt x="19636" y="3456"/>
                    <a:pt x="21600" y="6912"/>
                    <a:pt x="21207" y="9792"/>
                  </a:cubicBezTo>
                  <a:cubicBezTo>
                    <a:pt x="20815" y="12672"/>
                    <a:pt x="18065" y="14976"/>
                    <a:pt x="14138" y="16848"/>
                  </a:cubicBezTo>
                  <a:cubicBezTo>
                    <a:pt x="10211" y="18720"/>
                    <a:pt x="510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5" name="Drawing"/>
          <p:cNvGrpSpPr/>
          <p:nvPr/>
        </p:nvGrpSpPr>
        <p:grpSpPr>
          <a:xfrm>
            <a:off x="311150" y="1854200"/>
            <a:ext cx="12661900" cy="7626351"/>
            <a:chOff x="0" y="0"/>
            <a:chExt cx="12661900" cy="7626349"/>
          </a:xfrm>
        </p:grpSpPr>
        <p:sp>
          <p:nvSpPr>
            <p:cNvPr id="1042" name="Line"/>
            <p:cNvSpPr/>
            <p:nvPr/>
          </p:nvSpPr>
          <p:spPr>
            <a:xfrm>
              <a:off x="553629" y="44449"/>
              <a:ext cx="220277" cy="40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20" fill="norm" stroke="1" extrusionOk="0">
                  <a:moveTo>
                    <a:pt x="2971" y="0"/>
                  </a:moveTo>
                  <a:cubicBezTo>
                    <a:pt x="1942" y="334"/>
                    <a:pt x="914" y="668"/>
                    <a:pt x="399" y="1169"/>
                  </a:cubicBezTo>
                  <a:cubicBezTo>
                    <a:pt x="-115" y="1670"/>
                    <a:pt x="-115" y="2338"/>
                    <a:pt x="296" y="4287"/>
                  </a:cubicBezTo>
                  <a:cubicBezTo>
                    <a:pt x="708" y="6235"/>
                    <a:pt x="1531" y="9464"/>
                    <a:pt x="2559" y="12247"/>
                  </a:cubicBezTo>
                  <a:cubicBezTo>
                    <a:pt x="3588" y="15031"/>
                    <a:pt x="4822" y="17369"/>
                    <a:pt x="5851" y="18816"/>
                  </a:cubicBezTo>
                  <a:cubicBezTo>
                    <a:pt x="6879" y="20264"/>
                    <a:pt x="7702" y="20821"/>
                    <a:pt x="8731" y="21155"/>
                  </a:cubicBezTo>
                  <a:cubicBezTo>
                    <a:pt x="9759" y="21489"/>
                    <a:pt x="10994" y="21600"/>
                    <a:pt x="12639" y="20932"/>
                  </a:cubicBezTo>
                  <a:cubicBezTo>
                    <a:pt x="14285" y="20264"/>
                    <a:pt x="16342" y="18816"/>
                    <a:pt x="17885" y="16256"/>
                  </a:cubicBezTo>
                  <a:cubicBezTo>
                    <a:pt x="19428" y="13695"/>
                    <a:pt x="20456" y="10021"/>
                    <a:pt x="20971" y="7515"/>
                  </a:cubicBezTo>
                  <a:cubicBezTo>
                    <a:pt x="21485" y="5010"/>
                    <a:pt x="21485" y="3674"/>
                    <a:pt x="21279" y="2728"/>
                  </a:cubicBezTo>
                  <a:cubicBezTo>
                    <a:pt x="21074" y="1781"/>
                    <a:pt x="20662" y="1225"/>
                    <a:pt x="20354" y="1280"/>
                  </a:cubicBezTo>
                  <a:cubicBezTo>
                    <a:pt x="20045" y="1336"/>
                    <a:pt x="19839" y="2004"/>
                    <a:pt x="19942" y="2616"/>
                  </a:cubicBezTo>
                  <a:cubicBezTo>
                    <a:pt x="20045" y="3229"/>
                    <a:pt x="20456" y="3786"/>
                    <a:pt x="20868" y="4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858194" y="163749"/>
              <a:ext cx="101788" cy="27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265" fill="norm" stroke="1" extrusionOk="0">
                  <a:moveTo>
                    <a:pt x="16995" y="2599"/>
                  </a:moveTo>
                  <a:cubicBezTo>
                    <a:pt x="14791" y="1768"/>
                    <a:pt x="12587" y="937"/>
                    <a:pt x="10383" y="439"/>
                  </a:cubicBezTo>
                  <a:cubicBezTo>
                    <a:pt x="8179" y="-60"/>
                    <a:pt x="5974" y="-226"/>
                    <a:pt x="3991" y="439"/>
                  </a:cubicBezTo>
                  <a:cubicBezTo>
                    <a:pt x="2007" y="1103"/>
                    <a:pt x="244" y="2599"/>
                    <a:pt x="23" y="4094"/>
                  </a:cubicBezTo>
                  <a:cubicBezTo>
                    <a:pt x="-197" y="5589"/>
                    <a:pt x="1125" y="7085"/>
                    <a:pt x="3991" y="8414"/>
                  </a:cubicBezTo>
                  <a:cubicBezTo>
                    <a:pt x="6856" y="9743"/>
                    <a:pt x="11264" y="10906"/>
                    <a:pt x="14791" y="12152"/>
                  </a:cubicBezTo>
                  <a:cubicBezTo>
                    <a:pt x="18317" y="13399"/>
                    <a:pt x="20962" y="14728"/>
                    <a:pt x="21183" y="16223"/>
                  </a:cubicBezTo>
                  <a:cubicBezTo>
                    <a:pt x="21403" y="17719"/>
                    <a:pt x="19199" y="19380"/>
                    <a:pt x="16774" y="20294"/>
                  </a:cubicBezTo>
                  <a:cubicBezTo>
                    <a:pt x="14350" y="21208"/>
                    <a:pt x="11705" y="21374"/>
                    <a:pt x="10603" y="21208"/>
                  </a:cubicBezTo>
                  <a:cubicBezTo>
                    <a:pt x="9501" y="21042"/>
                    <a:pt x="9942" y="20543"/>
                    <a:pt x="10383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073149" y="215900"/>
              <a:ext cx="146051" cy="18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2817" y="0"/>
                  </a:moveTo>
                  <a:cubicBezTo>
                    <a:pt x="1878" y="982"/>
                    <a:pt x="939" y="1964"/>
                    <a:pt x="470" y="5032"/>
                  </a:cubicBezTo>
                  <a:cubicBezTo>
                    <a:pt x="0" y="8100"/>
                    <a:pt x="0" y="13255"/>
                    <a:pt x="0" y="16445"/>
                  </a:cubicBezTo>
                  <a:cubicBezTo>
                    <a:pt x="0" y="19636"/>
                    <a:pt x="0" y="20864"/>
                    <a:pt x="783" y="21232"/>
                  </a:cubicBezTo>
                  <a:cubicBezTo>
                    <a:pt x="1565" y="21600"/>
                    <a:pt x="3130" y="21109"/>
                    <a:pt x="4696" y="19636"/>
                  </a:cubicBezTo>
                  <a:cubicBezTo>
                    <a:pt x="6261" y="18164"/>
                    <a:pt x="7826" y="15709"/>
                    <a:pt x="9548" y="13500"/>
                  </a:cubicBezTo>
                  <a:cubicBezTo>
                    <a:pt x="11270" y="11291"/>
                    <a:pt x="13148" y="9327"/>
                    <a:pt x="14087" y="9818"/>
                  </a:cubicBezTo>
                  <a:cubicBezTo>
                    <a:pt x="15026" y="10309"/>
                    <a:pt x="15026" y="13255"/>
                    <a:pt x="15339" y="15464"/>
                  </a:cubicBezTo>
                  <a:cubicBezTo>
                    <a:pt x="15652" y="17673"/>
                    <a:pt x="16278" y="19145"/>
                    <a:pt x="17374" y="19882"/>
                  </a:cubicBezTo>
                  <a:cubicBezTo>
                    <a:pt x="18470" y="20618"/>
                    <a:pt x="20035" y="20618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1252965" y="258612"/>
              <a:ext cx="175785" cy="116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145" fill="norm" stroke="1" extrusionOk="0">
                  <a:moveTo>
                    <a:pt x="12098" y="8416"/>
                  </a:moveTo>
                  <a:cubicBezTo>
                    <a:pt x="12098" y="6488"/>
                    <a:pt x="12098" y="4559"/>
                    <a:pt x="11712" y="2824"/>
                  </a:cubicBezTo>
                  <a:cubicBezTo>
                    <a:pt x="11326" y="1088"/>
                    <a:pt x="10555" y="-455"/>
                    <a:pt x="8498" y="124"/>
                  </a:cubicBezTo>
                  <a:cubicBezTo>
                    <a:pt x="6441" y="702"/>
                    <a:pt x="3098" y="3402"/>
                    <a:pt x="1426" y="6874"/>
                  </a:cubicBezTo>
                  <a:cubicBezTo>
                    <a:pt x="-245" y="10345"/>
                    <a:pt x="-245" y="14588"/>
                    <a:pt x="398" y="17095"/>
                  </a:cubicBezTo>
                  <a:cubicBezTo>
                    <a:pt x="1041" y="19602"/>
                    <a:pt x="2326" y="20374"/>
                    <a:pt x="4641" y="19024"/>
                  </a:cubicBezTo>
                  <a:cubicBezTo>
                    <a:pt x="6955" y="17674"/>
                    <a:pt x="10298" y="14202"/>
                    <a:pt x="12355" y="10731"/>
                  </a:cubicBezTo>
                  <a:cubicBezTo>
                    <a:pt x="14412" y="7259"/>
                    <a:pt x="15184" y="3788"/>
                    <a:pt x="15441" y="3209"/>
                  </a:cubicBezTo>
                  <a:cubicBezTo>
                    <a:pt x="15698" y="2631"/>
                    <a:pt x="15441" y="4945"/>
                    <a:pt x="15312" y="7645"/>
                  </a:cubicBezTo>
                  <a:cubicBezTo>
                    <a:pt x="15184" y="10345"/>
                    <a:pt x="15184" y="13431"/>
                    <a:pt x="16212" y="15745"/>
                  </a:cubicBezTo>
                  <a:cubicBezTo>
                    <a:pt x="17241" y="18059"/>
                    <a:pt x="19298" y="19602"/>
                    <a:pt x="21355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486626" y="44450"/>
              <a:ext cx="69125" cy="36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42" fill="norm" stroke="1" extrusionOk="0">
                  <a:moveTo>
                    <a:pt x="21375" y="0"/>
                  </a:moveTo>
                  <a:cubicBezTo>
                    <a:pt x="15484" y="2009"/>
                    <a:pt x="9593" y="4019"/>
                    <a:pt x="5993" y="7347"/>
                  </a:cubicBezTo>
                  <a:cubicBezTo>
                    <a:pt x="2393" y="10674"/>
                    <a:pt x="1084" y="15321"/>
                    <a:pt x="430" y="18021"/>
                  </a:cubicBezTo>
                  <a:cubicBezTo>
                    <a:pt x="-225" y="20721"/>
                    <a:pt x="-225" y="21474"/>
                    <a:pt x="1084" y="21537"/>
                  </a:cubicBezTo>
                  <a:cubicBezTo>
                    <a:pt x="2393" y="21600"/>
                    <a:pt x="5011" y="20972"/>
                    <a:pt x="7630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588508" y="0"/>
              <a:ext cx="195201" cy="590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04" fill="norm" stroke="1" extrusionOk="0">
                  <a:moveTo>
                    <a:pt x="6857" y="0"/>
                  </a:moveTo>
                  <a:cubicBezTo>
                    <a:pt x="5231" y="1774"/>
                    <a:pt x="3605" y="3549"/>
                    <a:pt x="2444" y="5670"/>
                  </a:cubicBezTo>
                  <a:cubicBezTo>
                    <a:pt x="1283" y="7791"/>
                    <a:pt x="586" y="10260"/>
                    <a:pt x="237" y="11687"/>
                  </a:cubicBezTo>
                  <a:cubicBezTo>
                    <a:pt x="-111" y="13114"/>
                    <a:pt x="-111" y="13500"/>
                    <a:pt x="470" y="13770"/>
                  </a:cubicBezTo>
                  <a:cubicBezTo>
                    <a:pt x="1050" y="14040"/>
                    <a:pt x="2212" y="14194"/>
                    <a:pt x="3141" y="14040"/>
                  </a:cubicBezTo>
                  <a:cubicBezTo>
                    <a:pt x="4070" y="13886"/>
                    <a:pt x="4766" y="13423"/>
                    <a:pt x="5812" y="12767"/>
                  </a:cubicBezTo>
                  <a:cubicBezTo>
                    <a:pt x="6857" y="12111"/>
                    <a:pt x="8250" y="11263"/>
                    <a:pt x="8831" y="10646"/>
                  </a:cubicBezTo>
                  <a:cubicBezTo>
                    <a:pt x="9412" y="10029"/>
                    <a:pt x="9179" y="9643"/>
                    <a:pt x="8715" y="9681"/>
                  </a:cubicBezTo>
                  <a:cubicBezTo>
                    <a:pt x="8250" y="9720"/>
                    <a:pt x="7554" y="10183"/>
                    <a:pt x="7089" y="10607"/>
                  </a:cubicBezTo>
                  <a:cubicBezTo>
                    <a:pt x="6624" y="11031"/>
                    <a:pt x="6392" y="11417"/>
                    <a:pt x="6276" y="11841"/>
                  </a:cubicBezTo>
                  <a:cubicBezTo>
                    <a:pt x="6160" y="12266"/>
                    <a:pt x="6160" y="12729"/>
                    <a:pt x="6741" y="13037"/>
                  </a:cubicBezTo>
                  <a:cubicBezTo>
                    <a:pt x="7321" y="13346"/>
                    <a:pt x="8483" y="13500"/>
                    <a:pt x="10108" y="13384"/>
                  </a:cubicBezTo>
                  <a:cubicBezTo>
                    <a:pt x="11734" y="13269"/>
                    <a:pt x="13824" y="12883"/>
                    <a:pt x="15566" y="12536"/>
                  </a:cubicBezTo>
                  <a:cubicBezTo>
                    <a:pt x="17308" y="12189"/>
                    <a:pt x="18702" y="11880"/>
                    <a:pt x="19631" y="11957"/>
                  </a:cubicBezTo>
                  <a:cubicBezTo>
                    <a:pt x="20560" y="12034"/>
                    <a:pt x="21024" y="12497"/>
                    <a:pt x="21257" y="13731"/>
                  </a:cubicBezTo>
                  <a:cubicBezTo>
                    <a:pt x="21489" y="14966"/>
                    <a:pt x="21489" y="16971"/>
                    <a:pt x="21141" y="18360"/>
                  </a:cubicBezTo>
                  <a:cubicBezTo>
                    <a:pt x="20792" y="19749"/>
                    <a:pt x="20095" y="20520"/>
                    <a:pt x="19050" y="20983"/>
                  </a:cubicBezTo>
                  <a:cubicBezTo>
                    <a:pt x="18005" y="21446"/>
                    <a:pt x="16612" y="21600"/>
                    <a:pt x="14986" y="21446"/>
                  </a:cubicBezTo>
                  <a:cubicBezTo>
                    <a:pt x="13360" y="21291"/>
                    <a:pt x="11502" y="20829"/>
                    <a:pt x="9644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911350" y="457200"/>
              <a:ext cx="25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597133" y="81004"/>
              <a:ext cx="152417" cy="39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54" fill="norm" stroke="1" extrusionOk="0">
                  <a:moveTo>
                    <a:pt x="21018" y="84"/>
                  </a:moveTo>
                  <a:cubicBezTo>
                    <a:pt x="17515" y="-31"/>
                    <a:pt x="14013" y="-146"/>
                    <a:pt x="10802" y="601"/>
                  </a:cubicBezTo>
                  <a:cubicBezTo>
                    <a:pt x="7591" y="1348"/>
                    <a:pt x="4672" y="2956"/>
                    <a:pt x="2629" y="5426"/>
                  </a:cubicBezTo>
                  <a:cubicBezTo>
                    <a:pt x="586" y="7897"/>
                    <a:pt x="-582" y="11228"/>
                    <a:pt x="294" y="13871"/>
                  </a:cubicBezTo>
                  <a:cubicBezTo>
                    <a:pt x="1169" y="16514"/>
                    <a:pt x="4088" y="18467"/>
                    <a:pt x="6715" y="19616"/>
                  </a:cubicBezTo>
                  <a:cubicBezTo>
                    <a:pt x="9342" y="20765"/>
                    <a:pt x="11677" y="21109"/>
                    <a:pt x="14013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2838449" y="133350"/>
              <a:ext cx="139701" cy="349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8836" y="0"/>
                  </a:moveTo>
                  <a:cubicBezTo>
                    <a:pt x="5891" y="3123"/>
                    <a:pt x="2945" y="6246"/>
                    <a:pt x="1473" y="9564"/>
                  </a:cubicBezTo>
                  <a:cubicBezTo>
                    <a:pt x="0" y="12882"/>
                    <a:pt x="0" y="16395"/>
                    <a:pt x="0" y="18477"/>
                  </a:cubicBezTo>
                  <a:cubicBezTo>
                    <a:pt x="0" y="20559"/>
                    <a:pt x="0" y="21210"/>
                    <a:pt x="1309" y="21405"/>
                  </a:cubicBezTo>
                  <a:cubicBezTo>
                    <a:pt x="2618" y="21600"/>
                    <a:pt x="5236" y="21340"/>
                    <a:pt x="8836" y="20819"/>
                  </a:cubicBezTo>
                  <a:cubicBezTo>
                    <a:pt x="12436" y="20299"/>
                    <a:pt x="17018" y="19518"/>
                    <a:pt x="21600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111500" y="476250"/>
              <a:ext cx="508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529379" y="222250"/>
              <a:ext cx="209829" cy="248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75" fill="norm" stroke="1" extrusionOk="0">
                  <a:moveTo>
                    <a:pt x="4661" y="0"/>
                  </a:moveTo>
                  <a:cubicBezTo>
                    <a:pt x="3581" y="182"/>
                    <a:pt x="2501" y="363"/>
                    <a:pt x="1637" y="1724"/>
                  </a:cubicBezTo>
                  <a:cubicBezTo>
                    <a:pt x="773" y="3086"/>
                    <a:pt x="125" y="5627"/>
                    <a:pt x="17" y="8531"/>
                  </a:cubicBezTo>
                  <a:cubicBezTo>
                    <a:pt x="-91" y="11435"/>
                    <a:pt x="341" y="14703"/>
                    <a:pt x="989" y="16881"/>
                  </a:cubicBezTo>
                  <a:cubicBezTo>
                    <a:pt x="1637" y="19059"/>
                    <a:pt x="2501" y="20148"/>
                    <a:pt x="4121" y="20783"/>
                  </a:cubicBezTo>
                  <a:cubicBezTo>
                    <a:pt x="5741" y="21418"/>
                    <a:pt x="8117" y="21600"/>
                    <a:pt x="10817" y="20329"/>
                  </a:cubicBezTo>
                  <a:cubicBezTo>
                    <a:pt x="13517" y="19059"/>
                    <a:pt x="16541" y="16336"/>
                    <a:pt x="18485" y="13523"/>
                  </a:cubicBezTo>
                  <a:cubicBezTo>
                    <a:pt x="20429" y="10709"/>
                    <a:pt x="21293" y="7805"/>
                    <a:pt x="21401" y="5899"/>
                  </a:cubicBezTo>
                  <a:cubicBezTo>
                    <a:pt x="21509" y="3993"/>
                    <a:pt x="20861" y="3086"/>
                    <a:pt x="20213" y="2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797300" y="152399"/>
              <a:ext cx="10636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9" h="21600" fill="norm" stroke="1" extrusionOk="0">
                  <a:moveTo>
                    <a:pt x="7336" y="0"/>
                  </a:moveTo>
                  <a:cubicBezTo>
                    <a:pt x="11004" y="1829"/>
                    <a:pt x="14672" y="3657"/>
                    <a:pt x="17321" y="6114"/>
                  </a:cubicBezTo>
                  <a:cubicBezTo>
                    <a:pt x="19970" y="8571"/>
                    <a:pt x="21600" y="11657"/>
                    <a:pt x="19562" y="14286"/>
                  </a:cubicBezTo>
                  <a:cubicBezTo>
                    <a:pt x="17525" y="16914"/>
                    <a:pt x="11819" y="19086"/>
                    <a:pt x="7947" y="20229"/>
                  </a:cubicBezTo>
                  <a:cubicBezTo>
                    <a:pt x="4075" y="21371"/>
                    <a:pt x="2038" y="21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305300" y="292100"/>
              <a:ext cx="254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387849" y="36195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5400"/>
                    <a:pt x="7754" y="10800"/>
                    <a:pt x="11354" y="14400"/>
                  </a:cubicBezTo>
                  <a:cubicBezTo>
                    <a:pt x="14954" y="18000"/>
                    <a:pt x="18277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349749" y="508000"/>
              <a:ext cx="247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840"/>
                    <a:pt x="11815" y="10080"/>
                    <a:pt x="15415" y="6480"/>
                  </a:cubicBezTo>
                  <a:cubicBezTo>
                    <a:pt x="19015" y="2880"/>
                    <a:pt x="2030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126997" y="207280"/>
              <a:ext cx="175254" cy="47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512" fill="norm" stroke="1" extrusionOk="0">
                  <a:moveTo>
                    <a:pt x="21040" y="959"/>
                  </a:moveTo>
                  <a:cubicBezTo>
                    <a:pt x="20278" y="578"/>
                    <a:pt x="19515" y="197"/>
                    <a:pt x="18499" y="55"/>
                  </a:cubicBezTo>
                  <a:cubicBezTo>
                    <a:pt x="17482" y="-88"/>
                    <a:pt x="16212" y="7"/>
                    <a:pt x="14306" y="864"/>
                  </a:cubicBezTo>
                  <a:cubicBezTo>
                    <a:pt x="12400" y="1720"/>
                    <a:pt x="9859" y="3338"/>
                    <a:pt x="7191" y="5764"/>
                  </a:cubicBezTo>
                  <a:cubicBezTo>
                    <a:pt x="4522" y="8190"/>
                    <a:pt x="1727" y="11426"/>
                    <a:pt x="584" y="13947"/>
                  </a:cubicBezTo>
                  <a:cubicBezTo>
                    <a:pt x="-560" y="16469"/>
                    <a:pt x="-52" y="18277"/>
                    <a:pt x="2362" y="19419"/>
                  </a:cubicBezTo>
                  <a:cubicBezTo>
                    <a:pt x="4776" y="20560"/>
                    <a:pt x="9096" y="21036"/>
                    <a:pt x="13416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387723" y="305345"/>
              <a:ext cx="219327" cy="35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10" fill="norm" stroke="1" extrusionOk="0">
                  <a:moveTo>
                    <a:pt x="17159" y="2605"/>
                  </a:moveTo>
                  <a:cubicBezTo>
                    <a:pt x="15290" y="2479"/>
                    <a:pt x="13421" y="2354"/>
                    <a:pt x="11344" y="3295"/>
                  </a:cubicBezTo>
                  <a:cubicBezTo>
                    <a:pt x="9267" y="4237"/>
                    <a:pt x="6983" y="6247"/>
                    <a:pt x="5113" y="8570"/>
                  </a:cubicBezTo>
                  <a:cubicBezTo>
                    <a:pt x="3244" y="10893"/>
                    <a:pt x="1790" y="13530"/>
                    <a:pt x="959" y="15414"/>
                  </a:cubicBezTo>
                  <a:cubicBezTo>
                    <a:pt x="129" y="17298"/>
                    <a:pt x="-79" y="18428"/>
                    <a:pt x="25" y="19307"/>
                  </a:cubicBezTo>
                  <a:cubicBezTo>
                    <a:pt x="129" y="20186"/>
                    <a:pt x="544" y="20814"/>
                    <a:pt x="1375" y="21128"/>
                  </a:cubicBezTo>
                  <a:cubicBezTo>
                    <a:pt x="2206" y="21442"/>
                    <a:pt x="3452" y="21442"/>
                    <a:pt x="5944" y="20375"/>
                  </a:cubicBezTo>
                  <a:cubicBezTo>
                    <a:pt x="8436" y="19307"/>
                    <a:pt x="12175" y="17172"/>
                    <a:pt x="14771" y="14347"/>
                  </a:cubicBezTo>
                  <a:cubicBezTo>
                    <a:pt x="17367" y="11521"/>
                    <a:pt x="18821" y="8005"/>
                    <a:pt x="19236" y="5556"/>
                  </a:cubicBezTo>
                  <a:cubicBezTo>
                    <a:pt x="19652" y="3107"/>
                    <a:pt x="19029" y="1726"/>
                    <a:pt x="17679" y="909"/>
                  </a:cubicBezTo>
                  <a:cubicBezTo>
                    <a:pt x="16329" y="93"/>
                    <a:pt x="14252" y="-158"/>
                    <a:pt x="12175" y="93"/>
                  </a:cubicBezTo>
                  <a:cubicBezTo>
                    <a:pt x="10098" y="344"/>
                    <a:pt x="8021" y="1098"/>
                    <a:pt x="6463" y="1914"/>
                  </a:cubicBezTo>
                  <a:cubicBezTo>
                    <a:pt x="4906" y="2730"/>
                    <a:pt x="3867" y="3609"/>
                    <a:pt x="3348" y="4489"/>
                  </a:cubicBezTo>
                  <a:cubicBezTo>
                    <a:pt x="2829" y="5368"/>
                    <a:pt x="2829" y="6247"/>
                    <a:pt x="3348" y="6812"/>
                  </a:cubicBezTo>
                  <a:cubicBezTo>
                    <a:pt x="3867" y="7377"/>
                    <a:pt x="4906" y="7628"/>
                    <a:pt x="8021" y="7502"/>
                  </a:cubicBezTo>
                  <a:cubicBezTo>
                    <a:pt x="11136" y="7377"/>
                    <a:pt x="16329" y="6875"/>
                    <a:pt x="21521" y="6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486400" y="91016"/>
              <a:ext cx="139700" cy="14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5891" y="5400"/>
                  </a:moveTo>
                  <a:cubicBezTo>
                    <a:pt x="4582" y="8894"/>
                    <a:pt x="3273" y="12388"/>
                    <a:pt x="2127" y="15406"/>
                  </a:cubicBezTo>
                  <a:cubicBezTo>
                    <a:pt x="982" y="18424"/>
                    <a:pt x="0" y="20965"/>
                    <a:pt x="0" y="21282"/>
                  </a:cubicBezTo>
                  <a:cubicBezTo>
                    <a:pt x="0" y="21600"/>
                    <a:pt x="982" y="19694"/>
                    <a:pt x="2945" y="16200"/>
                  </a:cubicBezTo>
                  <a:cubicBezTo>
                    <a:pt x="4909" y="12706"/>
                    <a:pt x="7855" y="7624"/>
                    <a:pt x="9818" y="4447"/>
                  </a:cubicBezTo>
                  <a:cubicBezTo>
                    <a:pt x="11782" y="1271"/>
                    <a:pt x="12764" y="0"/>
                    <a:pt x="13745" y="0"/>
                  </a:cubicBezTo>
                  <a:cubicBezTo>
                    <a:pt x="14727" y="0"/>
                    <a:pt x="15709" y="1271"/>
                    <a:pt x="17018" y="4606"/>
                  </a:cubicBezTo>
                  <a:cubicBezTo>
                    <a:pt x="18327" y="7941"/>
                    <a:pt x="19964" y="13341"/>
                    <a:pt x="21600" y="18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765800" y="495300"/>
              <a:ext cx="1905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6151138" y="353188"/>
              <a:ext cx="230613" cy="230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81" fill="norm" stroke="1" extrusionOk="0">
                  <a:moveTo>
                    <a:pt x="21394" y="1991"/>
                  </a:moveTo>
                  <a:cubicBezTo>
                    <a:pt x="20805" y="1206"/>
                    <a:pt x="20216" y="420"/>
                    <a:pt x="19332" y="126"/>
                  </a:cubicBezTo>
                  <a:cubicBezTo>
                    <a:pt x="18449" y="-169"/>
                    <a:pt x="17270" y="27"/>
                    <a:pt x="14914" y="1009"/>
                  </a:cubicBezTo>
                  <a:cubicBezTo>
                    <a:pt x="12558" y="1991"/>
                    <a:pt x="9023" y="3758"/>
                    <a:pt x="7158" y="5133"/>
                  </a:cubicBezTo>
                  <a:cubicBezTo>
                    <a:pt x="5292" y="6507"/>
                    <a:pt x="5096" y="7489"/>
                    <a:pt x="5292" y="8373"/>
                  </a:cubicBezTo>
                  <a:cubicBezTo>
                    <a:pt x="5489" y="9256"/>
                    <a:pt x="6078" y="10042"/>
                    <a:pt x="6765" y="10729"/>
                  </a:cubicBezTo>
                  <a:cubicBezTo>
                    <a:pt x="7452" y="11416"/>
                    <a:pt x="8238" y="12006"/>
                    <a:pt x="8139" y="12595"/>
                  </a:cubicBezTo>
                  <a:cubicBezTo>
                    <a:pt x="8041" y="13184"/>
                    <a:pt x="7059" y="13773"/>
                    <a:pt x="5587" y="14656"/>
                  </a:cubicBezTo>
                  <a:cubicBezTo>
                    <a:pt x="4114" y="15540"/>
                    <a:pt x="2150" y="16718"/>
                    <a:pt x="1070" y="17896"/>
                  </a:cubicBezTo>
                  <a:cubicBezTo>
                    <a:pt x="-10" y="19075"/>
                    <a:pt x="-206" y="20253"/>
                    <a:pt x="187" y="20842"/>
                  </a:cubicBezTo>
                  <a:cubicBezTo>
                    <a:pt x="579" y="21431"/>
                    <a:pt x="1561" y="21431"/>
                    <a:pt x="4016" y="21333"/>
                  </a:cubicBezTo>
                  <a:cubicBezTo>
                    <a:pt x="6470" y="21235"/>
                    <a:pt x="10398" y="21038"/>
                    <a:pt x="14325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388099" y="622300"/>
              <a:ext cx="571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6846389" y="366488"/>
              <a:ext cx="248170" cy="313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24" fill="norm" stroke="1" extrusionOk="0">
                  <a:moveTo>
                    <a:pt x="14065" y="1851"/>
                  </a:moveTo>
                  <a:cubicBezTo>
                    <a:pt x="13339" y="1131"/>
                    <a:pt x="12613" y="411"/>
                    <a:pt x="11796" y="123"/>
                  </a:cubicBezTo>
                  <a:cubicBezTo>
                    <a:pt x="10979" y="-165"/>
                    <a:pt x="10072" y="-21"/>
                    <a:pt x="8620" y="1347"/>
                  </a:cubicBezTo>
                  <a:cubicBezTo>
                    <a:pt x="7168" y="2715"/>
                    <a:pt x="5171" y="5307"/>
                    <a:pt x="3628" y="8043"/>
                  </a:cubicBezTo>
                  <a:cubicBezTo>
                    <a:pt x="2085" y="10779"/>
                    <a:pt x="996" y="13659"/>
                    <a:pt x="452" y="15675"/>
                  </a:cubicBezTo>
                  <a:cubicBezTo>
                    <a:pt x="-93" y="17691"/>
                    <a:pt x="-93" y="18843"/>
                    <a:pt x="179" y="19707"/>
                  </a:cubicBezTo>
                  <a:cubicBezTo>
                    <a:pt x="452" y="20571"/>
                    <a:pt x="996" y="21147"/>
                    <a:pt x="2176" y="21291"/>
                  </a:cubicBezTo>
                  <a:cubicBezTo>
                    <a:pt x="3356" y="21435"/>
                    <a:pt x="5171" y="21147"/>
                    <a:pt x="7984" y="19563"/>
                  </a:cubicBezTo>
                  <a:cubicBezTo>
                    <a:pt x="10798" y="17979"/>
                    <a:pt x="14610" y="15099"/>
                    <a:pt x="17060" y="12075"/>
                  </a:cubicBezTo>
                  <a:cubicBezTo>
                    <a:pt x="19510" y="9051"/>
                    <a:pt x="20599" y="5883"/>
                    <a:pt x="21053" y="3867"/>
                  </a:cubicBezTo>
                  <a:cubicBezTo>
                    <a:pt x="21507" y="1851"/>
                    <a:pt x="21325" y="987"/>
                    <a:pt x="20146" y="483"/>
                  </a:cubicBezTo>
                  <a:cubicBezTo>
                    <a:pt x="18966" y="-21"/>
                    <a:pt x="16788" y="-165"/>
                    <a:pt x="14337" y="699"/>
                  </a:cubicBezTo>
                  <a:cubicBezTo>
                    <a:pt x="11887" y="1563"/>
                    <a:pt x="9164" y="3435"/>
                    <a:pt x="7803" y="4803"/>
                  </a:cubicBezTo>
                  <a:cubicBezTo>
                    <a:pt x="6441" y="6171"/>
                    <a:pt x="6441" y="7035"/>
                    <a:pt x="7349" y="7755"/>
                  </a:cubicBezTo>
                  <a:cubicBezTo>
                    <a:pt x="8257" y="8475"/>
                    <a:pt x="10072" y="9051"/>
                    <a:pt x="12341" y="8979"/>
                  </a:cubicBezTo>
                  <a:cubicBezTo>
                    <a:pt x="14610" y="8907"/>
                    <a:pt x="17332" y="8187"/>
                    <a:pt x="20055" y="7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6971079" y="175683"/>
              <a:ext cx="140921" cy="111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04" fill="norm" stroke="1" extrusionOk="0">
                  <a:moveTo>
                    <a:pt x="5021" y="1600"/>
                  </a:moveTo>
                  <a:cubicBezTo>
                    <a:pt x="3732" y="5600"/>
                    <a:pt x="2442" y="9600"/>
                    <a:pt x="1475" y="13200"/>
                  </a:cubicBezTo>
                  <a:cubicBezTo>
                    <a:pt x="508" y="16800"/>
                    <a:pt x="-137" y="20000"/>
                    <a:pt x="24" y="20800"/>
                  </a:cubicBezTo>
                  <a:cubicBezTo>
                    <a:pt x="185" y="21600"/>
                    <a:pt x="1153" y="20000"/>
                    <a:pt x="2764" y="16800"/>
                  </a:cubicBezTo>
                  <a:cubicBezTo>
                    <a:pt x="4376" y="13600"/>
                    <a:pt x="6633" y="8800"/>
                    <a:pt x="8729" y="5400"/>
                  </a:cubicBezTo>
                  <a:cubicBezTo>
                    <a:pt x="10824" y="2000"/>
                    <a:pt x="12759" y="0"/>
                    <a:pt x="14048" y="0"/>
                  </a:cubicBezTo>
                  <a:cubicBezTo>
                    <a:pt x="15338" y="0"/>
                    <a:pt x="15982" y="2000"/>
                    <a:pt x="17111" y="5000"/>
                  </a:cubicBezTo>
                  <a:cubicBezTo>
                    <a:pt x="18239" y="8000"/>
                    <a:pt x="19851" y="12000"/>
                    <a:pt x="21463" y="1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7251700" y="584199"/>
              <a:ext cx="2222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7354824" y="508000"/>
              <a:ext cx="55627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21024" y="0"/>
                  </a:moveTo>
                  <a:cubicBezTo>
                    <a:pt x="13824" y="4896"/>
                    <a:pt x="6624" y="9792"/>
                    <a:pt x="3024" y="12960"/>
                  </a:cubicBezTo>
                  <a:cubicBezTo>
                    <a:pt x="-576" y="16128"/>
                    <a:pt x="-576" y="17568"/>
                    <a:pt x="1024" y="18720"/>
                  </a:cubicBezTo>
                  <a:cubicBezTo>
                    <a:pt x="2624" y="19872"/>
                    <a:pt x="5824" y="20736"/>
                    <a:pt x="9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7569675" y="438099"/>
              <a:ext cx="247176" cy="19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272" fill="norm" stroke="1" extrusionOk="0">
                  <a:moveTo>
                    <a:pt x="18630" y="710"/>
                  </a:moveTo>
                  <a:cubicBezTo>
                    <a:pt x="16800" y="241"/>
                    <a:pt x="14969" y="-229"/>
                    <a:pt x="12956" y="123"/>
                  </a:cubicBezTo>
                  <a:cubicBezTo>
                    <a:pt x="10942" y="475"/>
                    <a:pt x="8745" y="1649"/>
                    <a:pt x="7281" y="2706"/>
                  </a:cubicBezTo>
                  <a:cubicBezTo>
                    <a:pt x="5817" y="3762"/>
                    <a:pt x="5084" y="4701"/>
                    <a:pt x="4810" y="5758"/>
                  </a:cubicBezTo>
                  <a:cubicBezTo>
                    <a:pt x="4535" y="6814"/>
                    <a:pt x="4718" y="7988"/>
                    <a:pt x="5268" y="8693"/>
                  </a:cubicBezTo>
                  <a:cubicBezTo>
                    <a:pt x="5817" y="9397"/>
                    <a:pt x="6732" y="9632"/>
                    <a:pt x="6640" y="10219"/>
                  </a:cubicBezTo>
                  <a:cubicBezTo>
                    <a:pt x="6549" y="10806"/>
                    <a:pt x="5451" y="11745"/>
                    <a:pt x="4261" y="12801"/>
                  </a:cubicBezTo>
                  <a:cubicBezTo>
                    <a:pt x="3071" y="13858"/>
                    <a:pt x="1790" y="15032"/>
                    <a:pt x="966" y="16206"/>
                  </a:cubicBezTo>
                  <a:cubicBezTo>
                    <a:pt x="142" y="17380"/>
                    <a:pt x="-224" y="18554"/>
                    <a:pt x="142" y="19493"/>
                  </a:cubicBezTo>
                  <a:cubicBezTo>
                    <a:pt x="508" y="20432"/>
                    <a:pt x="1607" y="21136"/>
                    <a:pt x="4535" y="21254"/>
                  </a:cubicBezTo>
                  <a:cubicBezTo>
                    <a:pt x="7464" y="21371"/>
                    <a:pt x="12223" y="20901"/>
                    <a:pt x="15335" y="20314"/>
                  </a:cubicBezTo>
                  <a:cubicBezTo>
                    <a:pt x="18447" y="19728"/>
                    <a:pt x="19912" y="19023"/>
                    <a:pt x="21376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7848600" y="298450"/>
              <a:ext cx="121055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600" fill="norm" stroke="1" extrusionOk="0">
                  <a:moveTo>
                    <a:pt x="12081" y="0"/>
                  </a:moveTo>
                  <a:cubicBezTo>
                    <a:pt x="15376" y="3240"/>
                    <a:pt x="18671" y="6480"/>
                    <a:pt x="20136" y="9240"/>
                  </a:cubicBezTo>
                  <a:cubicBezTo>
                    <a:pt x="21600" y="12000"/>
                    <a:pt x="21234" y="14280"/>
                    <a:pt x="17573" y="16260"/>
                  </a:cubicBezTo>
                  <a:cubicBezTo>
                    <a:pt x="13912" y="18240"/>
                    <a:pt x="6956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5231268" y="884766"/>
              <a:ext cx="2175152" cy="6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72" fill="norm" stroke="1" extrusionOk="0">
                  <a:moveTo>
                    <a:pt x="515" y="14897"/>
                  </a:moveTo>
                  <a:cubicBezTo>
                    <a:pt x="410" y="14897"/>
                    <a:pt x="305" y="14897"/>
                    <a:pt x="200" y="15641"/>
                  </a:cubicBezTo>
                  <a:cubicBezTo>
                    <a:pt x="95" y="16386"/>
                    <a:pt x="-10" y="17876"/>
                    <a:pt x="0" y="18621"/>
                  </a:cubicBezTo>
                  <a:cubicBezTo>
                    <a:pt x="11" y="19366"/>
                    <a:pt x="137" y="19366"/>
                    <a:pt x="599" y="19738"/>
                  </a:cubicBezTo>
                  <a:cubicBezTo>
                    <a:pt x="1061" y="20110"/>
                    <a:pt x="1858" y="20855"/>
                    <a:pt x="2698" y="21228"/>
                  </a:cubicBezTo>
                  <a:cubicBezTo>
                    <a:pt x="3538" y="21600"/>
                    <a:pt x="4419" y="21600"/>
                    <a:pt x="5259" y="20855"/>
                  </a:cubicBezTo>
                  <a:cubicBezTo>
                    <a:pt x="6098" y="20110"/>
                    <a:pt x="6896" y="18621"/>
                    <a:pt x="7694" y="17503"/>
                  </a:cubicBezTo>
                  <a:cubicBezTo>
                    <a:pt x="8491" y="16386"/>
                    <a:pt x="9289" y="15641"/>
                    <a:pt x="10108" y="14152"/>
                  </a:cubicBezTo>
                  <a:cubicBezTo>
                    <a:pt x="10926" y="12662"/>
                    <a:pt x="11766" y="10428"/>
                    <a:pt x="12606" y="8566"/>
                  </a:cubicBezTo>
                  <a:cubicBezTo>
                    <a:pt x="13445" y="6703"/>
                    <a:pt x="14285" y="5214"/>
                    <a:pt x="15156" y="4097"/>
                  </a:cubicBezTo>
                  <a:cubicBezTo>
                    <a:pt x="16027" y="2979"/>
                    <a:pt x="16930" y="2234"/>
                    <a:pt x="17780" y="1862"/>
                  </a:cubicBezTo>
                  <a:cubicBezTo>
                    <a:pt x="18630" y="1490"/>
                    <a:pt x="19428" y="1490"/>
                    <a:pt x="19984" y="1490"/>
                  </a:cubicBezTo>
                  <a:cubicBezTo>
                    <a:pt x="20540" y="1490"/>
                    <a:pt x="20855" y="1490"/>
                    <a:pt x="21107" y="1117"/>
                  </a:cubicBezTo>
                  <a:cubicBezTo>
                    <a:pt x="21359" y="745"/>
                    <a:pt x="21548" y="0"/>
                    <a:pt x="21569" y="0"/>
                  </a:cubicBezTo>
                  <a:cubicBezTo>
                    <a:pt x="21590" y="0"/>
                    <a:pt x="21443" y="745"/>
                    <a:pt x="21296" y="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5245100" y="984250"/>
              <a:ext cx="2095500" cy="7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15762"/>
                  </a:moveTo>
                  <a:cubicBezTo>
                    <a:pt x="764" y="18097"/>
                    <a:pt x="1527" y="20432"/>
                    <a:pt x="2345" y="21016"/>
                  </a:cubicBezTo>
                  <a:cubicBezTo>
                    <a:pt x="3164" y="21600"/>
                    <a:pt x="4036" y="20432"/>
                    <a:pt x="4876" y="18681"/>
                  </a:cubicBezTo>
                  <a:cubicBezTo>
                    <a:pt x="5716" y="16930"/>
                    <a:pt x="6524" y="14595"/>
                    <a:pt x="7407" y="12551"/>
                  </a:cubicBezTo>
                  <a:cubicBezTo>
                    <a:pt x="8291" y="10508"/>
                    <a:pt x="9251" y="8757"/>
                    <a:pt x="10069" y="7005"/>
                  </a:cubicBezTo>
                  <a:cubicBezTo>
                    <a:pt x="10887" y="5254"/>
                    <a:pt x="11564" y="3503"/>
                    <a:pt x="12240" y="2335"/>
                  </a:cubicBezTo>
                  <a:cubicBezTo>
                    <a:pt x="12916" y="1168"/>
                    <a:pt x="13593" y="584"/>
                    <a:pt x="14400" y="292"/>
                  </a:cubicBezTo>
                  <a:cubicBezTo>
                    <a:pt x="15207" y="0"/>
                    <a:pt x="16145" y="0"/>
                    <a:pt x="17084" y="0"/>
                  </a:cubicBezTo>
                  <a:cubicBezTo>
                    <a:pt x="18022" y="0"/>
                    <a:pt x="18960" y="0"/>
                    <a:pt x="19713" y="584"/>
                  </a:cubicBezTo>
                  <a:cubicBezTo>
                    <a:pt x="20465" y="1168"/>
                    <a:pt x="21033" y="2335"/>
                    <a:pt x="21600" y="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9074725" y="285750"/>
              <a:ext cx="253425" cy="353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51" fill="norm" stroke="1" extrusionOk="0">
                  <a:moveTo>
                    <a:pt x="8520" y="6902"/>
                  </a:moveTo>
                  <a:cubicBezTo>
                    <a:pt x="9770" y="6007"/>
                    <a:pt x="11019" y="5112"/>
                    <a:pt x="11644" y="4090"/>
                  </a:cubicBezTo>
                  <a:cubicBezTo>
                    <a:pt x="12269" y="3067"/>
                    <a:pt x="12269" y="1917"/>
                    <a:pt x="11912" y="1150"/>
                  </a:cubicBezTo>
                  <a:cubicBezTo>
                    <a:pt x="11555" y="383"/>
                    <a:pt x="10841" y="0"/>
                    <a:pt x="10037" y="0"/>
                  </a:cubicBezTo>
                  <a:cubicBezTo>
                    <a:pt x="9234" y="0"/>
                    <a:pt x="8342" y="383"/>
                    <a:pt x="6735" y="2045"/>
                  </a:cubicBezTo>
                  <a:cubicBezTo>
                    <a:pt x="5128" y="3707"/>
                    <a:pt x="2808" y="6646"/>
                    <a:pt x="1469" y="9586"/>
                  </a:cubicBezTo>
                  <a:cubicBezTo>
                    <a:pt x="130" y="12525"/>
                    <a:pt x="-227" y="15465"/>
                    <a:pt x="130" y="17510"/>
                  </a:cubicBezTo>
                  <a:cubicBezTo>
                    <a:pt x="487" y="19555"/>
                    <a:pt x="1558" y="20705"/>
                    <a:pt x="3343" y="21153"/>
                  </a:cubicBezTo>
                  <a:cubicBezTo>
                    <a:pt x="5128" y="21600"/>
                    <a:pt x="7628" y="21344"/>
                    <a:pt x="10127" y="19811"/>
                  </a:cubicBezTo>
                  <a:cubicBezTo>
                    <a:pt x="12626" y="18277"/>
                    <a:pt x="15125" y="15465"/>
                    <a:pt x="16285" y="12717"/>
                  </a:cubicBezTo>
                  <a:cubicBezTo>
                    <a:pt x="17446" y="9969"/>
                    <a:pt x="17267" y="7285"/>
                    <a:pt x="16464" y="5560"/>
                  </a:cubicBezTo>
                  <a:cubicBezTo>
                    <a:pt x="15661" y="3834"/>
                    <a:pt x="14233" y="3067"/>
                    <a:pt x="12983" y="2684"/>
                  </a:cubicBezTo>
                  <a:cubicBezTo>
                    <a:pt x="11733" y="2301"/>
                    <a:pt x="10662" y="2301"/>
                    <a:pt x="9948" y="2620"/>
                  </a:cubicBezTo>
                  <a:cubicBezTo>
                    <a:pt x="9234" y="2940"/>
                    <a:pt x="8877" y="3579"/>
                    <a:pt x="8877" y="5176"/>
                  </a:cubicBezTo>
                  <a:cubicBezTo>
                    <a:pt x="8877" y="6774"/>
                    <a:pt x="9234" y="9330"/>
                    <a:pt x="11376" y="12078"/>
                  </a:cubicBezTo>
                  <a:cubicBezTo>
                    <a:pt x="13518" y="14826"/>
                    <a:pt x="17446" y="17766"/>
                    <a:pt x="21373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9372600" y="342900"/>
              <a:ext cx="77504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1705" y="0"/>
                  </a:moveTo>
                  <a:cubicBezTo>
                    <a:pt x="4547" y="0"/>
                    <a:pt x="7389" y="0"/>
                    <a:pt x="10800" y="735"/>
                  </a:cubicBezTo>
                  <a:cubicBezTo>
                    <a:pt x="14211" y="1469"/>
                    <a:pt x="18189" y="2939"/>
                    <a:pt x="19895" y="5437"/>
                  </a:cubicBezTo>
                  <a:cubicBezTo>
                    <a:pt x="21600" y="7935"/>
                    <a:pt x="21032" y="11461"/>
                    <a:pt x="17337" y="14327"/>
                  </a:cubicBezTo>
                  <a:cubicBezTo>
                    <a:pt x="13642" y="17192"/>
                    <a:pt x="6821" y="193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8941347" y="321620"/>
              <a:ext cx="132804" cy="34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475" fill="norm" stroke="1" extrusionOk="0">
                  <a:moveTo>
                    <a:pt x="20533" y="1324"/>
                  </a:moveTo>
                  <a:cubicBezTo>
                    <a:pt x="19551" y="797"/>
                    <a:pt x="18569" y="270"/>
                    <a:pt x="17260" y="73"/>
                  </a:cubicBezTo>
                  <a:cubicBezTo>
                    <a:pt x="15951" y="-125"/>
                    <a:pt x="14315" y="7"/>
                    <a:pt x="11533" y="1390"/>
                  </a:cubicBezTo>
                  <a:cubicBezTo>
                    <a:pt x="8751" y="2773"/>
                    <a:pt x="4824" y="5407"/>
                    <a:pt x="2369" y="8304"/>
                  </a:cubicBezTo>
                  <a:cubicBezTo>
                    <a:pt x="-85" y="11202"/>
                    <a:pt x="-1067" y="14363"/>
                    <a:pt x="1551" y="16602"/>
                  </a:cubicBezTo>
                  <a:cubicBezTo>
                    <a:pt x="4169" y="18841"/>
                    <a:pt x="10388" y="20158"/>
                    <a:pt x="16606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9669824" y="391583"/>
              <a:ext cx="220037" cy="2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23" fill="norm" stroke="1" extrusionOk="0">
                  <a:moveTo>
                    <a:pt x="3204" y="1895"/>
                  </a:moveTo>
                  <a:cubicBezTo>
                    <a:pt x="2382" y="947"/>
                    <a:pt x="1559" y="0"/>
                    <a:pt x="1147" y="0"/>
                  </a:cubicBezTo>
                  <a:cubicBezTo>
                    <a:pt x="736" y="0"/>
                    <a:pt x="736" y="947"/>
                    <a:pt x="530" y="3316"/>
                  </a:cubicBezTo>
                  <a:cubicBezTo>
                    <a:pt x="324" y="5684"/>
                    <a:pt x="-87" y="9474"/>
                    <a:pt x="16" y="12316"/>
                  </a:cubicBezTo>
                  <a:cubicBezTo>
                    <a:pt x="119" y="15158"/>
                    <a:pt x="736" y="17053"/>
                    <a:pt x="1559" y="18189"/>
                  </a:cubicBezTo>
                  <a:cubicBezTo>
                    <a:pt x="2382" y="19326"/>
                    <a:pt x="3410" y="19705"/>
                    <a:pt x="4439" y="19137"/>
                  </a:cubicBezTo>
                  <a:cubicBezTo>
                    <a:pt x="5467" y="18568"/>
                    <a:pt x="6496" y="17053"/>
                    <a:pt x="7113" y="16863"/>
                  </a:cubicBezTo>
                  <a:cubicBezTo>
                    <a:pt x="7730" y="16674"/>
                    <a:pt x="7936" y="17811"/>
                    <a:pt x="8347" y="18758"/>
                  </a:cubicBezTo>
                  <a:cubicBezTo>
                    <a:pt x="8759" y="19705"/>
                    <a:pt x="9376" y="20463"/>
                    <a:pt x="10302" y="20937"/>
                  </a:cubicBezTo>
                  <a:cubicBezTo>
                    <a:pt x="11227" y="21411"/>
                    <a:pt x="12462" y="21600"/>
                    <a:pt x="14107" y="21221"/>
                  </a:cubicBezTo>
                  <a:cubicBezTo>
                    <a:pt x="15753" y="20842"/>
                    <a:pt x="17810" y="19895"/>
                    <a:pt x="19147" y="17621"/>
                  </a:cubicBezTo>
                  <a:cubicBezTo>
                    <a:pt x="20484" y="15347"/>
                    <a:pt x="21102" y="11747"/>
                    <a:pt x="21307" y="9474"/>
                  </a:cubicBezTo>
                  <a:cubicBezTo>
                    <a:pt x="21513" y="7200"/>
                    <a:pt x="21307" y="6253"/>
                    <a:pt x="20690" y="5684"/>
                  </a:cubicBezTo>
                  <a:cubicBezTo>
                    <a:pt x="20073" y="5116"/>
                    <a:pt x="19044" y="4926"/>
                    <a:pt x="18324" y="5211"/>
                  </a:cubicBezTo>
                  <a:cubicBezTo>
                    <a:pt x="17604" y="5495"/>
                    <a:pt x="17193" y="6253"/>
                    <a:pt x="16782" y="7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9953336" y="379868"/>
              <a:ext cx="92364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24" fill="norm" stroke="1" extrusionOk="0">
                  <a:moveTo>
                    <a:pt x="5221" y="1548"/>
                  </a:moveTo>
                  <a:cubicBezTo>
                    <a:pt x="5221" y="736"/>
                    <a:pt x="5221" y="-76"/>
                    <a:pt x="4976" y="5"/>
                  </a:cubicBezTo>
                  <a:cubicBezTo>
                    <a:pt x="4730" y="86"/>
                    <a:pt x="4239" y="1061"/>
                    <a:pt x="3503" y="3741"/>
                  </a:cubicBezTo>
                  <a:cubicBezTo>
                    <a:pt x="2766" y="6420"/>
                    <a:pt x="1785" y="10805"/>
                    <a:pt x="1294" y="13485"/>
                  </a:cubicBezTo>
                  <a:cubicBezTo>
                    <a:pt x="803" y="16165"/>
                    <a:pt x="803" y="17139"/>
                    <a:pt x="557" y="18032"/>
                  </a:cubicBezTo>
                  <a:cubicBezTo>
                    <a:pt x="312" y="18926"/>
                    <a:pt x="-179" y="19738"/>
                    <a:pt x="66" y="19575"/>
                  </a:cubicBezTo>
                  <a:cubicBezTo>
                    <a:pt x="312" y="19413"/>
                    <a:pt x="1294" y="18276"/>
                    <a:pt x="2521" y="17139"/>
                  </a:cubicBezTo>
                  <a:cubicBezTo>
                    <a:pt x="3748" y="16002"/>
                    <a:pt x="5221" y="14865"/>
                    <a:pt x="6939" y="13972"/>
                  </a:cubicBezTo>
                  <a:cubicBezTo>
                    <a:pt x="8657" y="13079"/>
                    <a:pt x="10621" y="12429"/>
                    <a:pt x="11848" y="12592"/>
                  </a:cubicBezTo>
                  <a:cubicBezTo>
                    <a:pt x="13076" y="12754"/>
                    <a:pt x="13566" y="13729"/>
                    <a:pt x="14057" y="15109"/>
                  </a:cubicBezTo>
                  <a:cubicBezTo>
                    <a:pt x="14548" y="16489"/>
                    <a:pt x="15039" y="18276"/>
                    <a:pt x="16266" y="19413"/>
                  </a:cubicBezTo>
                  <a:cubicBezTo>
                    <a:pt x="17494" y="20550"/>
                    <a:pt x="19457" y="21037"/>
                    <a:pt x="21421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0091329" y="367195"/>
              <a:ext cx="189321" cy="28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24" fill="norm" stroke="1" extrusionOk="0">
                  <a:moveTo>
                    <a:pt x="6346" y="15806"/>
                  </a:moveTo>
                  <a:cubicBezTo>
                    <a:pt x="6346" y="15012"/>
                    <a:pt x="6346" y="14218"/>
                    <a:pt x="5746" y="13900"/>
                  </a:cubicBezTo>
                  <a:cubicBezTo>
                    <a:pt x="5146" y="13583"/>
                    <a:pt x="3946" y="13742"/>
                    <a:pt x="2866" y="14456"/>
                  </a:cubicBezTo>
                  <a:cubicBezTo>
                    <a:pt x="1786" y="15171"/>
                    <a:pt x="826" y="16442"/>
                    <a:pt x="346" y="17553"/>
                  </a:cubicBezTo>
                  <a:cubicBezTo>
                    <a:pt x="-134" y="18665"/>
                    <a:pt x="-134" y="19618"/>
                    <a:pt x="466" y="19856"/>
                  </a:cubicBezTo>
                  <a:cubicBezTo>
                    <a:pt x="1066" y="20095"/>
                    <a:pt x="2266" y="19618"/>
                    <a:pt x="3226" y="19062"/>
                  </a:cubicBezTo>
                  <a:cubicBezTo>
                    <a:pt x="4186" y="18506"/>
                    <a:pt x="4906" y="17871"/>
                    <a:pt x="5266" y="17950"/>
                  </a:cubicBezTo>
                  <a:cubicBezTo>
                    <a:pt x="5626" y="18030"/>
                    <a:pt x="5626" y="18824"/>
                    <a:pt x="6226" y="19380"/>
                  </a:cubicBezTo>
                  <a:cubicBezTo>
                    <a:pt x="6826" y="19936"/>
                    <a:pt x="8026" y="20253"/>
                    <a:pt x="9346" y="19936"/>
                  </a:cubicBezTo>
                  <a:cubicBezTo>
                    <a:pt x="10666" y="19618"/>
                    <a:pt x="12106" y="18665"/>
                    <a:pt x="13786" y="15727"/>
                  </a:cubicBezTo>
                  <a:cubicBezTo>
                    <a:pt x="15466" y="12789"/>
                    <a:pt x="17386" y="7865"/>
                    <a:pt x="18586" y="4689"/>
                  </a:cubicBezTo>
                  <a:cubicBezTo>
                    <a:pt x="19786" y="1512"/>
                    <a:pt x="20266" y="83"/>
                    <a:pt x="19906" y="3"/>
                  </a:cubicBezTo>
                  <a:cubicBezTo>
                    <a:pt x="19546" y="-76"/>
                    <a:pt x="18346" y="1195"/>
                    <a:pt x="17386" y="4053"/>
                  </a:cubicBezTo>
                  <a:cubicBezTo>
                    <a:pt x="16426" y="6912"/>
                    <a:pt x="15706" y="11359"/>
                    <a:pt x="15826" y="14456"/>
                  </a:cubicBezTo>
                  <a:cubicBezTo>
                    <a:pt x="15946" y="17553"/>
                    <a:pt x="16906" y="19300"/>
                    <a:pt x="17986" y="20253"/>
                  </a:cubicBezTo>
                  <a:cubicBezTo>
                    <a:pt x="19066" y="21206"/>
                    <a:pt x="20266" y="21365"/>
                    <a:pt x="21466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0204450" y="516466"/>
              <a:ext cx="177800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247"/>
                    <a:pt x="0" y="8894"/>
                    <a:pt x="643" y="5082"/>
                  </a:cubicBezTo>
                  <a:cubicBezTo>
                    <a:pt x="1286" y="1271"/>
                    <a:pt x="2571" y="0"/>
                    <a:pt x="6171" y="0"/>
                  </a:cubicBezTo>
                  <a:cubicBezTo>
                    <a:pt x="9771" y="0"/>
                    <a:pt x="15686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10737850" y="5461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0763249" y="4699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0822252" y="505629"/>
              <a:ext cx="98011" cy="18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295" fill="norm" stroke="1" extrusionOk="0">
                  <a:moveTo>
                    <a:pt x="15806" y="1728"/>
                  </a:moveTo>
                  <a:cubicBezTo>
                    <a:pt x="13556" y="1242"/>
                    <a:pt x="11306" y="757"/>
                    <a:pt x="8606" y="393"/>
                  </a:cubicBezTo>
                  <a:cubicBezTo>
                    <a:pt x="5906" y="29"/>
                    <a:pt x="2756" y="-214"/>
                    <a:pt x="1181" y="271"/>
                  </a:cubicBezTo>
                  <a:cubicBezTo>
                    <a:pt x="-394" y="757"/>
                    <a:pt x="-394" y="1970"/>
                    <a:pt x="1181" y="3426"/>
                  </a:cubicBezTo>
                  <a:cubicBezTo>
                    <a:pt x="2756" y="4883"/>
                    <a:pt x="5906" y="6582"/>
                    <a:pt x="9506" y="8644"/>
                  </a:cubicBezTo>
                  <a:cubicBezTo>
                    <a:pt x="13106" y="10707"/>
                    <a:pt x="17156" y="13134"/>
                    <a:pt x="19181" y="15076"/>
                  </a:cubicBezTo>
                  <a:cubicBezTo>
                    <a:pt x="21206" y="17017"/>
                    <a:pt x="21206" y="18474"/>
                    <a:pt x="20081" y="19444"/>
                  </a:cubicBezTo>
                  <a:cubicBezTo>
                    <a:pt x="18956" y="20415"/>
                    <a:pt x="16706" y="20901"/>
                    <a:pt x="14456" y="21143"/>
                  </a:cubicBezTo>
                  <a:cubicBezTo>
                    <a:pt x="12206" y="21386"/>
                    <a:pt x="9956" y="21386"/>
                    <a:pt x="8831" y="20779"/>
                  </a:cubicBezTo>
                  <a:cubicBezTo>
                    <a:pt x="7706" y="20173"/>
                    <a:pt x="7706" y="18959"/>
                    <a:pt x="7706" y="17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1247594" y="441570"/>
              <a:ext cx="303057" cy="263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23" fill="norm" stroke="1" extrusionOk="0">
                  <a:moveTo>
                    <a:pt x="18776" y="3323"/>
                  </a:moveTo>
                  <a:cubicBezTo>
                    <a:pt x="18326" y="1952"/>
                    <a:pt x="17876" y="580"/>
                    <a:pt x="16526" y="152"/>
                  </a:cubicBezTo>
                  <a:cubicBezTo>
                    <a:pt x="15176" y="-277"/>
                    <a:pt x="12926" y="237"/>
                    <a:pt x="10976" y="1266"/>
                  </a:cubicBezTo>
                  <a:cubicBezTo>
                    <a:pt x="9026" y="2294"/>
                    <a:pt x="7376" y="3837"/>
                    <a:pt x="6476" y="5037"/>
                  </a:cubicBezTo>
                  <a:cubicBezTo>
                    <a:pt x="5576" y="6237"/>
                    <a:pt x="5426" y="7094"/>
                    <a:pt x="5651" y="7952"/>
                  </a:cubicBezTo>
                  <a:cubicBezTo>
                    <a:pt x="5876" y="8809"/>
                    <a:pt x="6476" y="9666"/>
                    <a:pt x="7076" y="10352"/>
                  </a:cubicBezTo>
                  <a:cubicBezTo>
                    <a:pt x="7676" y="11037"/>
                    <a:pt x="8276" y="11552"/>
                    <a:pt x="8951" y="11894"/>
                  </a:cubicBezTo>
                  <a:cubicBezTo>
                    <a:pt x="9626" y="12237"/>
                    <a:pt x="10376" y="12409"/>
                    <a:pt x="10301" y="12580"/>
                  </a:cubicBezTo>
                  <a:cubicBezTo>
                    <a:pt x="10226" y="12752"/>
                    <a:pt x="9326" y="12923"/>
                    <a:pt x="7751" y="13437"/>
                  </a:cubicBezTo>
                  <a:cubicBezTo>
                    <a:pt x="6176" y="13952"/>
                    <a:pt x="3926" y="14809"/>
                    <a:pt x="2426" y="15580"/>
                  </a:cubicBezTo>
                  <a:cubicBezTo>
                    <a:pt x="926" y="16352"/>
                    <a:pt x="176" y="17037"/>
                    <a:pt x="26" y="17809"/>
                  </a:cubicBezTo>
                  <a:cubicBezTo>
                    <a:pt x="-124" y="18580"/>
                    <a:pt x="326" y="19437"/>
                    <a:pt x="2426" y="19952"/>
                  </a:cubicBezTo>
                  <a:cubicBezTo>
                    <a:pt x="4526" y="20466"/>
                    <a:pt x="8276" y="20637"/>
                    <a:pt x="11726" y="20809"/>
                  </a:cubicBezTo>
                  <a:cubicBezTo>
                    <a:pt x="15176" y="20980"/>
                    <a:pt x="18326" y="21152"/>
                    <a:pt x="21476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9577501" y="1035049"/>
              <a:ext cx="80850" cy="266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03" fill="norm" stroke="1" extrusionOk="0">
                  <a:moveTo>
                    <a:pt x="21155" y="3572"/>
                  </a:moveTo>
                  <a:cubicBezTo>
                    <a:pt x="20601" y="2721"/>
                    <a:pt x="20047" y="1871"/>
                    <a:pt x="18663" y="1191"/>
                  </a:cubicBezTo>
                  <a:cubicBezTo>
                    <a:pt x="17278" y="510"/>
                    <a:pt x="15063" y="0"/>
                    <a:pt x="12570" y="0"/>
                  </a:cubicBezTo>
                  <a:cubicBezTo>
                    <a:pt x="10078" y="0"/>
                    <a:pt x="7309" y="510"/>
                    <a:pt x="4817" y="1786"/>
                  </a:cubicBezTo>
                  <a:cubicBezTo>
                    <a:pt x="2324" y="3061"/>
                    <a:pt x="109" y="5102"/>
                    <a:pt x="2047" y="7313"/>
                  </a:cubicBezTo>
                  <a:cubicBezTo>
                    <a:pt x="3986" y="9524"/>
                    <a:pt x="10078" y="11906"/>
                    <a:pt x="13955" y="13861"/>
                  </a:cubicBezTo>
                  <a:cubicBezTo>
                    <a:pt x="17832" y="15817"/>
                    <a:pt x="19493" y="17348"/>
                    <a:pt x="17832" y="18624"/>
                  </a:cubicBezTo>
                  <a:cubicBezTo>
                    <a:pt x="16170" y="19899"/>
                    <a:pt x="11186" y="20920"/>
                    <a:pt x="7309" y="21260"/>
                  </a:cubicBezTo>
                  <a:cubicBezTo>
                    <a:pt x="3432" y="21600"/>
                    <a:pt x="663" y="21260"/>
                    <a:pt x="109" y="21005"/>
                  </a:cubicBezTo>
                  <a:cubicBezTo>
                    <a:pt x="-445" y="20750"/>
                    <a:pt x="1217" y="20580"/>
                    <a:pt x="2878" y="20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9709760" y="1122497"/>
              <a:ext cx="122558" cy="15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16" fill="norm" stroke="1" extrusionOk="0">
                  <a:moveTo>
                    <a:pt x="16369" y="200"/>
                  </a:moveTo>
                  <a:cubicBezTo>
                    <a:pt x="14538" y="-92"/>
                    <a:pt x="12708" y="-384"/>
                    <a:pt x="9962" y="1805"/>
                  </a:cubicBezTo>
                  <a:cubicBezTo>
                    <a:pt x="7216" y="3994"/>
                    <a:pt x="3555" y="8665"/>
                    <a:pt x="1725" y="11730"/>
                  </a:cubicBezTo>
                  <a:cubicBezTo>
                    <a:pt x="-106" y="14794"/>
                    <a:pt x="-106" y="16254"/>
                    <a:pt x="77" y="17859"/>
                  </a:cubicBezTo>
                  <a:cubicBezTo>
                    <a:pt x="260" y="19465"/>
                    <a:pt x="626" y="21216"/>
                    <a:pt x="3555" y="21216"/>
                  </a:cubicBezTo>
                  <a:cubicBezTo>
                    <a:pt x="6484" y="21216"/>
                    <a:pt x="11975" y="19465"/>
                    <a:pt x="15453" y="16838"/>
                  </a:cubicBezTo>
                  <a:cubicBezTo>
                    <a:pt x="18931" y="14211"/>
                    <a:pt x="20396" y="10708"/>
                    <a:pt x="20945" y="8227"/>
                  </a:cubicBezTo>
                  <a:cubicBezTo>
                    <a:pt x="21494" y="5746"/>
                    <a:pt x="21128" y="4286"/>
                    <a:pt x="20030" y="3411"/>
                  </a:cubicBezTo>
                  <a:cubicBezTo>
                    <a:pt x="18931" y="2535"/>
                    <a:pt x="17101" y="2243"/>
                    <a:pt x="15270" y="1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0128387" y="990327"/>
              <a:ext cx="285613" cy="322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64" fill="norm" stroke="1" extrusionOk="0">
                  <a:moveTo>
                    <a:pt x="11425" y="1281"/>
                  </a:moveTo>
                  <a:cubicBezTo>
                    <a:pt x="11425" y="579"/>
                    <a:pt x="11425" y="-122"/>
                    <a:pt x="11028" y="18"/>
                  </a:cubicBezTo>
                  <a:cubicBezTo>
                    <a:pt x="10631" y="159"/>
                    <a:pt x="9837" y="1140"/>
                    <a:pt x="8963" y="3104"/>
                  </a:cubicBezTo>
                  <a:cubicBezTo>
                    <a:pt x="8090" y="5068"/>
                    <a:pt x="7137" y="8013"/>
                    <a:pt x="6581" y="10608"/>
                  </a:cubicBezTo>
                  <a:cubicBezTo>
                    <a:pt x="6025" y="13203"/>
                    <a:pt x="5866" y="15447"/>
                    <a:pt x="5866" y="17060"/>
                  </a:cubicBezTo>
                  <a:cubicBezTo>
                    <a:pt x="5866" y="18673"/>
                    <a:pt x="6025" y="19655"/>
                    <a:pt x="6422" y="20356"/>
                  </a:cubicBezTo>
                  <a:cubicBezTo>
                    <a:pt x="6819" y="21057"/>
                    <a:pt x="7455" y="21478"/>
                    <a:pt x="7772" y="21338"/>
                  </a:cubicBezTo>
                  <a:cubicBezTo>
                    <a:pt x="8090" y="21197"/>
                    <a:pt x="8090" y="20496"/>
                    <a:pt x="7455" y="19655"/>
                  </a:cubicBezTo>
                  <a:cubicBezTo>
                    <a:pt x="6819" y="18813"/>
                    <a:pt x="5549" y="17831"/>
                    <a:pt x="4516" y="17200"/>
                  </a:cubicBezTo>
                  <a:cubicBezTo>
                    <a:pt x="3484" y="16569"/>
                    <a:pt x="2690" y="16288"/>
                    <a:pt x="1896" y="15938"/>
                  </a:cubicBezTo>
                  <a:cubicBezTo>
                    <a:pt x="1102" y="15587"/>
                    <a:pt x="307" y="15166"/>
                    <a:pt x="69" y="14605"/>
                  </a:cubicBezTo>
                  <a:cubicBezTo>
                    <a:pt x="-169" y="14044"/>
                    <a:pt x="149" y="13343"/>
                    <a:pt x="1975" y="12010"/>
                  </a:cubicBezTo>
                  <a:cubicBezTo>
                    <a:pt x="3802" y="10678"/>
                    <a:pt x="7137" y="8714"/>
                    <a:pt x="9202" y="7452"/>
                  </a:cubicBezTo>
                  <a:cubicBezTo>
                    <a:pt x="11266" y="6190"/>
                    <a:pt x="12060" y="5629"/>
                    <a:pt x="12775" y="5138"/>
                  </a:cubicBezTo>
                  <a:cubicBezTo>
                    <a:pt x="13490" y="4647"/>
                    <a:pt x="14125" y="4226"/>
                    <a:pt x="14760" y="4226"/>
                  </a:cubicBezTo>
                  <a:cubicBezTo>
                    <a:pt x="15396" y="4226"/>
                    <a:pt x="16031" y="4647"/>
                    <a:pt x="16031" y="5769"/>
                  </a:cubicBezTo>
                  <a:cubicBezTo>
                    <a:pt x="16031" y="6891"/>
                    <a:pt x="15396" y="8714"/>
                    <a:pt x="14760" y="10678"/>
                  </a:cubicBezTo>
                  <a:cubicBezTo>
                    <a:pt x="14125" y="12642"/>
                    <a:pt x="13490" y="14746"/>
                    <a:pt x="13093" y="16148"/>
                  </a:cubicBezTo>
                  <a:cubicBezTo>
                    <a:pt x="12696" y="17551"/>
                    <a:pt x="12537" y="18252"/>
                    <a:pt x="12775" y="18042"/>
                  </a:cubicBezTo>
                  <a:cubicBezTo>
                    <a:pt x="13013" y="17831"/>
                    <a:pt x="13649" y="16709"/>
                    <a:pt x="14443" y="16078"/>
                  </a:cubicBezTo>
                  <a:cubicBezTo>
                    <a:pt x="15237" y="15447"/>
                    <a:pt x="16190" y="15307"/>
                    <a:pt x="17381" y="16078"/>
                  </a:cubicBezTo>
                  <a:cubicBezTo>
                    <a:pt x="18572" y="16849"/>
                    <a:pt x="20002" y="18533"/>
                    <a:pt x="21431" y="20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0460273" y="975479"/>
              <a:ext cx="315165" cy="315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07" fill="norm" stroke="1" extrusionOk="0">
                  <a:moveTo>
                    <a:pt x="5456" y="16042"/>
                  </a:moveTo>
                  <a:cubicBezTo>
                    <a:pt x="4741" y="15756"/>
                    <a:pt x="4025" y="15470"/>
                    <a:pt x="3096" y="15685"/>
                  </a:cubicBezTo>
                  <a:cubicBezTo>
                    <a:pt x="2166" y="15899"/>
                    <a:pt x="1021" y="16614"/>
                    <a:pt x="449" y="17473"/>
                  </a:cubicBezTo>
                  <a:cubicBezTo>
                    <a:pt x="-123" y="18331"/>
                    <a:pt x="-123" y="19332"/>
                    <a:pt x="306" y="19833"/>
                  </a:cubicBezTo>
                  <a:cubicBezTo>
                    <a:pt x="735" y="20334"/>
                    <a:pt x="1594" y="20334"/>
                    <a:pt x="2309" y="20119"/>
                  </a:cubicBezTo>
                  <a:cubicBezTo>
                    <a:pt x="3024" y="19904"/>
                    <a:pt x="3596" y="19475"/>
                    <a:pt x="4025" y="19618"/>
                  </a:cubicBezTo>
                  <a:cubicBezTo>
                    <a:pt x="4454" y="19761"/>
                    <a:pt x="4741" y="20477"/>
                    <a:pt x="5384" y="20906"/>
                  </a:cubicBezTo>
                  <a:cubicBezTo>
                    <a:pt x="6028" y="21335"/>
                    <a:pt x="7029" y="21478"/>
                    <a:pt x="8102" y="21049"/>
                  </a:cubicBezTo>
                  <a:cubicBezTo>
                    <a:pt x="9175" y="20620"/>
                    <a:pt x="10319" y="19618"/>
                    <a:pt x="11821" y="17473"/>
                  </a:cubicBezTo>
                  <a:cubicBezTo>
                    <a:pt x="13323" y="15327"/>
                    <a:pt x="15183" y="12037"/>
                    <a:pt x="16756" y="9248"/>
                  </a:cubicBezTo>
                  <a:cubicBezTo>
                    <a:pt x="18330" y="6458"/>
                    <a:pt x="19617" y="4169"/>
                    <a:pt x="20404" y="2596"/>
                  </a:cubicBezTo>
                  <a:cubicBezTo>
                    <a:pt x="21191" y="1022"/>
                    <a:pt x="21477" y="164"/>
                    <a:pt x="21191" y="21"/>
                  </a:cubicBezTo>
                  <a:cubicBezTo>
                    <a:pt x="20905" y="-122"/>
                    <a:pt x="20047" y="450"/>
                    <a:pt x="18759" y="2739"/>
                  </a:cubicBezTo>
                  <a:cubicBezTo>
                    <a:pt x="17472" y="5028"/>
                    <a:pt x="15755" y="9033"/>
                    <a:pt x="14754" y="12108"/>
                  </a:cubicBezTo>
                  <a:cubicBezTo>
                    <a:pt x="13752" y="15184"/>
                    <a:pt x="13466" y="17330"/>
                    <a:pt x="13395" y="18760"/>
                  </a:cubicBezTo>
                  <a:cubicBezTo>
                    <a:pt x="13323" y="20191"/>
                    <a:pt x="13466" y="20906"/>
                    <a:pt x="14253" y="21120"/>
                  </a:cubicBezTo>
                  <a:cubicBezTo>
                    <a:pt x="15040" y="21335"/>
                    <a:pt x="16470" y="21049"/>
                    <a:pt x="17901" y="2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0615083" y="1114606"/>
              <a:ext cx="154518" cy="22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0" fill="norm" stroke="1" extrusionOk="0">
                  <a:moveTo>
                    <a:pt x="2959" y="20450"/>
                  </a:moveTo>
                  <a:cubicBezTo>
                    <a:pt x="1479" y="18486"/>
                    <a:pt x="0" y="16523"/>
                    <a:pt x="0" y="12595"/>
                  </a:cubicBezTo>
                  <a:cubicBezTo>
                    <a:pt x="0" y="8668"/>
                    <a:pt x="1479" y="2777"/>
                    <a:pt x="5326" y="814"/>
                  </a:cubicBezTo>
                  <a:cubicBezTo>
                    <a:pt x="9173" y="-1150"/>
                    <a:pt x="15386" y="814"/>
                    <a:pt x="21600" y="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9156700" y="1758033"/>
              <a:ext cx="126705" cy="51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421" fill="norm" stroke="1" extrusionOk="0">
                  <a:moveTo>
                    <a:pt x="0" y="6072"/>
                  </a:moveTo>
                  <a:cubicBezTo>
                    <a:pt x="697" y="9045"/>
                    <a:pt x="1394" y="12018"/>
                    <a:pt x="2265" y="14336"/>
                  </a:cubicBezTo>
                  <a:cubicBezTo>
                    <a:pt x="3135" y="16653"/>
                    <a:pt x="4181" y="18315"/>
                    <a:pt x="4703" y="19495"/>
                  </a:cubicBezTo>
                  <a:cubicBezTo>
                    <a:pt x="5226" y="20676"/>
                    <a:pt x="5226" y="21376"/>
                    <a:pt x="4877" y="21419"/>
                  </a:cubicBezTo>
                  <a:cubicBezTo>
                    <a:pt x="4529" y="21463"/>
                    <a:pt x="3832" y="20851"/>
                    <a:pt x="2961" y="19233"/>
                  </a:cubicBezTo>
                  <a:cubicBezTo>
                    <a:pt x="2090" y="17615"/>
                    <a:pt x="1045" y="14992"/>
                    <a:pt x="523" y="12062"/>
                  </a:cubicBezTo>
                  <a:cubicBezTo>
                    <a:pt x="0" y="9133"/>
                    <a:pt x="0" y="5897"/>
                    <a:pt x="871" y="3842"/>
                  </a:cubicBezTo>
                  <a:cubicBezTo>
                    <a:pt x="1742" y="1787"/>
                    <a:pt x="3484" y="912"/>
                    <a:pt x="5748" y="431"/>
                  </a:cubicBezTo>
                  <a:cubicBezTo>
                    <a:pt x="8013" y="-50"/>
                    <a:pt x="10800" y="-137"/>
                    <a:pt x="13413" y="213"/>
                  </a:cubicBezTo>
                  <a:cubicBezTo>
                    <a:pt x="16026" y="563"/>
                    <a:pt x="18465" y="1350"/>
                    <a:pt x="19858" y="2312"/>
                  </a:cubicBezTo>
                  <a:cubicBezTo>
                    <a:pt x="21252" y="3274"/>
                    <a:pt x="21600" y="4410"/>
                    <a:pt x="18116" y="5635"/>
                  </a:cubicBezTo>
                  <a:cubicBezTo>
                    <a:pt x="14632" y="6859"/>
                    <a:pt x="7316" y="8171"/>
                    <a:pt x="0" y="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9251950" y="2038350"/>
              <a:ext cx="127000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566"/>
                  </a:moveTo>
                  <a:cubicBezTo>
                    <a:pt x="1800" y="2780"/>
                    <a:pt x="3600" y="2994"/>
                    <a:pt x="5760" y="5240"/>
                  </a:cubicBezTo>
                  <a:cubicBezTo>
                    <a:pt x="7920" y="7485"/>
                    <a:pt x="10440" y="11762"/>
                    <a:pt x="11700" y="14543"/>
                  </a:cubicBezTo>
                  <a:cubicBezTo>
                    <a:pt x="12960" y="17323"/>
                    <a:pt x="12960" y="18606"/>
                    <a:pt x="12420" y="19675"/>
                  </a:cubicBezTo>
                  <a:cubicBezTo>
                    <a:pt x="11880" y="20745"/>
                    <a:pt x="10800" y="21600"/>
                    <a:pt x="9900" y="21493"/>
                  </a:cubicBezTo>
                  <a:cubicBezTo>
                    <a:pt x="9000" y="21386"/>
                    <a:pt x="8280" y="20317"/>
                    <a:pt x="8820" y="17216"/>
                  </a:cubicBezTo>
                  <a:cubicBezTo>
                    <a:pt x="9360" y="14115"/>
                    <a:pt x="11160" y="8982"/>
                    <a:pt x="13500" y="5774"/>
                  </a:cubicBezTo>
                  <a:cubicBezTo>
                    <a:pt x="15840" y="2566"/>
                    <a:pt x="18720" y="12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9496725" y="1859939"/>
              <a:ext cx="161626" cy="387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00" fill="norm" stroke="1" extrusionOk="0">
                  <a:moveTo>
                    <a:pt x="21145" y="1785"/>
                  </a:moveTo>
                  <a:cubicBezTo>
                    <a:pt x="19760" y="1201"/>
                    <a:pt x="18376" y="617"/>
                    <a:pt x="16853" y="267"/>
                  </a:cubicBezTo>
                  <a:cubicBezTo>
                    <a:pt x="15330" y="-83"/>
                    <a:pt x="13668" y="-200"/>
                    <a:pt x="11037" y="617"/>
                  </a:cubicBezTo>
                  <a:cubicBezTo>
                    <a:pt x="8407" y="1435"/>
                    <a:pt x="4807" y="3186"/>
                    <a:pt x="2591" y="5988"/>
                  </a:cubicBezTo>
                  <a:cubicBezTo>
                    <a:pt x="376" y="8790"/>
                    <a:pt x="-455" y="12643"/>
                    <a:pt x="237" y="15387"/>
                  </a:cubicBezTo>
                  <a:cubicBezTo>
                    <a:pt x="930" y="18131"/>
                    <a:pt x="3145" y="19765"/>
                    <a:pt x="536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9651455" y="1981199"/>
              <a:ext cx="176698" cy="25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90" fill="norm" stroke="1" extrusionOk="0">
                  <a:moveTo>
                    <a:pt x="13025" y="0"/>
                  </a:moveTo>
                  <a:cubicBezTo>
                    <a:pt x="11755" y="0"/>
                    <a:pt x="10484" y="0"/>
                    <a:pt x="8705" y="1219"/>
                  </a:cubicBezTo>
                  <a:cubicBezTo>
                    <a:pt x="6926" y="2439"/>
                    <a:pt x="4639" y="4877"/>
                    <a:pt x="2987" y="7926"/>
                  </a:cubicBezTo>
                  <a:cubicBezTo>
                    <a:pt x="1336" y="10974"/>
                    <a:pt x="319" y="14632"/>
                    <a:pt x="65" y="16897"/>
                  </a:cubicBezTo>
                  <a:cubicBezTo>
                    <a:pt x="-189" y="19161"/>
                    <a:pt x="319" y="20032"/>
                    <a:pt x="1209" y="20642"/>
                  </a:cubicBezTo>
                  <a:cubicBezTo>
                    <a:pt x="2098" y="21252"/>
                    <a:pt x="3369" y="21600"/>
                    <a:pt x="5402" y="21252"/>
                  </a:cubicBezTo>
                  <a:cubicBezTo>
                    <a:pt x="7435" y="20903"/>
                    <a:pt x="10230" y="19858"/>
                    <a:pt x="13025" y="17071"/>
                  </a:cubicBezTo>
                  <a:cubicBezTo>
                    <a:pt x="15820" y="14284"/>
                    <a:pt x="18616" y="9755"/>
                    <a:pt x="20013" y="6968"/>
                  </a:cubicBezTo>
                  <a:cubicBezTo>
                    <a:pt x="21411" y="4181"/>
                    <a:pt x="21411" y="3135"/>
                    <a:pt x="20903" y="2265"/>
                  </a:cubicBezTo>
                  <a:cubicBezTo>
                    <a:pt x="20395" y="1394"/>
                    <a:pt x="19378" y="697"/>
                    <a:pt x="17472" y="348"/>
                  </a:cubicBezTo>
                  <a:cubicBezTo>
                    <a:pt x="15566" y="0"/>
                    <a:pt x="12771" y="0"/>
                    <a:pt x="10484" y="871"/>
                  </a:cubicBezTo>
                  <a:cubicBezTo>
                    <a:pt x="8197" y="1742"/>
                    <a:pt x="6418" y="3484"/>
                    <a:pt x="5402" y="4790"/>
                  </a:cubicBezTo>
                  <a:cubicBezTo>
                    <a:pt x="4385" y="6097"/>
                    <a:pt x="4131" y="6968"/>
                    <a:pt x="4512" y="8100"/>
                  </a:cubicBezTo>
                  <a:cubicBezTo>
                    <a:pt x="4893" y="9232"/>
                    <a:pt x="5910" y="10626"/>
                    <a:pt x="8070" y="11323"/>
                  </a:cubicBezTo>
                  <a:cubicBezTo>
                    <a:pt x="10230" y="12019"/>
                    <a:pt x="13533" y="12019"/>
                    <a:pt x="16837" y="12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9925843" y="2017037"/>
              <a:ext cx="170657" cy="217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14" fill="norm" stroke="1" extrusionOk="0">
                  <a:moveTo>
                    <a:pt x="20982" y="222"/>
                  </a:moveTo>
                  <a:cubicBezTo>
                    <a:pt x="19681" y="15"/>
                    <a:pt x="18380" y="-193"/>
                    <a:pt x="16428" y="326"/>
                  </a:cubicBezTo>
                  <a:cubicBezTo>
                    <a:pt x="14476" y="845"/>
                    <a:pt x="11874" y="2092"/>
                    <a:pt x="9011" y="4480"/>
                  </a:cubicBezTo>
                  <a:cubicBezTo>
                    <a:pt x="6148" y="6869"/>
                    <a:pt x="3025" y="10399"/>
                    <a:pt x="1334" y="13099"/>
                  </a:cubicBezTo>
                  <a:cubicBezTo>
                    <a:pt x="-358" y="15799"/>
                    <a:pt x="-618" y="17669"/>
                    <a:pt x="1594" y="19019"/>
                  </a:cubicBezTo>
                  <a:cubicBezTo>
                    <a:pt x="3806" y="20369"/>
                    <a:pt x="8490" y="21199"/>
                    <a:pt x="12134" y="21303"/>
                  </a:cubicBezTo>
                  <a:cubicBezTo>
                    <a:pt x="15777" y="21407"/>
                    <a:pt x="18380" y="20784"/>
                    <a:pt x="20982" y="20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9969500" y="2146300"/>
              <a:ext cx="165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0360284" y="1920396"/>
              <a:ext cx="180717" cy="34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30" fill="norm" stroke="1" extrusionOk="0">
                  <a:moveTo>
                    <a:pt x="21197" y="2230"/>
                  </a:moveTo>
                  <a:cubicBezTo>
                    <a:pt x="20204" y="1430"/>
                    <a:pt x="19211" y="630"/>
                    <a:pt x="18094" y="230"/>
                  </a:cubicBezTo>
                  <a:cubicBezTo>
                    <a:pt x="16976" y="-170"/>
                    <a:pt x="15735" y="-170"/>
                    <a:pt x="13500" y="1230"/>
                  </a:cubicBezTo>
                  <a:cubicBezTo>
                    <a:pt x="11266" y="2630"/>
                    <a:pt x="8038" y="5430"/>
                    <a:pt x="5431" y="8363"/>
                  </a:cubicBezTo>
                  <a:cubicBezTo>
                    <a:pt x="2825" y="11297"/>
                    <a:pt x="838" y="14363"/>
                    <a:pt x="218" y="16563"/>
                  </a:cubicBezTo>
                  <a:cubicBezTo>
                    <a:pt x="-403" y="18763"/>
                    <a:pt x="342" y="20097"/>
                    <a:pt x="1956" y="20763"/>
                  </a:cubicBezTo>
                  <a:cubicBezTo>
                    <a:pt x="3569" y="21430"/>
                    <a:pt x="6052" y="21430"/>
                    <a:pt x="8535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0518165" y="2024067"/>
              <a:ext cx="168886" cy="208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854" fill="norm" stroke="1" extrusionOk="0">
                  <a:moveTo>
                    <a:pt x="13277" y="4605"/>
                  </a:moveTo>
                  <a:cubicBezTo>
                    <a:pt x="11944" y="4182"/>
                    <a:pt x="10610" y="3758"/>
                    <a:pt x="8344" y="5029"/>
                  </a:cubicBezTo>
                  <a:cubicBezTo>
                    <a:pt x="6077" y="6299"/>
                    <a:pt x="2877" y="9264"/>
                    <a:pt x="1277" y="11805"/>
                  </a:cubicBezTo>
                  <a:cubicBezTo>
                    <a:pt x="-323" y="14347"/>
                    <a:pt x="-323" y="16464"/>
                    <a:pt x="744" y="18158"/>
                  </a:cubicBezTo>
                  <a:cubicBezTo>
                    <a:pt x="1810" y="19852"/>
                    <a:pt x="3944" y="21123"/>
                    <a:pt x="7010" y="20805"/>
                  </a:cubicBezTo>
                  <a:cubicBezTo>
                    <a:pt x="10077" y="20488"/>
                    <a:pt x="14077" y="18582"/>
                    <a:pt x="16610" y="15935"/>
                  </a:cubicBezTo>
                  <a:cubicBezTo>
                    <a:pt x="19144" y="13288"/>
                    <a:pt x="20210" y="9899"/>
                    <a:pt x="19944" y="6935"/>
                  </a:cubicBezTo>
                  <a:cubicBezTo>
                    <a:pt x="19677" y="3970"/>
                    <a:pt x="18077" y="1429"/>
                    <a:pt x="15677" y="476"/>
                  </a:cubicBezTo>
                  <a:cubicBezTo>
                    <a:pt x="13277" y="-477"/>
                    <a:pt x="10077" y="158"/>
                    <a:pt x="8077" y="1005"/>
                  </a:cubicBezTo>
                  <a:cubicBezTo>
                    <a:pt x="6077" y="1852"/>
                    <a:pt x="5277" y="2911"/>
                    <a:pt x="5677" y="4288"/>
                  </a:cubicBezTo>
                  <a:cubicBezTo>
                    <a:pt x="6077" y="5664"/>
                    <a:pt x="7677" y="7358"/>
                    <a:pt x="10477" y="7888"/>
                  </a:cubicBezTo>
                  <a:cubicBezTo>
                    <a:pt x="13277" y="8417"/>
                    <a:pt x="17277" y="7782"/>
                    <a:pt x="21277" y="7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0610849" y="1839383"/>
              <a:ext cx="9525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386"/>
                  </a:moveTo>
                  <a:cubicBezTo>
                    <a:pt x="3840" y="11244"/>
                    <a:pt x="7680" y="7101"/>
                    <a:pt x="10560" y="4290"/>
                  </a:cubicBezTo>
                  <a:cubicBezTo>
                    <a:pt x="13440" y="1479"/>
                    <a:pt x="15360" y="0"/>
                    <a:pt x="16320" y="0"/>
                  </a:cubicBezTo>
                  <a:cubicBezTo>
                    <a:pt x="17280" y="0"/>
                    <a:pt x="17280" y="1479"/>
                    <a:pt x="18000" y="5326"/>
                  </a:cubicBezTo>
                  <a:cubicBezTo>
                    <a:pt x="18720" y="9173"/>
                    <a:pt x="20160" y="153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0769599" y="21463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0993132" y="2014396"/>
              <a:ext cx="144405" cy="20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446" fill="norm" stroke="1" extrusionOk="0">
                  <a:moveTo>
                    <a:pt x="20179" y="3221"/>
                  </a:moveTo>
                  <a:cubicBezTo>
                    <a:pt x="20796" y="2096"/>
                    <a:pt x="21413" y="971"/>
                    <a:pt x="20796" y="409"/>
                  </a:cubicBezTo>
                  <a:cubicBezTo>
                    <a:pt x="20179" y="-154"/>
                    <a:pt x="18327" y="-154"/>
                    <a:pt x="15550" y="521"/>
                  </a:cubicBezTo>
                  <a:cubicBezTo>
                    <a:pt x="12773" y="1196"/>
                    <a:pt x="9070" y="2546"/>
                    <a:pt x="6602" y="3671"/>
                  </a:cubicBezTo>
                  <a:cubicBezTo>
                    <a:pt x="4133" y="4796"/>
                    <a:pt x="2899" y="5696"/>
                    <a:pt x="2590" y="6709"/>
                  </a:cubicBezTo>
                  <a:cubicBezTo>
                    <a:pt x="2282" y="7721"/>
                    <a:pt x="2899" y="8846"/>
                    <a:pt x="3979" y="9521"/>
                  </a:cubicBezTo>
                  <a:cubicBezTo>
                    <a:pt x="5059" y="10196"/>
                    <a:pt x="6602" y="10421"/>
                    <a:pt x="7373" y="11096"/>
                  </a:cubicBezTo>
                  <a:cubicBezTo>
                    <a:pt x="8144" y="11771"/>
                    <a:pt x="8144" y="12896"/>
                    <a:pt x="7373" y="13683"/>
                  </a:cubicBezTo>
                  <a:cubicBezTo>
                    <a:pt x="6602" y="14471"/>
                    <a:pt x="5059" y="14921"/>
                    <a:pt x="3670" y="15484"/>
                  </a:cubicBezTo>
                  <a:cubicBezTo>
                    <a:pt x="2282" y="16046"/>
                    <a:pt x="1047" y="16721"/>
                    <a:pt x="430" y="17621"/>
                  </a:cubicBezTo>
                  <a:cubicBezTo>
                    <a:pt x="-187" y="18521"/>
                    <a:pt x="-187" y="19646"/>
                    <a:pt x="739" y="20209"/>
                  </a:cubicBezTo>
                  <a:cubicBezTo>
                    <a:pt x="1664" y="20771"/>
                    <a:pt x="3516" y="20771"/>
                    <a:pt x="6139" y="20884"/>
                  </a:cubicBezTo>
                  <a:cubicBezTo>
                    <a:pt x="8762" y="20996"/>
                    <a:pt x="12156" y="21221"/>
                    <a:pt x="1555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1144250" y="2285999"/>
              <a:ext cx="63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1418752" y="2057763"/>
              <a:ext cx="227149" cy="232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72" fill="norm" stroke="1" extrusionOk="0">
                  <a:moveTo>
                    <a:pt x="13663" y="550"/>
                  </a:moveTo>
                  <a:cubicBezTo>
                    <a:pt x="12663" y="161"/>
                    <a:pt x="11663" y="-228"/>
                    <a:pt x="10163" y="161"/>
                  </a:cubicBezTo>
                  <a:cubicBezTo>
                    <a:pt x="8663" y="550"/>
                    <a:pt x="6663" y="1718"/>
                    <a:pt x="4863" y="4150"/>
                  </a:cubicBezTo>
                  <a:cubicBezTo>
                    <a:pt x="3063" y="6583"/>
                    <a:pt x="1463" y="10280"/>
                    <a:pt x="663" y="13102"/>
                  </a:cubicBezTo>
                  <a:cubicBezTo>
                    <a:pt x="-137" y="15923"/>
                    <a:pt x="-137" y="17869"/>
                    <a:pt x="263" y="19231"/>
                  </a:cubicBezTo>
                  <a:cubicBezTo>
                    <a:pt x="663" y="20594"/>
                    <a:pt x="1463" y="21372"/>
                    <a:pt x="3363" y="21372"/>
                  </a:cubicBezTo>
                  <a:cubicBezTo>
                    <a:pt x="5263" y="21372"/>
                    <a:pt x="8263" y="20594"/>
                    <a:pt x="11063" y="18161"/>
                  </a:cubicBezTo>
                  <a:cubicBezTo>
                    <a:pt x="13863" y="15729"/>
                    <a:pt x="16463" y="11642"/>
                    <a:pt x="17763" y="8723"/>
                  </a:cubicBezTo>
                  <a:cubicBezTo>
                    <a:pt x="19063" y="5804"/>
                    <a:pt x="19063" y="4053"/>
                    <a:pt x="18663" y="2788"/>
                  </a:cubicBezTo>
                  <a:cubicBezTo>
                    <a:pt x="18263" y="1523"/>
                    <a:pt x="17463" y="745"/>
                    <a:pt x="15863" y="356"/>
                  </a:cubicBezTo>
                  <a:cubicBezTo>
                    <a:pt x="14263" y="-33"/>
                    <a:pt x="11863" y="-33"/>
                    <a:pt x="10063" y="258"/>
                  </a:cubicBezTo>
                  <a:cubicBezTo>
                    <a:pt x="8263" y="550"/>
                    <a:pt x="7063" y="1134"/>
                    <a:pt x="6163" y="1913"/>
                  </a:cubicBezTo>
                  <a:cubicBezTo>
                    <a:pt x="5263" y="2691"/>
                    <a:pt x="4663" y="3664"/>
                    <a:pt x="4363" y="4637"/>
                  </a:cubicBezTo>
                  <a:cubicBezTo>
                    <a:pt x="4063" y="5610"/>
                    <a:pt x="4063" y="6583"/>
                    <a:pt x="4563" y="7264"/>
                  </a:cubicBezTo>
                  <a:cubicBezTo>
                    <a:pt x="5063" y="7945"/>
                    <a:pt x="6063" y="8334"/>
                    <a:pt x="8463" y="8334"/>
                  </a:cubicBezTo>
                  <a:cubicBezTo>
                    <a:pt x="10863" y="8334"/>
                    <a:pt x="14663" y="7945"/>
                    <a:pt x="17063" y="7361"/>
                  </a:cubicBezTo>
                  <a:cubicBezTo>
                    <a:pt x="19463" y="6777"/>
                    <a:pt x="20463" y="5999"/>
                    <a:pt x="21463" y="5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1512549" y="1881716"/>
              <a:ext cx="114301" cy="11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6000" y="10596"/>
                  </a:moveTo>
                  <a:cubicBezTo>
                    <a:pt x="4800" y="12226"/>
                    <a:pt x="3600" y="13857"/>
                    <a:pt x="2400" y="16098"/>
                  </a:cubicBezTo>
                  <a:cubicBezTo>
                    <a:pt x="1200" y="18340"/>
                    <a:pt x="0" y="21192"/>
                    <a:pt x="0" y="21396"/>
                  </a:cubicBezTo>
                  <a:cubicBezTo>
                    <a:pt x="0" y="21600"/>
                    <a:pt x="1200" y="19155"/>
                    <a:pt x="2800" y="15691"/>
                  </a:cubicBezTo>
                  <a:cubicBezTo>
                    <a:pt x="4400" y="12226"/>
                    <a:pt x="6400" y="7743"/>
                    <a:pt x="8200" y="4687"/>
                  </a:cubicBezTo>
                  <a:cubicBezTo>
                    <a:pt x="10000" y="1630"/>
                    <a:pt x="11600" y="0"/>
                    <a:pt x="13000" y="0"/>
                  </a:cubicBezTo>
                  <a:cubicBezTo>
                    <a:pt x="14400" y="0"/>
                    <a:pt x="15600" y="1630"/>
                    <a:pt x="17000" y="4687"/>
                  </a:cubicBezTo>
                  <a:cubicBezTo>
                    <a:pt x="18400" y="7743"/>
                    <a:pt x="20000" y="12226"/>
                    <a:pt x="21600" y="16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1709399" y="2190749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1776987" y="2127250"/>
              <a:ext cx="34014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927"/>
                    <a:pt x="5170" y="7855"/>
                    <a:pt x="1993" y="11455"/>
                  </a:cubicBezTo>
                  <a:cubicBezTo>
                    <a:pt x="-1183" y="15055"/>
                    <a:pt x="88" y="18327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1899106" y="2113966"/>
              <a:ext cx="197644" cy="168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981" fill="norm" stroke="1" extrusionOk="0">
                  <a:moveTo>
                    <a:pt x="15092" y="1653"/>
                  </a:moveTo>
                  <a:cubicBezTo>
                    <a:pt x="12591" y="600"/>
                    <a:pt x="10090" y="-454"/>
                    <a:pt x="7475" y="205"/>
                  </a:cubicBezTo>
                  <a:cubicBezTo>
                    <a:pt x="4860" y="863"/>
                    <a:pt x="2132" y="3234"/>
                    <a:pt x="882" y="5078"/>
                  </a:cubicBezTo>
                  <a:cubicBezTo>
                    <a:pt x="-369" y="6922"/>
                    <a:pt x="-142" y="8239"/>
                    <a:pt x="654" y="9161"/>
                  </a:cubicBezTo>
                  <a:cubicBezTo>
                    <a:pt x="1450" y="10083"/>
                    <a:pt x="2814" y="10609"/>
                    <a:pt x="4065" y="10873"/>
                  </a:cubicBezTo>
                  <a:cubicBezTo>
                    <a:pt x="5315" y="11136"/>
                    <a:pt x="6452" y="11136"/>
                    <a:pt x="7589" y="11136"/>
                  </a:cubicBezTo>
                  <a:cubicBezTo>
                    <a:pt x="8726" y="11136"/>
                    <a:pt x="9863" y="11136"/>
                    <a:pt x="9863" y="11400"/>
                  </a:cubicBezTo>
                  <a:cubicBezTo>
                    <a:pt x="9863" y="11663"/>
                    <a:pt x="8726" y="12190"/>
                    <a:pt x="7134" y="13112"/>
                  </a:cubicBezTo>
                  <a:cubicBezTo>
                    <a:pt x="5543" y="14034"/>
                    <a:pt x="3496" y="15351"/>
                    <a:pt x="2359" y="16668"/>
                  </a:cubicBezTo>
                  <a:cubicBezTo>
                    <a:pt x="1223" y="17985"/>
                    <a:pt x="995" y="19302"/>
                    <a:pt x="1450" y="20092"/>
                  </a:cubicBezTo>
                  <a:cubicBezTo>
                    <a:pt x="1905" y="20883"/>
                    <a:pt x="3042" y="21146"/>
                    <a:pt x="6111" y="20883"/>
                  </a:cubicBezTo>
                  <a:cubicBezTo>
                    <a:pt x="9180" y="20619"/>
                    <a:pt x="14183" y="19829"/>
                    <a:pt x="17025" y="18907"/>
                  </a:cubicBezTo>
                  <a:cubicBezTo>
                    <a:pt x="19867" y="17985"/>
                    <a:pt x="20549" y="16931"/>
                    <a:pt x="21231" y="15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2096749" y="2051050"/>
              <a:ext cx="88389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600" fill="norm" stroke="1" extrusionOk="0">
                  <a:moveTo>
                    <a:pt x="0" y="0"/>
                  </a:moveTo>
                  <a:cubicBezTo>
                    <a:pt x="4521" y="2600"/>
                    <a:pt x="9042" y="5200"/>
                    <a:pt x="12809" y="8100"/>
                  </a:cubicBezTo>
                  <a:cubicBezTo>
                    <a:pt x="16577" y="11000"/>
                    <a:pt x="19591" y="14200"/>
                    <a:pt x="20595" y="16300"/>
                  </a:cubicBezTo>
                  <a:cubicBezTo>
                    <a:pt x="21600" y="18400"/>
                    <a:pt x="20595" y="19400"/>
                    <a:pt x="17833" y="20100"/>
                  </a:cubicBezTo>
                  <a:cubicBezTo>
                    <a:pt x="15070" y="20800"/>
                    <a:pt x="10549" y="21200"/>
                    <a:pt x="60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2172949" y="1968500"/>
              <a:ext cx="176785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9257" y="0"/>
                  </a:moveTo>
                  <a:cubicBezTo>
                    <a:pt x="11571" y="645"/>
                    <a:pt x="13886" y="1290"/>
                    <a:pt x="16329" y="2955"/>
                  </a:cubicBezTo>
                  <a:cubicBezTo>
                    <a:pt x="18771" y="4621"/>
                    <a:pt x="21343" y="7307"/>
                    <a:pt x="21471" y="9887"/>
                  </a:cubicBezTo>
                  <a:cubicBezTo>
                    <a:pt x="21600" y="12466"/>
                    <a:pt x="19286" y="14937"/>
                    <a:pt x="15300" y="16872"/>
                  </a:cubicBezTo>
                  <a:cubicBezTo>
                    <a:pt x="11314" y="18806"/>
                    <a:pt x="5657" y="202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0572749" y="2540000"/>
              <a:ext cx="26914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0" y="0"/>
                  </a:moveTo>
                  <a:cubicBezTo>
                    <a:pt x="5062" y="2323"/>
                    <a:pt x="10125" y="4645"/>
                    <a:pt x="13500" y="6155"/>
                  </a:cubicBezTo>
                  <a:cubicBezTo>
                    <a:pt x="16875" y="7665"/>
                    <a:pt x="18563" y="8361"/>
                    <a:pt x="19744" y="9058"/>
                  </a:cubicBezTo>
                  <a:cubicBezTo>
                    <a:pt x="20925" y="9755"/>
                    <a:pt x="21600" y="10452"/>
                    <a:pt x="21431" y="11381"/>
                  </a:cubicBezTo>
                  <a:cubicBezTo>
                    <a:pt x="21262" y="12310"/>
                    <a:pt x="20250" y="13471"/>
                    <a:pt x="18141" y="14748"/>
                  </a:cubicBezTo>
                  <a:cubicBezTo>
                    <a:pt x="16031" y="16026"/>
                    <a:pt x="12825" y="17419"/>
                    <a:pt x="10884" y="18465"/>
                  </a:cubicBezTo>
                  <a:cubicBezTo>
                    <a:pt x="8944" y="19510"/>
                    <a:pt x="8269" y="20206"/>
                    <a:pt x="8100" y="20671"/>
                  </a:cubicBezTo>
                  <a:cubicBezTo>
                    <a:pt x="7931" y="21135"/>
                    <a:pt x="8269" y="21368"/>
                    <a:pt x="86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0680700" y="2755900"/>
              <a:ext cx="1905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323"/>
                    <a:pt x="12000" y="6646"/>
                    <a:pt x="8400" y="10246"/>
                  </a:cubicBezTo>
                  <a:cubicBezTo>
                    <a:pt x="4800" y="13846"/>
                    <a:pt x="240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1207750" y="2584450"/>
              <a:ext cx="254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104"/>
                    <a:pt x="10800" y="12209"/>
                    <a:pt x="7200" y="15809"/>
                  </a:cubicBezTo>
                  <a:cubicBezTo>
                    <a:pt x="3600" y="19409"/>
                    <a:pt x="1800" y="205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11303000" y="274955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11539272" y="2679700"/>
              <a:ext cx="17647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9639" y="3086"/>
                    <a:pt x="17839" y="6171"/>
                    <a:pt x="14882" y="8846"/>
                  </a:cubicBezTo>
                  <a:cubicBezTo>
                    <a:pt x="11925" y="11520"/>
                    <a:pt x="7810" y="13783"/>
                    <a:pt x="5110" y="14914"/>
                  </a:cubicBezTo>
                  <a:cubicBezTo>
                    <a:pt x="2410" y="16046"/>
                    <a:pt x="1125" y="16046"/>
                    <a:pt x="482" y="15223"/>
                  </a:cubicBezTo>
                  <a:cubicBezTo>
                    <a:pt x="-161" y="14400"/>
                    <a:pt x="-161" y="12754"/>
                    <a:pt x="482" y="11726"/>
                  </a:cubicBezTo>
                  <a:cubicBezTo>
                    <a:pt x="1125" y="10697"/>
                    <a:pt x="2410" y="10286"/>
                    <a:pt x="4339" y="10389"/>
                  </a:cubicBezTo>
                  <a:cubicBezTo>
                    <a:pt x="6268" y="10491"/>
                    <a:pt x="8839" y="11109"/>
                    <a:pt x="11796" y="13063"/>
                  </a:cubicBezTo>
                  <a:cubicBezTo>
                    <a:pt x="14753" y="15017"/>
                    <a:pt x="18096" y="18309"/>
                    <a:pt x="2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0" y="2446866"/>
              <a:ext cx="12223750" cy="804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4"/>
                  </a:moveTo>
                  <a:cubicBezTo>
                    <a:pt x="120" y="57"/>
                    <a:pt x="239" y="0"/>
                    <a:pt x="363" y="0"/>
                  </a:cubicBezTo>
                  <a:cubicBezTo>
                    <a:pt x="486" y="0"/>
                    <a:pt x="613" y="57"/>
                    <a:pt x="746" y="114"/>
                  </a:cubicBezTo>
                  <a:cubicBezTo>
                    <a:pt x="879" y="171"/>
                    <a:pt x="1017" y="227"/>
                    <a:pt x="1154" y="256"/>
                  </a:cubicBezTo>
                  <a:cubicBezTo>
                    <a:pt x="1290" y="284"/>
                    <a:pt x="1425" y="284"/>
                    <a:pt x="1571" y="313"/>
                  </a:cubicBezTo>
                  <a:cubicBezTo>
                    <a:pt x="1717" y="341"/>
                    <a:pt x="1874" y="398"/>
                    <a:pt x="2016" y="426"/>
                  </a:cubicBezTo>
                  <a:cubicBezTo>
                    <a:pt x="2158" y="455"/>
                    <a:pt x="2285" y="455"/>
                    <a:pt x="2418" y="483"/>
                  </a:cubicBezTo>
                  <a:cubicBezTo>
                    <a:pt x="2551" y="512"/>
                    <a:pt x="2689" y="568"/>
                    <a:pt x="2835" y="597"/>
                  </a:cubicBezTo>
                  <a:cubicBezTo>
                    <a:pt x="2981" y="625"/>
                    <a:pt x="3134" y="625"/>
                    <a:pt x="3293" y="625"/>
                  </a:cubicBezTo>
                  <a:cubicBezTo>
                    <a:pt x="3452" y="625"/>
                    <a:pt x="3617" y="625"/>
                    <a:pt x="3781" y="625"/>
                  </a:cubicBezTo>
                  <a:cubicBezTo>
                    <a:pt x="3946" y="625"/>
                    <a:pt x="4111" y="625"/>
                    <a:pt x="4253" y="654"/>
                  </a:cubicBezTo>
                  <a:cubicBezTo>
                    <a:pt x="4395" y="682"/>
                    <a:pt x="4514" y="739"/>
                    <a:pt x="4630" y="796"/>
                  </a:cubicBezTo>
                  <a:cubicBezTo>
                    <a:pt x="4746" y="853"/>
                    <a:pt x="4859" y="909"/>
                    <a:pt x="4973" y="966"/>
                  </a:cubicBezTo>
                  <a:cubicBezTo>
                    <a:pt x="5087" y="1023"/>
                    <a:pt x="5203" y="1080"/>
                    <a:pt x="5321" y="1165"/>
                  </a:cubicBezTo>
                  <a:cubicBezTo>
                    <a:pt x="5438" y="1251"/>
                    <a:pt x="5558" y="1364"/>
                    <a:pt x="5678" y="1478"/>
                  </a:cubicBezTo>
                  <a:cubicBezTo>
                    <a:pt x="5797" y="1592"/>
                    <a:pt x="5917" y="1705"/>
                    <a:pt x="6039" y="1819"/>
                  </a:cubicBezTo>
                  <a:cubicBezTo>
                    <a:pt x="6160" y="1933"/>
                    <a:pt x="6284" y="2046"/>
                    <a:pt x="6411" y="2132"/>
                  </a:cubicBezTo>
                  <a:cubicBezTo>
                    <a:pt x="6538" y="2217"/>
                    <a:pt x="6669" y="2274"/>
                    <a:pt x="6796" y="2359"/>
                  </a:cubicBezTo>
                  <a:cubicBezTo>
                    <a:pt x="6923" y="2444"/>
                    <a:pt x="7047" y="2558"/>
                    <a:pt x="7172" y="2672"/>
                  </a:cubicBezTo>
                  <a:cubicBezTo>
                    <a:pt x="7297" y="2785"/>
                    <a:pt x="7424" y="2899"/>
                    <a:pt x="7593" y="3041"/>
                  </a:cubicBezTo>
                  <a:cubicBezTo>
                    <a:pt x="7761" y="3183"/>
                    <a:pt x="7970" y="3354"/>
                    <a:pt x="8143" y="3467"/>
                  </a:cubicBezTo>
                  <a:cubicBezTo>
                    <a:pt x="8315" y="3581"/>
                    <a:pt x="8449" y="3638"/>
                    <a:pt x="8582" y="3723"/>
                  </a:cubicBezTo>
                  <a:cubicBezTo>
                    <a:pt x="8715" y="3808"/>
                    <a:pt x="8846" y="3922"/>
                    <a:pt x="8980" y="4036"/>
                  </a:cubicBezTo>
                  <a:cubicBezTo>
                    <a:pt x="9115" y="4149"/>
                    <a:pt x="9253" y="4263"/>
                    <a:pt x="9396" y="4377"/>
                  </a:cubicBezTo>
                  <a:cubicBezTo>
                    <a:pt x="9538" y="4491"/>
                    <a:pt x="9684" y="4604"/>
                    <a:pt x="9822" y="4718"/>
                  </a:cubicBezTo>
                  <a:cubicBezTo>
                    <a:pt x="9960" y="4832"/>
                    <a:pt x="10091" y="4945"/>
                    <a:pt x="10230" y="5059"/>
                  </a:cubicBezTo>
                  <a:cubicBezTo>
                    <a:pt x="10368" y="5173"/>
                    <a:pt x="10514" y="5286"/>
                    <a:pt x="10656" y="5400"/>
                  </a:cubicBezTo>
                  <a:cubicBezTo>
                    <a:pt x="10798" y="5514"/>
                    <a:pt x="10937" y="5627"/>
                    <a:pt x="11071" y="5741"/>
                  </a:cubicBezTo>
                  <a:cubicBezTo>
                    <a:pt x="11206" y="5855"/>
                    <a:pt x="11337" y="5968"/>
                    <a:pt x="11470" y="6082"/>
                  </a:cubicBezTo>
                  <a:cubicBezTo>
                    <a:pt x="11602" y="6196"/>
                    <a:pt x="11737" y="6309"/>
                    <a:pt x="11875" y="6452"/>
                  </a:cubicBezTo>
                  <a:cubicBezTo>
                    <a:pt x="12014" y="6594"/>
                    <a:pt x="12156" y="6764"/>
                    <a:pt x="12285" y="6906"/>
                  </a:cubicBezTo>
                  <a:cubicBezTo>
                    <a:pt x="12414" y="7048"/>
                    <a:pt x="12530" y="7162"/>
                    <a:pt x="12653" y="7304"/>
                  </a:cubicBezTo>
                  <a:cubicBezTo>
                    <a:pt x="12777" y="7446"/>
                    <a:pt x="12908" y="7617"/>
                    <a:pt x="13035" y="7787"/>
                  </a:cubicBezTo>
                  <a:cubicBezTo>
                    <a:pt x="13162" y="7958"/>
                    <a:pt x="13285" y="8128"/>
                    <a:pt x="13405" y="8271"/>
                  </a:cubicBezTo>
                  <a:cubicBezTo>
                    <a:pt x="13525" y="8413"/>
                    <a:pt x="13641" y="8526"/>
                    <a:pt x="13760" y="8668"/>
                  </a:cubicBezTo>
                  <a:cubicBezTo>
                    <a:pt x="13880" y="8811"/>
                    <a:pt x="14004" y="8981"/>
                    <a:pt x="14134" y="9152"/>
                  </a:cubicBezTo>
                  <a:cubicBezTo>
                    <a:pt x="14265" y="9322"/>
                    <a:pt x="14404" y="9493"/>
                    <a:pt x="14533" y="9663"/>
                  </a:cubicBezTo>
                  <a:cubicBezTo>
                    <a:pt x="14662" y="9834"/>
                    <a:pt x="14782" y="10004"/>
                    <a:pt x="14909" y="10203"/>
                  </a:cubicBezTo>
                  <a:cubicBezTo>
                    <a:pt x="15036" y="10402"/>
                    <a:pt x="15170" y="10629"/>
                    <a:pt x="15300" y="10857"/>
                  </a:cubicBezTo>
                  <a:cubicBezTo>
                    <a:pt x="15429" y="11084"/>
                    <a:pt x="15552" y="11312"/>
                    <a:pt x="15674" y="11539"/>
                  </a:cubicBezTo>
                  <a:cubicBezTo>
                    <a:pt x="15795" y="11766"/>
                    <a:pt x="15915" y="11994"/>
                    <a:pt x="16034" y="12221"/>
                  </a:cubicBezTo>
                  <a:cubicBezTo>
                    <a:pt x="16154" y="12448"/>
                    <a:pt x="16274" y="12676"/>
                    <a:pt x="16394" y="12903"/>
                  </a:cubicBezTo>
                  <a:cubicBezTo>
                    <a:pt x="16513" y="13131"/>
                    <a:pt x="16633" y="13358"/>
                    <a:pt x="16749" y="13585"/>
                  </a:cubicBezTo>
                  <a:cubicBezTo>
                    <a:pt x="16865" y="13813"/>
                    <a:pt x="16977" y="14040"/>
                    <a:pt x="17089" y="14239"/>
                  </a:cubicBezTo>
                  <a:cubicBezTo>
                    <a:pt x="17201" y="14438"/>
                    <a:pt x="17314" y="14608"/>
                    <a:pt x="17428" y="14751"/>
                  </a:cubicBezTo>
                  <a:cubicBezTo>
                    <a:pt x="17542" y="14893"/>
                    <a:pt x="17658" y="15006"/>
                    <a:pt x="17770" y="15148"/>
                  </a:cubicBezTo>
                  <a:cubicBezTo>
                    <a:pt x="17882" y="15291"/>
                    <a:pt x="17991" y="15461"/>
                    <a:pt x="18103" y="15575"/>
                  </a:cubicBezTo>
                  <a:cubicBezTo>
                    <a:pt x="18215" y="15688"/>
                    <a:pt x="18331" y="15745"/>
                    <a:pt x="18451" y="15831"/>
                  </a:cubicBezTo>
                  <a:cubicBezTo>
                    <a:pt x="18570" y="15916"/>
                    <a:pt x="18694" y="16029"/>
                    <a:pt x="18812" y="16143"/>
                  </a:cubicBezTo>
                  <a:cubicBezTo>
                    <a:pt x="18929" y="16257"/>
                    <a:pt x="19042" y="16371"/>
                    <a:pt x="19156" y="16484"/>
                  </a:cubicBezTo>
                  <a:cubicBezTo>
                    <a:pt x="19270" y="16598"/>
                    <a:pt x="19386" y="16712"/>
                    <a:pt x="19500" y="16854"/>
                  </a:cubicBezTo>
                  <a:cubicBezTo>
                    <a:pt x="19614" y="16996"/>
                    <a:pt x="19726" y="17166"/>
                    <a:pt x="19859" y="17365"/>
                  </a:cubicBezTo>
                  <a:cubicBezTo>
                    <a:pt x="19992" y="17564"/>
                    <a:pt x="20145" y="17792"/>
                    <a:pt x="20297" y="18047"/>
                  </a:cubicBezTo>
                  <a:cubicBezTo>
                    <a:pt x="20448" y="18303"/>
                    <a:pt x="20598" y="18587"/>
                    <a:pt x="20758" y="18985"/>
                  </a:cubicBezTo>
                  <a:cubicBezTo>
                    <a:pt x="20919" y="19383"/>
                    <a:pt x="21091" y="19895"/>
                    <a:pt x="21233" y="20349"/>
                  </a:cubicBezTo>
                  <a:cubicBezTo>
                    <a:pt x="21376" y="20804"/>
                    <a:pt x="21488" y="212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49373" y="2896085"/>
              <a:ext cx="189244" cy="26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21" fill="norm" stroke="1" extrusionOk="0">
                  <a:moveTo>
                    <a:pt x="16897" y="4012"/>
                  </a:moveTo>
                  <a:cubicBezTo>
                    <a:pt x="16897" y="3168"/>
                    <a:pt x="16897" y="2324"/>
                    <a:pt x="15829" y="1480"/>
                  </a:cubicBezTo>
                  <a:cubicBezTo>
                    <a:pt x="14761" y="637"/>
                    <a:pt x="12625" y="-207"/>
                    <a:pt x="10014" y="46"/>
                  </a:cubicBezTo>
                  <a:cubicBezTo>
                    <a:pt x="7403" y="299"/>
                    <a:pt x="4317" y="1649"/>
                    <a:pt x="2418" y="2662"/>
                  </a:cubicBezTo>
                  <a:cubicBezTo>
                    <a:pt x="519" y="3674"/>
                    <a:pt x="-193" y="4349"/>
                    <a:pt x="44" y="5362"/>
                  </a:cubicBezTo>
                  <a:cubicBezTo>
                    <a:pt x="282" y="6374"/>
                    <a:pt x="1469" y="7724"/>
                    <a:pt x="5029" y="9412"/>
                  </a:cubicBezTo>
                  <a:cubicBezTo>
                    <a:pt x="8589" y="11099"/>
                    <a:pt x="14523" y="13124"/>
                    <a:pt x="17728" y="14559"/>
                  </a:cubicBezTo>
                  <a:cubicBezTo>
                    <a:pt x="20932" y="15993"/>
                    <a:pt x="21407" y="16837"/>
                    <a:pt x="21170" y="17681"/>
                  </a:cubicBezTo>
                  <a:cubicBezTo>
                    <a:pt x="20932" y="18524"/>
                    <a:pt x="19983" y="19368"/>
                    <a:pt x="17965" y="20043"/>
                  </a:cubicBezTo>
                  <a:cubicBezTo>
                    <a:pt x="15948" y="20718"/>
                    <a:pt x="12862" y="21224"/>
                    <a:pt x="10726" y="21309"/>
                  </a:cubicBezTo>
                  <a:cubicBezTo>
                    <a:pt x="8589" y="21393"/>
                    <a:pt x="7403" y="21056"/>
                    <a:pt x="7403" y="20802"/>
                  </a:cubicBezTo>
                  <a:cubicBezTo>
                    <a:pt x="7403" y="20549"/>
                    <a:pt x="8589" y="20381"/>
                    <a:pt x="9776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527050" y="3155950"/>
              <a:ext cx="190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06400" y="3625849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412749" y="3975100"/>
              <a:ext cx="6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09756" y="4286250"/>
              <a:ext cx="15695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228600" y="4897926"/>
              <a:ext cx="165100" cy="328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21600" y="3579"/>
                  </a:moveTo>
                  <a:cubicBezTo>
                    <a:pt x="19385" y="2203"/>
                    <a:pt x="17169" y="828"/>
                    <a:pt x="14400" y="277"/>
                  </a:cubicBezTo>
                  <a:cubicBezTo>
                    <a:pt x="11631" y="-273"/>
                    <a:pt x="8308" y="2"/>
                    <a:pt x="5400" y="1034"/>
                  </a:cubicBezTo>
                  <a:cubicBezTo>
                    <a:pt x="2492" y="2066"/>
                    <a:pt x="0" y="3854"/>
                    <a:pt x="0" y="5781"/>
                  </a:cubicBezTo>
                  <a:cubicBezTo>
                    <a:pt x="0" y="7707"/>
                    <a:pt x="2492" y="9770"/>
                    <a:pt x="5815" y="11559"/>
                  </a:cubicBezTo>
                  <a:cubicBezTo>
                    <a:pt x="9138" y="13347"/>
                    <a:pt x="13292" y="14861"/>
                    <a:pt x="15508" y="15961"/>
                  </a:cubicBezTo>
                  <a:cubicBezTo>
                    <a:pt x="17723" y="17062"/>
                    <a:pt x="18000" y="17750"/>
                    <a:pt x="18138" y="18438"/>
                  </a:cubicBezTo>
                  <a:cubicBezTo>
                    <a:pt x="18277" y="19126"/>
                    <a:pt x="18277" y="19814"/>
                    <a:pt x="17585" y="20295"/>
                  </a:cubicBezTo>
                  <a:cubicBezTo>
                    <a:pt x="16892" y="20777"/>
                    <a:pt x="15508" y="21052"/>
                    <a:pt x="13431" y="21189"/>
                  </a:cubicBezTo>
                  <a:cubicBezTo>
                    <a:pt x="11354" y="21327"/>
                    <a:pt x="8585" y="21327"/>
                    <a:pt x="5815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61062" y="5168947"/>
              <a:ext cx="237438" cy="156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05" fill="norm" stroke="1" extrusionOk="0">
                  <a:moveTo>
                    <a:pt x="798" y="8633"/>
                  </a:moveTo>
                  <a:cubicBezTo>
                    <a:pt x="1180" y="11513"/>
                    <a:pt x="1562" y="14393"/>
                    <a:pt x="1371" y="16841"/>
                  </a:cubicBezTo>
                  <a:cubicBezTo>
                    <a:pt x="1180" y="19289"/>
                    <a:pt x="415" y="21305"/>
                    <a:pt x="129" y="21305"/>
                  </a:cubicBezTo>
                  <a:cubicBezTo>
                    <a:pt x="-158" y="21305"/>
                    <a:pt x="33" y="19289"/>
                    <a:pt x="702" y="16409"/>
                  </a:cubicBezTo>
                  <a:cubicBezTo>
                    <a:pt x="1371" y="13529"/>
                    <a:pt x="2518" y="9785"/>
                    <a:pt x="3474" y="7481"/>
                  </a:cubicBezTo>
                  <a:cubicBezTo>
                    <a:pt x="4430" y="5177"/>
                    <a:pt x="5194" y="4313"/>
                    <a:pt x="6054" y="4313"/>
                  </a:cubicBezTo>
                  <a:cubicBezTo>
                    <a:pt x="6915" y="4313"/>
                    <a:pt x="7870" y="5177"/>
                    <a:pt x="8444" y="6329"/>
                  </a:cubicBezTo>
                  <a:cubicBezTo>
                    <a:pt x="9017" y="7481"/>
                    <a:pt x="9208" y="8921"/>
                    <a:pt x="9400" y="10361"/>
                  </a:cubicBezTo>
                  <a:cubicBezTo>
                    <a:pt x="9591" y="11801"/>
                    <a:pt x="9782" y="13241"/>
                    <a:pt x="9973" y="13097"/>
                  </a:cubicBezTo>
                  <a:cubicBezTo>
                    <a:pt x="10164" y="12953"/>
                    <a:pt x="10355" y="11225"/>
                    <a:pt x="11120" y="8921"/>
                  </a:cubicBezTo>
                  <a:cubicBezTo>
                    <a:pt x="11884" y="6617"/>
                    <a:pt x="13223" y="3737"/>
                    <a:pt x="14369" y="2009"/>
                  </a:cubicBezTo>
                  <a:cubicBezTo>
                    <a:pt x="15516" y="281"/>
                    <a:pt x="16472" y="-295"/>
                    <a:pt x="17237" y="137"/>
                  </a:cubicBezTo>
                  <a:cubicBezTo>
                    <a:pt x="18001" y="569"/>
                    <a:pt x="18575" y="2009"/>
                    <a:pt x="19053" y="4169"/>
                  </a:cubicBezTo>
                  <a:cubicBezTo>
                    <a:pt x="19530" y="6329"/>
                    <a:pt x="19913" y="9209"/>
                    <a:pt x="20295" y="11369"/>
                  </a:cubicBezTo>
                  <a:cubicBezTo>
                    <a:pt x="20677" y="13529"/>
                    <a:pt x="21060" y="14969"/>
                    <a:pt x="21442" y="16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14501" y="3060700"/>
              <a:ext cx="372950" cy="4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741" fill="norm" stroke="1" extrusionOk="0">
                  <a:moveTo>
                    <a:pt x="634" y="6480"/>
                  </a:moveTo>
                  <a:cubicBezTo>
                    <a:pt x="268" y="10800"/>
                    <a:pt x="-98" y="15120"/>
                    <a:pt x="24" y="17820"/>
                  </a:cubicBezTo>
                  <a:cubicBezTo>
                    <a:pt x="146" y="20520"/>
                    <a:pt x="756" y="21600"/>
                    <a:pt x="2953" y="19980"/>
                  </a:cubicBezTo>
                  <a:cubicBezTo>
                    <a:pt x="5149" y="18360"/>
                    <a:pt x="8933" y="14040"/>
                    <a:pt x="12288" y="10260"/>
                  </a:cubicBezTo>
                  <a:cubicBezTo>
                    <a:pt x="15644" y="6480"/>
                    <a:pt x="18573" y="324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92685" y="3023025"/>
              <a:ext cx="83803" cy="13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531" fill="norm" stroke="1" extrusionOk="0">
                  <a:moveTo>
                    <a:pt x="4511" y="960"/>
                  </a:moveTo>
                  <a:cubicBezTo>
                    <a:pt x="1939" y="617"/>
                    <a:pt x="-632" y="274"/>
                    <a:pt x="139" y="102"/>
                  </a:cubicBezTo>
                  <a:cubicBezTo>
                    <a:pt x="911" y="-69"/>
                    <a:pt x="5025" y="-69"/>
                    <a:pt x="8368" y="445"/>
                  </a:cubicBezTo>
                  <a:cubicBezTo>
                    <a:pt x="11711" y="960"/>
                    <a:pt x="14282" y="1988"/>
                    <a:pt x="16597" y="4045"/>
                  </a:cubicBezTo>
                  <a:cubicBezTo>
                    <a:pt x="18911" y="6102"/>
                    <a:pt x="20968" y="9188"/>
                    <a:pt x="20197" y="12274"/>
                  </a:cubicBezTo>
                  <a:cubicBezTo>
                    <a:pt x="19425" y="15360"/>
                    <a:pt x="15825" y="18445"/>
                    <a:pt x="12225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408617" y="2820852"/>
              <a:ext cx="134434" cy="47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81" fill="norm" stroke="1" extrusionOk="0">
                  <a:moveTo>
                    <a:pt x="20108" y="1086"/>
                  </a:moveTo>
                  <a:cubicBezTo>
                    <a:pt x="19111" y="702"/>
                    <a:pt x="18114" y="318"/>
                    <a:pt x="15788" y="126"/>
                  </a:cubicBezTo>
                  <a:cubicBezTo>
                    <a:pt x="13462" y="-66"/>
                    <a:pt x="9807" y="-66"/>
                    <a:pt x="6982" y="318"/>
                  </a:cubicBezTo>
                  <a:cubicBezTo>
                    <a:pt x="4157" y="702"/>
                    <a:pt x="2163" y="1470"/>
                    <a:pt x="1000" y="2142"/>
                  </a:cubicBezTo>
                  <a:cubicBezTo>
                    <a:pt x="-163" y="2814"/>
                    <a:pt x="-495" y="3390"/>
                    <a:pt x="1000" y="3918"/>
                  </a:cubicBezTo>
                  <a:cubicBezTo>
                    <a:pt x="2496" y="4446"/>
                    <a:pt x="5819" y="4926"/>
                    <a:pt x="8810" y="5550"/>
                  </a:cubicBezTo>
                  <a:cubicBezTo>
                    <a:pt x="11800" y="6174"/>
                    <a:pt x="14459" y="6942"/>
                    <a:pt x="15622" y="7566"/>
                  </a:cubicBezTo>
                  <a:cubicBezTo>
                    <a:pt x="16785" y="8190"/>
                    <a:pt x="16453" y="8670"/>
                    <a:pt x="15456" y="9102"/>
                  </a:cubicBezTo>
                  <a:cubicBezTo>
                    <a:pt x="14459" y="9534"/>
                    <a:pt x="12797" y="9918"/>
                    <a:pt x="10471" y="10254"/>
                  </a:cubicBezTo>
                  <a:cubicBezTo>
                    <a:pt x="8145" y="10590"/>
                    <a:pt x="5154" y="10878"/>
                    <a:pt x="4323" y="11214"/>
                  </a:cubicBezTo>
                  <a:cubicBezTo>
                    <a:pt x="3493" y="11550"/>
                    <a:pt x="4822" y="11934"/>
                    <a:pt x="5985" y="12654"/>
                  </a:cubicBezTo>
                  <a:cubicBezTo>
                    <a:pt x="7148" y="13374"/>
                    <a:pt x="8145" y="14430"/>
                    <a:pt x="7813" y="15438"/>
                  </a:cubicBezTo>
                  <a:cubicBezTo>
                    <a:pt x="7480" y="16446"/>
                    <a:pt x="5819" y="17406"/>
                    <a:pt x="4490" y="18174"/>
                  </a:cubicBezTo>
                  <a:cubicBezTo>
                    <a:pt x="3160" y="18942"/>
                    <a:pt x="2163" y="19518"/>
                    <a:pt x="1831" y="20046"/>
                  </a:cubicBezTo>
                  <a:cubicBezTo>
                    <a:pt x="1499" y="20574"/>
                    <a:pt x="1831" y="21054"/>
                    <a:pt x="3493" y="21294"/>
                  </a:cubicBezTo>
                  <a:cubicBezTo>
                    <a:pt x="5154" y="21534"/>
                    <a:pt x="8145" y="21534"/>
                    <a:pt x="11302" y="21342"/>
                  </a:cubicBezTo>
                  <a:cubicBezTo>
                    <a:pt x="14459" y="21150"/>
                    <a:pt x="17782" y="20766"/>
                    <a:pt x="21105" y="20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663700" y="2935826"/>
              <a:ext cx="196850" cy="25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438"/>
                  </a:moveTo>
                  <a:cubicBezTo>
                    <a:pt x="465" y="1567"/>
                    <a:pt x="929" y="696"/>
                    <a:pt x="1858" y="260"/>
                  </a:cubicBezTo>
                  <a:cubicBezTo>
                    <a:pt x="2787" y="-175"/>
                    <a:pt x="4181" y="-175"/>
                    <a:pt x="6387" y="1131"/>
                  </a:cubicBezTo>
                  <a:cubicBezTo>
                    <a:pt x="8594" y="2438"/>
                    <a:pt x="11613" y="5051"/>
                    <a:pt x="12077" y="8273"/>
                  </a:cubicBezTo>
                  <a:cubicBezTo>
                    <a:pt x="12542" y="11496"/>
                    <a:pt x="10452" y="15328"/>
                    <a:pt x="8826" y="17506"/>
                  </a:cubicBezTo>
                  <a:cubicBezTo>
                    <a:pt x="7200" y="19683"/>
                    <a:pt x="6039" y="20206"/>
                    <a:pt x="4877" y="20641"/>
                  </a:cubicBezTo>
                  <a:cubicBezTo>
                    <a:pt x="3716" y="21077"/>
                    <a:pt x="2555" y="21425"/>
                    <a:pt x="1858" y="20990"/>
                  </a:cubicBezTo>
                  <a:cubicBezTo>
                    <a:pt x="1161" y="20554"/>
                    <a:pt x="929" y="19335"/>
                    <a:pt x="2671" y="17070"/>
                  </a:cubicBezTo>
                  <a:cubicBezTo>
                    <a:pt x="4413" y="14806"/>
                    <a:pt x="8129" y="11496"/>
                    <a:pt x="11381" y="8970"/>
                  </a:cubicBezTo>
                  <a:cubicBezTo>
                    <a:pt x="14632" y="6444"/>
                    <a:pt x="17419" y="4702"/>
                    <a:pt x="19161" y="3483"/>
                  </a:cubicBezTo>
                  <a:cubicBezTo>
                    <a:pt x="20903" y="2264"/>
                    <a:pt x="21600" y="1567"/>
                    <a:pt x="21252" y="1480"/>
                  </a:cubicBezTo>
                  <a:cubicBezTo>
                    <a:pt x="20903" y="1393"/>
                    <a:pt x="19510" y="1915"/>
                    <a:pt x="18116" y="3135"/>
                  </a:cubicBezTo>
                  <a:cubicBezTo>
                    <a:pt x="16723" y="4354"/>
                    <a:pt x="15329" y="6270"/>
                    <a:pt x="15910" y="8970"/>
                  </a:cubicBezTo>
                  <a:cubicBezTo>
                    <a:pt x="16490" y="11670"/>
                    <a:pt x="19045" y="15154"/>
                    <a:pt x="21600" y="18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943100" y="3136900"/>
              <a:ext cx="1" cy="952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012950" y="3238499"/>
              <a:ext cx="57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2235200" y="2963405"/>
              <a:ext cx="174714" cy="212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82" fill="norm" stroke="1" extrusionOk="0">
                  <a:moveTo>
                    <a:pt x="0" y="2746"/>
                  </a:moveTo>
                  <a:cubicBezTo>
                    <a:pt x="0" y="1687"/>
                    <a:pt x="0" y="628"/>
                    <a:pt x="651" y="205"/>
                  </a:cubicBezTo>
                  <a:cubicBezTo>
                    <a:pt x="1301" y="-219"/>
                    <a:pt x="2602" y="-7"/>
                    <a:pt x="4424" y="1052"/>
                  </a:cubicBezTo>
                  <a:cubicBezTo>
                    <a:pt x="6246" y="2110"/>
                    <a:pt x="8588" y="4016"/>
                    <a:pt x="8978" y="7193"/>
                  </a:cubicBezTo>
                  <a:cubicBezTo>
                    <a:pt x="9369" y="10369"/>
                    <a:pt x="7807" y="14816"/>
                    <a:pt x="6116" y="17569"/>
                  </a:cubicBezTo>
                  <a:cubicBezTo>
                    <a:pt x="4424" y="20322"/>
                    <a:pt x="2602" y="21381"/>
                    <a:pt x="1692" y="21275"/>
                  </a:cubicBezTo>
                  <a:cubicBezTo>
                    <a:pt x="781" y="21169"/>
                    <a:pt x="781" y="19899"/>
                    <a:pt x="3253" y="16934"/>
                  </a:cubicBezTo>
                  <a:cubicBezTo>
                    <a:pt x="5725" y="13969"/>
                    <a:pt x="10670" y="9310"/>
                    <a:pt x="13663" y="6557"/>
                  </a:cubicBezTo>
                  <a:cubicBezTo>
                    <a:pt x="16655" y="3805"/>
                    <a:pt x="17696" y="2957"/>
                    <a:pt x="18867" y="2110"/>
                  </a:cubicBezTo>
                  <a:cubicBezTo>
                    <a:pt x="20039" y="1263"/>
                    <a:pt x="21340" y="416"/>
                    <a:pt x="21470" y="522"/>
                  </a:cubicBezTo>
                  <a:cubicBezTo>
                    <a:pt x="21600" y="628"/>
                    <a:pt x="20559" y="1687"/>
                    <a:pt x="18867" y="3699"/>
                  </a:cubicBezTo>
                  <a:cubicBezTo>
                    <a:pt x="17176" y="5710"/>
                    <a:pt x="14834" y="8675"/>
                    <a:pt x="14443" y="11640"/>
                  </a:cubicBezTo>
                  <a:cubicBezTo>
                    <a:pt x="14053" y="14605"/>
                    <a:pt x="15614" y="17569"/>
                    <a:pt x="17176" y="2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461355" y="3119029"/>
              <a:ext cx="97695" cy="104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59" fill="norm" stroke="1" extrusionOk="0">
                  <a:moveTo>
                    <a:pt x="531" y="6239"/>
                  </a:moveTo>
                  <a:cubicBezTo>
                    <a:pt x="72" y="4079"/>
                    <a:pt x="-388" y="1919"/>
                    <a:pt x="531" y="839"/>
                  </a:cubicBezTo>
                  <a:cubicBezTo>
                    <a:pt x="1450" y="-241"/>
                    <a:pt x="3748" y="-241"/>
                    <a:pt x="5586" y="623"/>
                  </a:cubicBezTo>
                  <a:cubicBezTo>
                    <a:pt x="7425" y="1487"/>
                    <a:pt x="8803" y="3215"/>
                    <a:pt x="8803" y="6023"/>
                  </a:cubicBezTo>
                  <a:cubicBezTo>
                    <a:pt x="8803" y="8831"/>
                    <a:pt x="7425" y="12719"/>
                    <a:pt x="5816" y="15311"/>
                  </a:cubicBezTo>
                  <a:cubicBezTo>
                    <a:pt x="4208" y="17903"/>
                    <a:pt x="2369" y="19199"/>
                    <a:pt x="2599" y="20063"/>
                  </a:cubicBezTo>
                  <a:cubicBezTo>
                    <a:pt x="2829" y="20927"/>
                    <a:pt x="5127" y="21359"/>
                    <a:pt x="8574" y="21359"/>
                  </a:cubicBezTo>
                  <a:cubicBezTo>
                    <a:pt x="12021" y="21359"/>
                    <a:pt x="16616" y="20927"/>
                    <a:pt x="21212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578100" y="3225799"/>
              <a:ext cx="69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844800" y="3232150"/>
              <a:ext cx="88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3092450" y="323850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276600" y="3251200"/>
              <a:ext cx="50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3517900" y="2988692"/>
              <a:ext cx="219914" cy="276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40" fill="norm" stroke="1" extrusionOk="0">
                  <a:moveTo>
                    <a:pt x="0" y="3089"/>
                  </a:moveTo>
                  <a:cubicBezTo>
                    <a:pt x="0" y="2115"/>
                    <a:pt x="0" y="1140"/>
                    <a:pt x="514" y="572"/>
                  </a:cubicBezTo>
                  <a:cubicBezTo>
                    <a:pt x="1029" y="3"/>
                    <a:pt x="2057" y="-159"/>
                    <a:pt x="3600" y="166"/>
                  </a:cubicBezTo>
                  <a:cubicBezTo>
                    <a:pt x="5143" y="491"/>
                    <a:pt x="7200" y="1303"/>
                    <a:pt x="8743" y="3333"/>
                  </a:cubicBezTo>
                  <a:cubicBezTo>
                    <a:pt x="10286" y="5363"/>
                    <a:pt x="11314" y="8611"/>
                    <a:pt x="10800" y="11453"/>
                  </a:cubicBezTo>
                  <a:cubicBezTo>
                    <a:pt x="10286" y="14295"/>
                    <a:pt x="8229" y="16731"/>
                    <a:pt x="6789" y="18274"/>
                  </a:cubicBezTo>
                  <a:cubicBezTo>
                    <a:pt x="5349" y="19817"/>
                    <a:pt x="4526" y="20467"/>
                    <a:pt x="3600" y="20873"/>
                  </a:cubicBezTo>
                  <a:cubicBezTo>
                    <a:pt x="2674" y="21279"/>
                    <a:pt x="1646" y="21441"/>
                    <a:pt x="1543" y="20873"/>
                  </a:cubicBezTo>
                  <a:cubicBezTo>
                    <a:pt x="1440" y="20304"/>
                    <a:pt x="2263" y="19005"/>
                    <a:pt x="5143" y="16650"/>
                  </a:cubicBezTo>
                  <a:cubicBezTo>
                    <a:pt x="8023" y="14295"/>
                    <a:pt x="12960" y="10885"/>
                    <a:pt x="15840" y="8855"/>
                  </a:cubicBezTo>
                  <a:cubicBezTo>
                    <a:pt x="18720" y="6824"/>
                    <a:pt x="19543" y="6175"/>
                    <a:pt x="20263" y="5444"/>
                  </a:cubicBezTo>
                  <a:cubicBezTo>
                    <a:pt x="20983" y="4713"/>
                    <a:pt x="21600" y="3901"/>
                    <a:pt x="21291" y="3658"/>
                  </a:cubicBezTo>
                  <a:cubicBezTo>
                    <a:pt x="20983" y="3414"/>
                    <a:pt x="19749" y="3739"/>
                    <a:pt x="18411" y="4957"/>
                  </a:cubicBezTo>
                  <a:cubicBezTo>
                    <a:pt x="17074" y="6175"/>
                    <a:pt x="15634" y="8286"/>
                    <a:pt x="15737" y="10722"/>
                  </a:cubicBezTo>
                  <a:cubicBezTo>
                    <a:pt x="15840" y="13158"/>
                    <a:pt x="17486" y="15919"/>
                    <a:pt x="19131" y="18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3797805" y="3214096"/>
              <a:ext cx="107445" cy="119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22" fill="norm" stroke="1" extrusionOk="0">
                  <a:moveTo>
                    <a:pt x="1170" y="4369"/>
                  </a:moveTo>
                  <a:cubicBezTo>
                    <a:pt x="1170" y="8159"/>
                    <a:pt x="1170" y="11948"/>
                    <a:pt x="958" y="14980"/>
                  </a:cubicBezTo>
                  <a:cubicBezTo>
                    <a:pt x="746" y="18011"/>
                    <a:pt x="323" y="20285"/>
                    <a:pt x="111" y="20475"/>
                  </a:cubicBezTo>
                  <a:cubicBezTo>
                    <a:pt x="-101" y="20664"/>
                    <a:pt x="-101" y="18769"/>
                    <a:pt x="958" y="15738"/>
                  </a:cubicBezTo>
                  <a:cubicBezTo>
                    <a:pt x="2017" y="12706"/>
                    <a:pt x="4134" y="8538"/>
                    <a:pt x="6675" y="5317"/>
                  </a:cubicBezTo>
                  <a:cubicBezTo>
                    <a:pt x="9217" y="2096"/>
                    <a:pt x="12181" y="-178"/>
                    <a:pt x="14299" y="11"/>
                  </a:cubicBezTo>
                  <a:cubicBezTo>
                    <a:pt x="16417" y="201"/>
                    <a:pt x="17687" y="2854"/>
                    <a:pt x="18746" y="6833"/>
                  </a:cubicBezTo>
                  <a:cubicBezTo>
                    <a:pt x="19805" y="10811"/>
                    <a:pt x="20652" y="16117"/>
                    <a:pt x="21499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3987800" y="2893082"/>
              <a:ext cx="106208" cy="523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529" fill="norm" stroke="1" extrusionOk="0">
                  <a:moveTo>
                    <a:pt x="11215" y="1410"/>
                  </a:moveTo>
                  <a:cubicBezTo>
                    <a:pt x="10800" y="974"/>
                    <a:pt x="10385" y="539"/>
                    <a:pt x="11215" y="277"/>
                  </a:cubicBezTo>
                  <a:cubicBezTo>
                    <a:pt x="12046" y="16"/>
                    <a:pt x="14123" y="-71"/>
                    <a:pt x="15785" y="60"/>
                  </a:cubicBezTo>
                  <a:cubicBezTo>
                    <a:pt x="17446" y="190"/>
                    <a:pt x="18692" y="539"/>
                    <a:pt x="19731" y="1366"/>
                  </a:cubicBezTo>
                  <a:cubicBezTo>
                    <a:pt x="20769" y="2194"/>
                    <a:pt x="21600" y="3500"/>
                    <a:pt x="19731" y="4937"/>
                  </a:cubicBezTo>
                  <a:cubicBezTo>
                    <a:pt x="17862" y="6374"/>
                    <a:pt x="13292" y="7942"/>
                    <a:pt x="10592" y="8987"/>
                  </a:cubicBezTo>
                  <a:cubicBezTo>
                    <a:pt x="7892" y="10032"/>
                    <a:pt x="7062" y="10555"/>
                    <a:pt x="8515" y="11252"/>
                  </a:cubicBezTo>
                  <a:cubicBezTo>
                    <a:pt x="9969" y="11948"/>
                    <a:pt x="13708" y="12819"/>
                    <a:pt x="15992" y="13777"/>
                  </a:cubicBezTo>
                  <a:cubicBezTo>
                    <a:pt x="18277" y="14735"/>
                    <a:pt x="19108" y="15781"/>
                    <a:pt x="16200" y="17087"/>
                  </a:cubicBezTo>
                  <a:cubicBezTo>
                    <a:pt x="13292" y="18394"/>
                    <a:pt x="6646" y="19961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892300" y="2794000"/>
              <a:ext cx="254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2501900" y="282575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3810000" y="2857500"/>
              <a:ext cx="127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908050" y="5080000"/>
              <a:ext cx="393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97" y="4500"/>
                    <a:pt x="8594" y="9000"/>
                    <a:pt x="12194" y="12600"/>
                  </a:cubicBezTo>
                  <a:cubicBezTo>
                    <a:pt x="15794" y="16200"/>
                    <a:pt x="18697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250949" y="5027492"/>
              <a:ext cx="114772" cy="223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359" fill="norm" stroke="1" extrusionOk="0">
                  <a:moveTo>
                    <a:pt x="3411" y="3191"/>
                  </a:moveTo>
                  <a:cubicBezTo>
                    <a:pt x="1895" y="1778"/>
                    <a:pt x="379" y="365"/>
                    <a:pt x="947" y="62"/>
                  </a:cubicBezTo>
                  <a:cubicBezTo>
                    <a:pt x="1516" y="-241"/>
                    <a:pt x="4168" y="566"/>
                    <a:pt x="8147" y="2484"/>
                  </a:cubicBezTo>
                  <a:cubicBezTo>
                    <a:pt x="12126" y="4402"/>
                    <a:pt x="17432" y="7430"/>
                    <a:pt x="19516" y="9953"/>
                  </a:cubicBezTo>
                  <a:cubicBezTo>
                    <a:pt x="21600" y="12477"/>
                    <a:pt x="20463" y="14495"/>
                    <a:pt x="16674" y="16312"/>
                  </a:cubicBezTo>
                  <a:cubicBezTo>
                    <a:pt x="12884" y="18129"/>
                    <a:pt x="6442" y="19744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476136" y="4897966"/>
              <a:ext cx="155814" cy="48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457" fill="norm" stroke="1" extrusionOk="0">
                  <a:moveTo>
                    <a:pt x="15805" y="2141"/>
                  </a:moveTo>
                  <a:cubicBezTo>
                    <a:pt x="15805" y="1676"/>
                    <a:pt x="15805" y="1210"/>
                    <a:pt x="14384" y="791"/>
                  </a:cubicBezTo>
                  <a:cubicBezTo>
                    <a:pt x="12963" y="372"/>
                    <a:pt x="10121" y="0"/>
                    <a:pt x="7563" y="0"/>
                  </a:cubicBezTo>
                  <a:cubicBezTo>
                    <a:pt x="5005" y="0"/>
                    <a:pt x="2732" y="372"/>
                    <a:pt x="1310" y="978"/>
                  </a:cubicBezTo>
                  <a:cubicBezTo>
                    <a:pt x="-111" y="1583"/>
                    <a:pt x="-679" y="2421"/>
                    <a:pt x="1168" y="3259"/>
                  </a:cubicBezTo>
                  <a:cubicBezTo>
                    <a:pt x="3016" y="4097"/>
                    <a:pt x="7279" y="4934"/>
                    <a:pt x="9979" y="5866"/>
                  </a:cubicBezTo>
                  <a:cubicBezTo>
                    <a:pt x="12679" y="6797"/>
                    <a:pt x="13816" y="7821"/>
                    <a:pt x="13247" y="8612"/>
                  </a:cubicBezTo>
                  <a:cubicBezTo>
                    <a:pt x="12679" y="9403"/>
                    <a:pt x="10405" y="9962"/>
                    <a:pt x="8558" y="10288"/>
                  </a:cubicBezTo>
                  <a:cubicBezTo>
                    <a:pt x="6710" y="10614"/>
                    <a:pt x="5289" y="10707"/>
                    <a:pt x="5574" y="10753"/>
                  </a:cubicBezTo>
                  <a:cubicBezTo>
                    <a:pt x="5858" y="10800"/>
                    <a:pt x="7847" y="10800"/>
                    <a:pt x="9126" y="11033"/>
                  </a:cubicBezTo>
                  <a:cubicBezTo>
                    <a:pt x="10405" y="11266"/>
                    <a:pt x="10974" y="11731"/>
                    <a:pt x="10263" y="12662"/>
                  </a:cubicBezTo>
                  <a:cubicBezTo>
                    <a:pt x="9553" y="13593"/>
                    <a:pt x="7563" y="14990"/>
                    <a:pt x="5858" y="16107"/>
                  </a:cubicBezTo>
                  <a:cubicBezTo>
                    <a:pt x="4153" y="17224"/>
                    <a:pt x="2732" y="18062"/>
                    <a:pt x="1737" y="18900"/>
                  </a:cubicBezTo>
                  <a:cubicBezTo>
                    <a:pt x="742" y="19738"/>
                    <a:pt x="174" y="20576"/>
                    <a:pt x="742" y="21041"/>
                  </a:cubicBezTo>
                  <a:cubicBezTo>
                    <a:pt x="1310" y="21507"/>
                    <a:pt x="3016" y="21600"/>
                    <a:pt x="6568" y="21228"/>
                  </a:cubicBezTo>
                  <a:cubicBezTo>
                    <a:pt x="10121" y="20855"/>
                    <a:pt x="15521" y="20017"/>
                    <a:pt x="20921" y="19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685080" y="5051335"/>
              <a:ext cx="175471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17" fill="norm" stroke="1" extrusionOk="0">
                  <a:moveTo>
                    <a:pt x="1260" y="3003"/>
                  </a:moveTo>
                  <a:cubicBezTo>
                    <a:pt x="488" y="2095"/>
                    <a:pt x="-283" y="1188"/>
                    <a:pt x="103" y="1097"/>
                  </a:cubicBezTo>
                  <a:cubicBezTo>
                    <a:pt x="488" y="1006"/>
                    <a:pt x="2031" y="1732"/>
                    <a:pt x="3703" y="3820"/>
                  </a:cubicBezTo>
                  <a:cubicBezTo>
                    <a:pt x="5374" y="5907"/>
                    <a:pt x="7174" y="9356"/>
                    <a:pt x="7431" y="11988"/>
                  </a:cubicBezTo>
                  <a:cubicBezTo>
                    <a:pt x="7688" y="14620"/>
                    <a:pt x="6403" y="16435"/>
                    <a:pt x="5117" y="17614"/>
                  </a:cubicBezTo>
                  <a:cubicBezTo>
                    <a:pt x="3831" y="18794"/>
                    <a:pt x="2546" y="19339"/>
                    <a:pt x="1903" y="19067"/>
                  </a:cubicBezTo>
                  <a:cubicBezTo>
                    <a:pt x="1260" y="18794"/>
                    <a:pt x="1260" y="17705"/>
                    <a:pt x="3703" y="14983"/>
                  </a:cubicBezTo>
                  <a:cubicBezTo>
                    <a:pt x="6146" y="12260"/>
                    <a:pt x="11031" y="7904"/>
                    <a:pt x="14117" y="5362"/>
                  </a:cubicBezTo>
                  <a:cubicBezTo>
                    <a:pt x="17203" y="2821"/>
                    <a:pt x="18488" y="2095"/>
                    <a:pt x="19517" y="1369"/>
                  </a:cubicBezTo>
                  <a:cubicBezTo>
                    <a:pt x="20546" y="643"/>
                    <a:pt x="21317" y="-83"/>
                    <a:pt x="21317" y="8"/>
                  </a:cubicBezTo>
                  <a:cubicBezTo>
                    <a:pt x="21317" y="99"/>
                    <a:pt x="20546" y="1006"/>
                    <a:pt x="19131" y="3456"/>
                  </a:cubicBezTo>
                  <a:cubicBezTo>
                    <a:pt x="17717" y="5907"/>
                    <a:pt x="15660" y="9900"/>
                    <a:pt x="15660" y="13167"/>
                  </a:cubicBezTo>
                  <a:cubicBezTo>
                    <a:pt x="15660" y="16435"/>
                    <a:pt x="17717" y="18976"/>
                    <a:pt x="19774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916477" y="5257800"/>
              <a:ext cx="13923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00"/>
                    <a:pt x="-1303" y="9600"/>
                    <a:pt x="240" y="13200"/>
                  </a:cubicBezTo>
                  <a:cubicBezTo>
                    <a:pt x="1783" y="16800"/>
                    <a:pt x="11040" y="192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044699" y="5334000"/>
              <a:ext cx="571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298700" y="5359399"/>
              <a:ext cx="501650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1" y="5891"/>
                    <a:pt x="4922" y="11782"/>
                    <a:pt x="7610" y="15709"/>
                  </a:cubicBezTo>
                  <a:cubicBezTo>
                    <a:pt x="10299" y="19636"/>
                    <a:pt x="13215" y="21600"/>
                    <a:pt x="15585" y="21600"/>
                  </a:cubicBezTo>
                  <a:cubicBezTo>
                    <a:pt x="17954" y="21600"/>
                    <a:pt x="19777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851150" y="5364527"/>
              <a:ext cx="1333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429" y="11040"/>
                    <a:pt x="6857" y="1783"/>
                    <a:pt x="10457" y="240"/>
                  </a:cubicBezTo>
                  <a:cubicBezTo>
                    <a:pt x="14057" y="-1303"/>
                    <a:pt x="1782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3187700" y="5384800"/>
              <a:ext cx="508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3403600" y="5168900"/>
              <a:ext cx="229654" cy="26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35" fill="norm" stroke="1" extrusionOk="0">
                  <a:moveTo>
                    <a:pt x="0" y="1012"/>
                  </a:moveTo>
                  <a:cubicBezTo>
                    <a:pt x="785" y="506"/>
                    <a:pt x="1571" y="0"/>
                    <a:pt x="2356" y="0"/>
                  </a:cubicBezTo>
                  <a:cubicBezTo>
                    <a:pt x="3142" y="0"/>
                    <a:pt x="3927" y="506"/>
                    <a:pt x="5498" y="2700"/>
                  </a:cubicBezTo>
                  <a:cubicBezTo>
                    <a:pt x="7069" y="4894"/>
                    <a:pt x="9425" y="8775"/>
                    <a:pt x="10211" y="11644"/>
                  </a:cubicBezTo>
                  <a:cubicBezTo>
                    <a:pt x="10996" y="14512"/>
                    <a:pt x="10211" y="16369"/>
                    <a:pt x="9131" y="17803"/>
                  </a:cubicBezTo>
                  <a:cubicBezTo>
                    <a:pt x="8051" y="19237"/>
                    <a:pt x="6676" y="20250"/>
                    <a:pt x="5498" y="20841"/>
                  </a:cubicBezTo>
                  <a:cubicBezTo>
                    <a:pt x="4320" y="21431"/>
                    <a:pt x="3338" y="21600"/>
                    <a:pt x="2749" y="21262"/>
                  </a:cubicBezTo>
                  <a:cubicBezTo>
                    <a:pt x="2160" y="20925"/>
                    <a:pt x="1964" y="20081"/>
                    <a:pt x="3240" y="18141"/>
                  </a:cubicBezTo>
                  <a:cubicBezTo>
                    <a:pt x="4516" y="16200"/>
                    <a:pt x="7265" y="13162"/>
                    <a:pt x="10309" y="10378"/>
                  </a:cubicBezTo>
                  <a:cubicBezTo>
                    <a:pt x="13353" y="7594"/>
                    <a:pt x="16691" y="5062"/>
                    <a:pt x="18753" y="3544"/>
                  </a:cubicBezTo>
                  <a:cubicBezTo>
                    <a:pt x="20815" y="2025"/>
                    <a:pt x="21600" y="1519"/>
                    <a:pt x="21207" y="1603"/>
                  </a:cubicBezTo>
                  <a:cubicBezTo>
                    <a:pt x="20815" y="1687"/>
                    <a:pt x="19244" y="2362"/>
                    <a:pt x="17673" y="4387"/>
                  </a:cubicBezTo>
                  <a:cubicBezTo>
                    <a:pt x="16102" y="6412"/>
                    <a:pt x="14531" y="9788"/>
                    <a:pt x="14138" y="12319"/>
                  </a:cubicBezTo>
                  <a:cubicBezTo>
                    <a:pt x="13745" y="14850"/>
                    <a:pt x="14531" y="16538"/>
                    <a:pt x="15513" y="17634"/>
                  </a:cubicBezTo>
                  <a:cubicBezTo>
                    <a:pt x="16495" y="18731"/>
                    <a:pt x="17673" y="19237"/>
                    <a:pt x="18851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702583" y="5372167"/>
              <a:ext cx="88368" cy="103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154" fill="norm" stroke="1" extrusionOk="0">
                  <a:moveTo>
                    <a:pt x="4499" y="2578"/>
                  </a:moveTo>
                  <a:cubicBezTo>
                    <a:pt x="3470" y="7330"/>
                    <a:pt x="2441" y="12082"/>
                    <a:pt x="1670" y="15538"/>
                  </a:cubicBezTo>
                  <a:cubicBezTo>
                    <a:pt x="899" y="18994"/>
                    <a:pt x="384" y="21154"/>
                    <a:pt x="127" y="21154"/>
                  </a:cubicBezTo>
                  <a:cubicBezTo>
                    <a:pt x="-130" y="21154"/>
                    <a:pt x="-130" y="18994"/>
                    <a:pt x="1413" y="15322"/>
                  </a:cubicBezTo>
                  <a:cubicBezTo>
                    <a:pt x="2956" y="11650"/>
                    <a:pt x="6041" y="6466"/>
                    <a:pt x="8870" y="3442"/>
                  </a:cubicBezTo>
                  <a:cubicBezTo>
                    <a:pt x="11699" y="418"/>
                    <a:pt x="14270" y="-446"/>
                    <a:pt x="16070" y="202"/>
                  </a:cubicBezTo>
                  <a:cubicBezTo>
                    <a:pt x="17870" y="850"/>
                    <a:pt x="18899" y="3010"/>
                    <a:pt x="19670" y="6466"/>
                  </a:cubicBezTo>
                  <a:cubicBezTo>
                    <a:pt x="20441" y="9922"/>
                    <a:pt x="20956" y="14674"/>
                    <a:pt x="21470" y="19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917700" y="4876800"/>
              <a:ext cx="444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3740150" y="5048250"/>
              <a:ext cx="2032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000"/>
                    <a:pt x="0" y="4000"/>
                    <a:pt x="0" y="6000"/>
                  </a:cubicBezTo>
                  <a:cubicBezTo>
                    <a:pt x="0" y="8000"/>
                    <a:pt x="0" y="10000"/>
                    <a:pt x="675" y="9800"/>
                  </a:cubicBezTo>
                  <a:cubicBezTo>
                    <a:pt x="1350" y="9600"/>
                    <a:pt x="2700" y="7200"/>
                    <a:pt x="3825" y="5200"/>
                  </a:cubicBezTo>
                  <a:cubicBezTo>
                    <a:pt x="4950" y="3200"/>
                    <a:pt x="5850" y="1600"/>
                    <a:pt x="6412" y="1800"/>
                  </a:cubicBezTo>
                  <a:cubicBezTo>
                    <a:pt x="6975" y="2000"/>
                    <a:pt x="7200" y="4000"/>
                    <a:pt x="7312" y="6000"/>
                  </a:cubicBezTo>
                  <a:cubicBezTo>
                    <a:pt x="7425" y="8000"/>
                    <a:pt x="7425" y="10000"/>
                    <a:pt x="7762" y="10200"/>
                  </a:cubicBezTo>
                  <a:cubicBezTo>
                    <a:pt x="8100" y="10400"/>
                    <a:pt x="8775" y="8800"/>
                    <a:pt x="9675" y="7200"/>
                  </a:cubicBezTo>
                  <a:cubicBezTo>
                    <a:pt x="10575" y="5600"/>
                    <a:pt x="11700" y="4000"/>
                    <a:pt x="12825" y="3200"/>
                  </a:cubicBezTo>
                  <a:cubicBezTo>
                    <a:pt x="13950" y="2400"/>
                    <a:pt x="15075" y="2400"/>
                    <a:pt x="16538" y="5600"/>
                  </a:cubicBezTo>
                  <a:cubicBezTo>
                    <a:pt x="18000" y="8800"/>
                    <a:pt x="19800" y="15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975100" y="4990555"/>
              <a:ext cx="137958" cy="61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544" fill="norm" stroke="1" extrusionOk="0">
                  <a:moveTo>
                    <a:pt x="10639" y="1364"/>
                  </a:moveTo>
                  <a:cubicBezTo>
                    <a:pt x="10639" y="990"/>
                    <a:pt x="10639" y="617"/>
                    <a:pt x="11767" y="355"/>
                  </a:cubicBezTo>
                  <a:cubicBezTo>
                    <a:pt x="12896" y="93"/>
                    <a:pt x="15152" y="-56"/>
                    <a:pt x="16764" y="19"/>
                  </a:cubicBezTo>
                  <a:cubicBezTo>
                    <a:pt x="18376" y="93"/>
                    <a:pt x="19343" y="392"/>
                    <a:pt x="20149" y="1215"/>
                  </a:cubicBezTo>
                  <a:cubicBezTo>
                    <a:pt x="20955" y="2037"/>
                    <a:pt x="21600" y="3382"/>
                    <a:pt x="20149" y="4690"/>
                  </a:cubicBezTo>
                  <a:cubicBezTo>
                    <a:pt x="18699" y="5998"/>
                    <a:pt x="15152" y="7269"/>
                    <a:pt x="13057" y="8502"/>
                  </a:cubicBezTo>
                  <a:cubicBezTo>
                    <a:pt x="10961" y="9735"/>
                    <a:pt x="10316" y="10931"/>
                    <a:pt x="10478" y="11902"/>
                  </a:cubicBezTo>
                  <a:cubicBezTo>
                    <a:pt x="10639" y="12874"/>
                    <a:pt x="11606" y="13622"/>
                    <a:pt x="13057" y="14631"/>
                  </a:cubicBezTo>
                  <a:cubicBezTo>
                    <a:pt x="14507" y="15640"/>
                    <a:pt x="16442" y="16910"/>
                    <a:pt x="16442" y="18069"/>
                  </a:cubicBezTo>
                  <a:cubicBezTo>
                    <a:pt x="16442" y="19227"/>
                    <a:pt x="14507" y="20273"/>
                    <a:pt x="11445" y="20834"/>
                  </a:cubicBezTo>
                  <a:cubicBezTo>
                    <a:pt x="8382" y="21395"/>
                    <a:pt x="4191" y="21469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165600" y="3251200"/>
              <a:ext cx="558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584700" y="3194050"/>
              <a:ext cx="12164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0" y="0"/>
                  </a:moveTo>
                  <a:cubicBezTo>
                    <a:pt x="3661" y="831"/>
                    <a:pt x="7322" y="1662"/>
                    <a:pt x="10800" y="2769"/>
                  </a:cubicBezTo>
                  <a:cubicBezTo>
                    <a:pt x="14278" y="3877"/>
                    <a:pt x="17573" y="5262"/>
                    <a:pt x="19403" y="7615"/>
                  </a:cubicBezTo>
                  <a:cubicBezTo>
                    <a:pt x="21234" y="9969"/>
                    <a:pt x="21600" y="13292"/>
                    <a:pt x="20136" y="15785"/>
                  </a:cubicBezTo>
                  <a:cubicBezTo>
                    <a:pt x="18671" y="18277"/>
                    <a:pt x="15376" y="19938"/>
                    <a:pt x="120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181600" y="3057098"/>
              <a:ext cx="241300" cy="294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15347" y="3018"/>
                  </a:moveTo>
                  <a:cubicBezTo>
                    <a:pt x="15347" y="1946"/>
                    <a:pt x="15347" y="873"/>
                    <a:pt x="14684" y="337"/>
                  </a:cubicBezTo>
                  <a:cubicBezTo>
                    <a:pt x="14021" y="-199"/>
                    <a:pt x="12695" y="-199"/>
                    <a:pt x="10326" y="1103"/>
                  </a:cubicBezTo>
                  <a:cubicBezTo>
                    <a:pt x="7958" y="2405"/>
                    <a:pt x="4547" y="5010"/>
                    <a:pt x="2558" y="7690"/>
                  </a:cubicBezTo>
                  <a:cubicBezTo>
                    <a:pt x="568" y="10371"/>
                    <a:pt x="0" y="13129"/>
                    <a:pt x="0" y="15273"/>
                  </a:cubicBezTo>
                  <a:cubicBezTo>
                    <a:pt x="0" y="17418"/>
                    <a:pt x="568" y="18950"/>
                    <a:pt x="1705" y="19946"/>
                  </a:cubicBezTo>
                  <a:cubicBezTo>
                    <a:pt x="2842" y="20941"/>
                    <a:pt x="4547" y="21401"/>
                    <a:pt x="6253" y="21324"/>
                  </a:cubicBezTo>
                  <a:cubicBezTo>
                    <a:pt x="7958" y="21248"/>
                    <a:pt x="9663" y="20635"/>
                    <a:pt x="11463" y="18644"/>
                  </a:cubicBezTo>
                  <a:cubicBezTo>
                    <a:pt x="13263" y="16652"/>
                    <a:pt x="15158" y="13282"/>
                    <a:pt x="16105" y="10754"/>
                  </a:cubicBezTo>
                  <a:cubicBezTo>
                    <a:pt x="17053" y="8227"/>
                    <a:pt x="17053" y="6541"/>
                    <a:pt x="16674" y="5392"/>
                  </a:cubicBezTo>
                  <a:cubicBezTo>
                    <a:pt x="16295" y="4244"/>
                    <a:pt x="15537" y="3631"/>
                    <a:pt x="14211" y="3554"/>
                  </a:cubicBezTo>
                  <a:cubicBezTo>
                    <a:pt x="12884" y="3478"/>
                    <a:pt x="10989" y="3937"/>
                    <a:pt x="9095" y="5239"/>
                  </a:cubicBezTo>
                  <a:cubicBezTo>
                    <a:pt x="7200" y="6541"/>
                    <a:pt x="5305" y="8686"/>
                    <a:pt x="4358" y="10141"/>
                  </a:cubicBezTo>
                  <a:cubicBezTo>
                    <a:pt x="3411" y="11597"/>
                    <a:pt x="3411" y="12363"/>
                    <a:pt x="3979" y="12822"/>
                  </a:cubicBezTo>
                  <a:cubicBezTo>
                    <a:pt x="4547" y="13282"/>
                    <a:pt x="5684" y="13435"/>
                    <a:pt x="8716" y="13052"/>
                  </a:cubicBezTo>
                  <a:cubicBezTo>
                    <a:pt x="11747" y="12669"/>
                    <a:pt x="16674" y="11750"/>
                    <a:pt x="21600" y="10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5276850" y="2873634"/>
              <a:ext cx="146050" cy="15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9901"/>
                  </a:moveTo>
                  <a:cubicBezTo>
                    <a:pt x="313" y="11341"/>
                    <a:pt x="626" y="12781"/>
                    <a:pt x="939" y="12781"/>
                  </a:cubicBezTo>
                  <a:cubicBezTo>
                    <a:pt x="1252" y="12781"/>
                    <a:pt x="1565" y="11341"/>
                    <a:pt x="3130" y="9181"/>
                  </a:cubicBezTo>
                  <a:cubicBezTo>
                    <a:pt x="4696" y="7021"/>
                    <a:pt x="7513" y="4141"/>
                    <a:pt x="9548" y="2269"/>
                  </a:cubicBezTo>
                  <a:cubicBezTo>
                    <a:pt x="11583" y="397"/>
                    <a:pt x="12835" y="-467"/>
                    <a:pt x="13617" y="253"/>
                  </a:cubicBezTo>
                  <a:cubicBezTo>
                    <a:pt x="14400" y="973"/>
                    <a:pt x="14713" y="3277"/>
                    <a:pt x="15965" y="7021"/>
                  </a:cubicBezTo>
                  <a:cubicBezTo>
                    <a:pt x="17217" y="10765"/>
                    <a:pt x="19409" y="15949"/>
                    <a:pt x="21600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4343935" y="5365750"/>
              <a:ext cx="40196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1996" y="21600"/>
                  </a:moveTo>
                  <a:cubicBezTo>
                    <a:pt x="1096" y="19800"/>
                    <a:pt x="196" y="18000"/>
                    <a:pt x="28" y="18000"/>
                  </a:cubicBezTo>
                  <a:cubicBezTo>
                    <a:pt x="-141" y="18000"/>
                    <a:pt x="421" y="19800"/>
                    <a:pt x="2728" y="20700"/>
                  </a:cubicBezTo>
                  <a:cubicBezTo>
                    <a:pt x="5034" y="21600"/>
                    <a:pt x="9084" y="21600"/>
                    <a:pt x="12234" y="21150"/>
                  </a:cubicBezTo>
                  <a:cubicBezTo>
                    <a:pt x="15384" y="20700"/>
                    <a:pt x="17634" y="19800"/>
                    <a:pt x="19040" y="18900"/>
                  </a:cubicBezTo>
                  <a:cubicBezTo>
                    <a:pt x="20447" y="18000"/>
                    <a:pt x="21009" y="17100"/>
                    <a:pt x="21234" y="13950"/>
                  </a:cubicBezTo>
                  <a:cubicBezTo>
                    <a:pt x="21459" y="10800"/>
                    <a:pt x="21346" y="5400"/>
                    <a:pt x="212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4702085" y="5328972"/>
              <a:ext cx="95747" cy="20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6" h="21464" fill="norm" stroke="1" extrusionOk="0">
                  <a:moveTo>
                    <a:pt x="3394" y="3137"/>
                  </a:moveTo>
                  <a:cubicBezTo>
                    <a:pt x="1594" y="2046"/>
                    <a:pt x="-206" y="955"/>
                    <a:pt x="19" y="409"/>
                  </a:cubicBezTo>
                  <a:cubicBezTo>
                    <a:pt x="244" y="-136"/>
                    <a:pt x="2494" y="-136"/>
                    <a:pt x="6094" y="409"/>
                  </a:cubicBezTo>
                  <a:cubicBezTo>
                    <a:pt x="9694" y="955"/>
                    <a:pt x="14644" y="2046"/>
                    <a:pt x="17569" y="4337"/>
                  </a:cubicBezTo>
                  <a:cubicBezTo>
                    <a:pt x="20494" y="6628"/>
                    <a:pt x="21394" y="10119"/>
                    <a:pt x="18919" y="13173"/>
                  </a:cubicBezTo>
                  <a:cubicBezTo>
                    <a:pt x="16444" y="16228"/>
                    <a:pt x="10594" y="18846"/>
                    <a:pt x="4744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5106924" y="5291099"/>
              <a:ext cx="246126" cy="346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16" fill="norm" stroke="1" extrusionOk="0">
                  <a:moveTo>
                    <a:pt x="12605" y="6541"/>
                  </a:moveTo>
                  <a:cubicBezTo>
                    <a:pt x="13529" y="5240"/>
                    <a:pt x="14452" y="3939"/>
                    <a:pt x="15005" y="2768"/>
                  </a:cubicBezTo>
                  <a:cubicBezTo>
                    <a:pt x="15559" y="1597"/>
                    <a:pt x="15744" y="556"/>
                    <a:pt x="15375" y="165"/>
                  </a:cubicBezTo>
                  <a:cubicBezTo>
                    <a:pt x="15005" y="-225"/>
                    <a:pt x="14082" y="35"/>
                    <a:pt x="12236" y="1402"/>
                  </a:cubicBezTo>
                  <a:cubicBezTo>
                    <a:pt x="10390" y="2768"/>
                    <a:pt x="7621" y="5240"/>
                    <a:pt x="5405" y="7842"/>
                  </a:cubicBezTo>
                  <a:cubicBezTo>
                    <a:pt x="3190" y="10445"/>
                    <a:pt x="1529" y="13177"/>
                    <a:pt x="698" y="15324"/>
                  </a:cubicBezTo>
                  <a:cubicBezTo>
                    <a:pt x="-133" y="17471"/>
                    <a:pt x="-133" y="19033"/>
                    <a:pt x="236" y="20009"/>
                  </a:cubicBezTo>
                  <a:cubicBezTo>
                    <a:pt x="605" y="20985"/>
                    <a:pt x="1344" y="21375"/>
                    <a:pt x="3098" y="21310"/>
                  </a:cubicBezTo>
                  <a:cubicBezTo>
                    <a:pt x="4852" y="21245"/>
                    <a:pt x="7621" y="20724"/>
                    <a:pt x="10390" y="18838"/>
                  </a:cubicBezTo>
                  <a:cubicBezTo>
                    <a:pt x="13159" y="16951"/>
                    <a:pt x="15929" y="13698"/>
                    <a:pt x="17405" y="11226"/>
                  </a:cubicBezTo>
                  <a:cubicBezTo>
                    <a:pt x="18882" y="8753"/>
                    <a:pt x="19067" y="7062"/>
                    <a:pt x="19159" y="5891"/>
                  </a:cubicBezTo>
                  <a:cubicBezTo>
                    <a:pt x="19252" y="4720"/>
                    <a:pt x="19252" y="4069"/>
                    <a:pt x="18882" y="3548"/>
                  </a:cubicBezTo>
                  <a:cubicBezTo>
                    <a:pt x="18513" y="3028"/>
                    <a:pt x="17775" y="2638"/>
                    <a:pt x="16298" y="2508"/>
                  </a:cubicBezTo>
                  <a:cubicBezTo>
                    <a:pt x="14821" y="2377"/>
                    <a:pt x="12605" y="2508"/>
                    <a:pt x="10759" y="3093"/>
                  </a:cubicBezTo>
                  <a:cubicBezTo>
                    <a:pt x="8913" y="3679"/>
                    <a:pt x="7436" y="4720"/>
                    <a:pt x="6605" y="5565"/>
                  </a:cubicBezTo>
                  <a:cubicBezTo>
                    <a:pt x="5775" y="6411"/>
                    <a:pt x="5590" y="7062"/>
                    <a:pt x="6329" y="7712"/>
                  </a:cubicBezTo>
                  <a:cubicBezTo>
                    <a:pt x="7067" y="8363"/>
                    <a:pt x="8729" y="9014"/>
                    <a:pt x="11405" y="8948"/>
                  </a:cubicBezTo>
                  <a:cubicBezTo>
                    <a:pt x="14082" y="8883"/>
                    <a:pt x="17775" y="8103"/>
                    <a:pt x="21467" y="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5219700" y="5083906"/>
              <a:ext cx="158750" cy="12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18170"/>
                  </a:moveTo>
                  <a:cubicBezTo>
                    <a:pt x="2304" y="15034"/>
                    <a:pt x="4608" y="11899"/>
                    <a:pt x="6336" y="9286"/>
                  </a:cubicBezTo>
                  <a:cubicBezTo>
                    <a:pt x="8064" y="6673"/>
                    <a:pt x="9216" y="4582"/>
                    <a:pt x="10656" y="2840"/>
                  </a:cubicBezTo>
                  <a:cubicBezTo>
                    <a:pt x="12096" y="1099"/>
                    <a:pt x="13824" y="-295"/>
                    <a:pt x="15120" y="53"/>
                  </a:cubicBezTo>
                  <a:cubicBezTo>
                    <a:pt x="16416" y="402"/>
                    <a:pt x="17280" y="2492"/>
                    <a:pt x="18288" y="6324"/>
                  </a:cubicBezTo>
                  <a:cubicBezTo>
                    <a:pt x="19296" y="10157"/>
                    <a:pt x="20448" y="15731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5380566" y="3390190"/>
              <a:ext cx="150284" cy="24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1521" y="4493"/>
                  </a:moveTo>
                  <a:cubicBezTo>
                    <a:pt x="1825" y="8555"/>
                    <a:pt x="2130" y="12616"/>
                    <a:pt x="2282" y="15108"/>
                  </a:cubicBezTo>
                  <a:cubicBezTo>
                    <a:pt x="2434" y="17601"/>
                    <a:pt x="2434" y="18524"/>
                    <a:pt x="2130" y="19447"/>
                  </a:cubicBezTo>
                  <a:cubicBezTo>
                    <a:pt x="1825" y="20370"/>
                    <a:pt x="1217" y="21293"/>
                    <a:pt x="761" y="21293"/>
                  </a:cubicBezTo>
                  <a:cubicBezTo>
                    <a:pt x="304" y="21293"/>
                    <a:pt x="0" y="20370"/>
                    <a:pt x="0" y="17139"/>
                  </a:cubicBezTo>
                  <a:cubicBezTo>
                    <a:pt x="0" y="13908"/>
                    <a:pt x="304" y="8370"/>
                    <a:pt x="913" y="5139"/>
                  </a:cubicBezTo>
                  <a:cubicBezTo>
                    <a:pt x="1521" y="1908"/>
                    <a:pt x="2434" y="985"/>
                    <a:pt x="3651" y="431"/>
                  </a:cubicBezTo>
                  <a:cubicBezTo>
                    <a:pt x="4868" y="-122"/>
                    <a:pt x="6389" y="-307"/>
                    <a:pt x="8518" y="893"/>
                  </a:cubicBezTo>
                  <a:cubicBezTo>
                    <a:pt x="10648" y="2093"/>
                    <a:pt x="13386" y="4678"/>
                    <a:pt x="13994" y="6985"/>
                  </a:cubicBezTo>
                  <a:cubicBezTo>
                    <a:pt x="14603" y="9293"/>
                    <a:pt x="13082" y="11324"/>
                    <a:pt x="11561" y="12431"/>
                  </a:cubicBezTo>
                  <a:cubicBezTo>
                    <a:pt x="10039" y="13539"/>
                    <a:pt x="8518" y="13724"/>
                    <a:pt x="6845" y="13816"/>
                  </a:cubicBezTo>
                  <a:cubicBezTo>
                    <a:pt x="5172" y="13908"/>
                    <a:pt x="3346" y="13908"/>
                    <a:pt x="3042" y="14370"/>
                  </a:cubicBezTo>
                  <a:cubicBezTo>
                    <a:pt x="2738" y="14831"/>
                    <a:pt x="3955" y="15755"/>
                    <a:pt x="7301" y="16862"/>
                  </a:cubicBezTo>
                  <a:cubicBezTo>
                    <a:pt x="10648" y="17970"/>
                    <a:pt x="16124" y="19262"/>
                    <a:pt x="21600" y="2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5609943" y="3429000"/>
              <a:ext cx="117757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93" fill="norm" stroke="1" extrusionOk="0">
                  <a:moveTo>
                    <a:pt x="629" y="0"/>
                  </a:moveTo>
                  <a:cubicBezTo>
                    <a:pt x="244" y="4930"/>
                    <a:pt x="-142" y="9861"/>
                    <a:pt x="51" y="13148"/>
                  </a:cubicBezTo>
                  <a:cubicBezTo>
                    <a:pt x="244" y="16435"/>
                    <a:pt x="1015" y="18078"/>
                    <a:pt x="2172" y="19370"/>
                  </a:cubicBezTo>
                  <a:cubicBezTo>
                    <a:pt x="3329" y="20661"/>
                    <a:pt x="4872" y="21600"/>
                    <a:pt x="6222" y="21483"/>
                  </a:cubicBezTo>
                  <a:cubicBezTo>
                    <a:pt x="7572" y="21365"/>
                    <a:pt x="8729" y="20191"/>
                    <a:pt x="10465" y="17139"/>
                  </a:cubicBezTo>
                  <a:cubicBezTo>
                    <a:pt x="12201" y="14087"/>
                    <a:pt x="14515" y="9157"/>
                    <a:pt x="16444" y="6222"/>
                  </a:cubicBezTo>
                  <a:cubicBezTo>
                    <a:pt x="18372" y="3287"/>
                    <a:pt x="19915" y="2348"/>
                    <a:pt x="21458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5352493" y="5647923"/>
              <a:ext cx="165657" cy="25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66" fill="norm" stroke="1" extrusionOk="0">
                  <a:moveTo>
                    <a:pt x="2532" y="5657"/>
                  </a:moveTo>
                  <a:cubicBezTo>
                    <a:pt x="3079" y="8513"/>
                    <a:pt x="3626" y="11369"/>
                    <a:pt x="3763" y="13690"/>
                  </a:cubicBezTo>
                  <a:cubicBezTo>
                    <a:pt x="3899" y="16011"/>
                    <a:pt x="3626" y="17796"/>
                    <a:pt x="3079" y="19135"/>
                  </a:cubicBezTo>
                  <a:cubicBezTo>
                    <a:pt x="2532" y="20473"/>
                    <a:pt x="1712" y="21366"/>
                    <a:pt x="1028" y="21366"/>
                  </a:cubicBezTo>
                  <a:cubicBezTo>
                    <a:pt x="345" y="21366"/>
                    <a:pt x="-202" y="20473"/>
                    <a:pt x="71" y="17617"/>
                  </a:cubicBezTo>
                  <a:cubicBezTo>
                    <a:pt x="345" y="14761"/>
                    <a:pt x="1439" y="9941"/>
                    <a:pt x="3352" y="6639"/>
                  </a:cubicBezTo>
                  <a:cubicBezTo>
                    <a:pt x="5266" y="3336"/>
                    <a:pt x="8001" y="1551"/>
                    <a:pt x="10051" y="659"/>
                  </a:cubicBezTo>
                  <a:cubicBezTo>
                    <a:pt x="12102" y="-234"/>
                    <a:pt x="13469" y="-234"/>
                    <a:pt x="14563" y="748"/>
                  </a:cubicBezTo>
                  <a:cubicBezTo>
                    <a:pt x="15656" y="1730"/>
                    <a:pt x="16476" y="3693"/>
                    <a:pt x="15656" y="5657"/>
                  </a:cubicBezTo>
                  <a:cubicBezTo>
                    <a:pt x="14836" y="7621"/>
                    <a:pt x="12375" y="9584"/>
                    <a:pt x="10188" y="10566"/>
                  </a:cubicBezTo>
                  <a:cubicBezTo>
                    <a:pt x="8001" y="11548"/>
                    <a:pt x="6087" y="11548"/>
                    <a:pt x="5540" y="11994"/>
                  </a:cubicBezTo>
                  <a:cubicBezTo>
                    <a:pt x="4993" y="12440"/>
                    <a:pt x="5813" y="13333"/>
                    <a:pt x="7454" y="14404"/>
                  </a:cubicBezTo>
                  <a:cubicBezTo>
                    <a:pt x="9094" y="15475"/>
                    <a:pt x="11555" y="16725"/>
                    <a:pt x="13469" y="17439"/>
                  </a:cubicBezTo>
                  <a:cubicBezTo>
                    <a:pt x="15383" y="18153"/>
                    <a:pt x="16750" y="18331"/>
                    <a:pt x="17980" y="18153"/>
                  </a:cubicBezTo>
                  <a:cubicBezTo>
                    <a:pt x="19211" y="17974"/>
                    <a:pt x="20304" y="17439"/>
                    <a:pt x="21398" y="16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5562600" y="5657850"/>
              <a:ext cx="177800" cy="2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5400"/>
                  </a:moveTo>
                  <a:cubicBezTo>
                    <a:pt x="1286" y="9900"/>
                    <a:pt x="2571" y="14400"/>
                    <a:pt x="3729" y="17212"/>
                  </a:cubicBezTo>
                  <a:cubicBezTo>
                    <a:pt x="4886" y="20025"/>
                    <a:pt x="5914" y="21150"/>
                    <a:pt x="6943" y="21375"/>
                  </a:cubicBezTo>
                  <a:cubicBezTo>
                    <a:pt x="7971" y="21600"/>
                    <a:pt x="9000" y="20925"/>
                    <a:pt x="10414" y="18675"/>
                  </a:cubicBezTo>
                  <a:cubicBezTo>
                    <a:pt x="11829" y="16425"/>
                    <a:pt x="13629" y="12600"/>
                    <a:pt x="15557" y="9225"/>
                  </a:cubicBezTo>
                  <a:cubicBezTo>
                    <a:pt x="17486" y="5850"/>
                    <a:pt x="19543" y="2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6007099" y="3390900"/>
              <a:ext cx="49557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18144" y="0"/>
                  </a:moveTo>
                  <a:cubicBezTo>
                    <a:pt x="19872" y="2160"/>
                    <a:pt x="21600" y="4320"/>
                    <a:pt x="18576" y="7920"/>
                  </a:cubicBezTo>
                  <a:cubicBezTo>
                    <a:pt x="15552" y="11520"/>
                    <a:pt x="7776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6330950" y="3086100"/>
              <a:ext cx="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6242050" y="3039394"/>
              <a:ext cx="177800" cy="357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2829" y="20973"/>
                    <a:pt x="5657" y="20465"/>
                    <a:pt x="8486" y="19130"/>
                  </a:cubicBezTo>
                  <a:cubicBezTo>
                    <a:pt x="11314" y="17796"/>
                    <a:pt x="14143" y="15636"/>
                    <a:pt x="15943" y="12841"/>
                  </a:cubicBezTo>
                  <a:cubicBezTo>
                    <a:pt x="17743" y="10046"/>
                    <a:pt x="18514" y="6615"/>
                    <a:pt x="18900" y="4582"/>
                  </a:cubicBezTo>
                  <a:cubicBezTo>
                    <a:pt x="19286" y="2549"/>
                    <a:pt x="19286" y="1914"/>
                    <a:pt x="18900" y="1342"/>
                  </a:cubicBezTo>
                  <a:cubicBezTo>
                    <a:pt x="18514" y="770"/>
                    <a:pt x="17743" y="262"/>
                    <a:pt x="16714" y="72"/>
                  </a:cubicBezTo>
                  <a:cubicBezTo>
                    <a:pt x="15686" y="-119"/>
                    <a:pt x="14400" y="8"/>
                    <a:pt x="12471" y="1215"/>
                  </a:cubicBezTo>
                  <a:cubicBezTo>
                    <a:pt x="10543" y="2422"/>
                    <a:pt x="7971" y="4709"/>
                    <a:pt x="6429" y="6996"/>
                  </a:cubicBezTo>
                  <a:cubicBezTo>
                    <a:pt x="4886" y="9283"/>
                    <a:pt x="4371" y="11570"/>
                    <a:pt x="4243" y="13095"/>
                  </a:cubicBezTo>
                  <a:cubicBezTo>
                    <a:pt x="4114" y="14620"/>
                    <a:pt x="4371" y="15382"/>
                    <a:pt x="7329" y="16272"/>
                  </a:cubicBezTo>
                  <a:cubicBezTo>
                    <a:pt x="10286" y="17161"/>
                    <a:pt x="15943" y="18177"/>
                    <a:pt x="21600" y="19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6483350" y="3390900"/>
              <a:ext cx="825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800"/>
                    <a:pt x="11631" y="9600"/>
                    <a:pt x="8031" y="13200"/>
                  </a:cubicBezTo>
                  <a:cubicBezTo>
                    <a:pt x="4431" y="16800"/>
                    <a:pt x="221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6700572" y="3186570"/>
              <a:ext cx="189178" cy="18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76" fill="norm" stroke="1" extrusionOk="0">
                  <a:moveTo>
                    <a:pt x="3450" y="888"/>
                  </a:moveTo>
                  <a:cubicBezTo>
                    <a:pt x="2250" y="4906"/>
                    <a:pt x="1050" y="8925"/>
                    <a:pt x="450" y="12190"/>
                  </a:cubicBezTo>
                  <a:cubicBezTo>
                    <a:pt x="-150" y="15455"/>
                    <a:pt x="-150" y="17967"/>
                    <a:pt x="450" y="19474"/>
                  </a:cubicBezTo>
                  <a:cubicBezTo>
                    <a:pt x="1050" y="20981"/>
                    <a:pt x="2250" y="21483"/>
                    <a:pt x="3330" y="21357"/>
                  </a:cubicBezTo>
                  <a:cubicBezTo>
                    <a:pt x="4410" y="21232"/>
                    <a:pt x="5370" y="20478"/>
                    <a:pt x="7410" y="17213"/>
                  </a:cubicBezTo>
                  <a:cubicBezTo>
                    <a:pt x="9450" y="13948"/>
                    <a:pt x="12570" y="8171"/>
                    <a:pt x="14250" y="4655"/>
                  </a:cubicBezTo>
                  <a:cubicBezTo>
                    <a:pt x="15930" y="1139"/>
                    <a:pt x="16170" y="-117"/>
                    <a:pt x="16050" y="9"/>
                  </a:cubicBezTo>
                  <a:cubicBezTo>
                    <a:pt x="15930" y="134"/>
                    <a:pt x="15450" y="1641"/>
                    <a:pt x="15210" y="4027"/>
                  </a:cubicBezTo>
                  <a:cubicBezTo>
                    <a:pt x="14970" y="6413"/>
                    <a:pt x="14970" y="9678"/>
                    <a:pt x="16050" y="12567"/>
                  </a:cubicBezTo>
                  <a:cubicBezTo>
                    <a:pt x="17130" y="15455"/>
                    <a:pt x="19290" y="17967"/>
                    <a:pt x="21450" y="20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6978649" y="3086100"/>
              <a:ext cx="5569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3659"/>
                    <a:pt x="21600" y="7318"/>
                    <a:pt x="20057" y="10918"/>
                  </a:cubicBezTo>
                  <a:cubicBezTo>
                    <a:pt x="18514" y="14518"/>
                    <a:pt x="9257" y="18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166791" y="3026505"/>
              <a:ext cx="56210" cy="37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96" fill="norm" stroke="1" extrusionOk="0">
                  <a:moveTo>
                    <a:pt x="18844" y="141"/>
                  </a:moveTo>
                  <a:cubicBezTo>
                    <a:pt x="14844" y="19"/>
                    <a:pt x="10844" y="-104"/>
                    <a:pt x="8444" y="141"/>
                  </a:cubicBezTo>
                  <a:cubicBezTo>
                    <a:pt x="6044" y="387"/>
                    <a:pt x="5244" y="1001"/>
                    <a:pt x="3644" y="3455"/>
                  </a:cubicBezTo>
                  <a:cubicBezTo>
                    <a:pt x="2044" y="5910"/>
                    <a:pt x="-356" y="10205"/>
                    <a:pt x="44" y="13273"/>
                  </a:cubicBezTo>
                  <a:cubicBezTo>
                    <a:pt x="444" y="16341"/>
                    <a:pt x="3644" y="18182"/>
                    <a:pt x="7644" y="19348"/>
                  </a:cubicBezTo>
                  <a:cubicBezTo>
                    <a:pt x="11644" y="20514"/>
                    <a:pt x="16444" y="21005"/>
                    <a:pt x="21244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6451600" y="293369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6902450" y="294640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5981700" y="5727700"/>
              <a:ext cx="825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275686" y="5326583"/>
              <a:ext cx="150515" cy="42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38" fill="norm" stroke="1" extrusionOk="0">
                  <a:moveTo>
                    <a:pt x="21333" y="1998"/>
                  </a:moveTo>
                  <a:cubicBezTo>
                    <a:pt x="20433" y="1242"/>
                    <a:pt x="19533" y="486"/>
                    <a:pt x="18333" y="162"/>
                  </a:cubicBezTo>
                  <a:cubicBezTo>
                    <a:pt x="17133" y="-162"/>
                    <a:pt x="15633" y="-54"/>
                    <a:pt x="13083" y="972"/>
                  </a:cubicBezTo>
                  <a:cubicBezTo>
                    <a:pt x="10533" y="1998"/>
                    <a:pt x="6933" y="3942"/>
                    <a:pt x="4233" y="6642"/>
                  </a:cubicBezTo>
                  <a:cubicBezTo>
                    <a:pt x="1533" y="9342"/>
                    <a:pt x="-267" y="12798"/>
                    <a:pt x="33" y="15390"/>
                  </a:cubicBezTo>
                  <a:cubicBezTo>
                    <a:pt x="333" y="17982"/>
                    <a:pt x="2733" y="19710"/>
                    <a:pt x="5133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375400" y="5367490"/>
              <a:ext cx="209550" cy="34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1492"/>
                  </a:moveTo>
                  <a:cubicBezTo>
                    <a:pt x="4364" y="18874"/>
                    <a:pt x="8727" y="16256"/>
                    <a:pt x="12000" y="13376"/>
                  </a:cubicBezTo>
                  <a:cubicBezTo>
                    <a:pt x="15273" y="10496"/>
                    <a:pt x="17455" y="7354"/>
                    <a:pt x="18764" y="5325"/>
                  </a:cubicBezTo>
                  <a:cubicBezTo>
                    <a:pt x="20073" y="3296"/>
                    <a:pt x="20509" y="2379"/>
                    <a:pt x="20727" y="1594"/>
                  </a:cubicBezTo>
                  <a:cubicBezTo>
                    <a:pt x="20945" y="808"/>
                    <a:pt x="20945" y="154"/>
                    <a:pt x="20400" y="23"/>
                  </a:cubicBezTo>
                  <a:cubicBezTo>
                    <a:pt x="19855" y="-108"/>
                    <a:pt x="18764" y="285"/>
                    <a:pt x="17018" y="1921"/>
                  </a:cubicBezTo>
                  <a:cubicBezTo>
                    <a:pt x="15273" y="3557"/>
                    <a:pt x="12873" y="6437"/>
                    <a:pt x="11455" y="9187"/>
                  </a:cubicBezTo>
                  <a:cubicBezTo>
                    <a:pt x="10036" y="11936"/>
                    <a:pt x="9600" y="14554"/>
                    <a:pt x="9927" y="16452"/>
                  </a:cubicBezTo>
                  <a:cubicBezTo>
                    <a:pt x="10255" y="18350"/>
                    <a:pt x="11345" y="19528"/>
                    <a:pt x="13418" y="20052"/>
                  </a:cubicBezTo>
                  <a:cubicBezTo>
                    <a:pt x="15491" y="20576"/>
                    <a:pt x="18545" y="20445"/>
                    <a:pt x="21600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6645862" y="5249009"/>
              <a:ext cx="142289" cy="154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53" fill="norm" stroke="1" extrusionOk="0">
                  <a:moveTo>
                    <a:pt x="1341" y="337"/>
                  </a:moveTo>
                  <a:cubicBezTo>
                    <a:pt x="1977" y="3256"/>
                    <a:pt x="2612" y="6175"/>
                    <a:pt x="2294" y="8656"/>
                  </a:cubicBezTo>
                  <a:cubicBezTo>
                    <a:pt x="1977" y="11137"/>
                    <a:pt x="706" y="13180"/>
                    <a:pt x="229" y="13180"/>
                  </a:cubicBezTo>
                  <a:cubicBezTo>
                    <a:pt x="-247" y="13180"/>
                    <a:pt x="71" y="11137"/>
                    <a:pt x="706" y="8948"/>
                  </a:cubicBezTo>
                  <a:cubicBezTo>
                    <a:pt x="1341" y="6758"/>
                    <a:pt x="2294" y="4423"/>
                    <a:pt x="3406" y="2672"/>
                  </a:cubicBezTo>
                  <a:cubicBezTo>
                    <a:pt x="4518" y="921"/>
                    <a:pt x="5788" y="-247"/>
                    <a:pt x="6741" y="45"/>
                  </a:cubicBezTo>
                  <a:cubicBezTo>
                    <a:pt x="7694" y="337"/>
                    <a:pt x="8329" y="2088"/>
                    <a:pt x="8647" y="3694"/>
                  </a:cubicBezTo>
                  <a:cubicBezTo>
                    <a:pt x="8965" y="5299"/>
                    <a:pt x="8965" y="6758"/>
                    <a:pt x="10394" y="6467"/>
                  </a:cubicBezTo>
                  <a:cubicBezTo>
                    <a:pt x="11824" y="6175"/>
                    <a:pt x="14682" y="4131"/>
                    <a:pt x="16429" y="3839"/>
                  </a:cubicBezTo>
                  <a:cubicBezTo>
                    <a:pt x="18177" y="3548"/>
                    <a:pt x="18812" y="5007"/>
                    <a:pt x="19447" y="8218"/>
                  </a:cubicBezTo>
                  <a:cubicBezTo>
                    <a:pt x="20082" y="11429"/>
                    <a:pt x="20718" y="16391"/>
                    <a:pt x="21353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6762750" y="5651500"/>
              <a:ext cx="698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6400"/>
                    <a:pt x="13745" y="12800"/>
                    <a:pt x="10145" y="16400"/>
                  </a:cubicBezTo>
                  <a:cubicBezTo>
                    <a:pt x="6545" y="20000"/>
                    <a:pt x="3273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6998170" y="5499100"/>
              <a:ext cx="15828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3392" y="0"/>
                  </a:moveTo>
                  <a:cubicBezTo>
                    <a:pt x="2240" y="4800"/>
                    <a:pt x="1088" y="9600"/>
                    <a:pt x="512" y="12600"/>
                  </a:cubicBezTo>
                  <a:cubicBezTo>
                    <a:pt x="-64" y="15600"/>
                    <a:pt x="-64" y="16800"/>
                    <a:pt x="80" y="17900"/>
                  </a:cubicBezTo>
                  <a:cubicBezTo>
                    <a:pt x="224" y="19000"/>
                    <a:pt x="512" y="20000"/>
                    <a:pt x="1520" y="20200"/>
                  </a:cubicBezTo>
                  <a:cubicBezTo>
                    <a:pt x="2528" y="20400"/>
                    <a:pt x="4256" y="19800"/>
                    <a:pt x="6848" y="17600"/>
                  </a:cubicBezTo>
                  <a:cubicBezTo>
                    <a:pt x="9440" y="15400"/>
                    <a:pt x="12896" y="11600"/>
                    <a:pt x="14912" y="9100"/>
                  </a:cubicBezTo>
                  <a:cubicBezTo>
                    <a:pt x="16928" y="6600"/>
                    <a:pt x="17504" y="5400"/>
                    <a:pt x="17648" y="5700"/>
                  </a:cubicBezTo>
                  <a:cubicBezTo>
                    <a:pt x="17792" y="6000"/>
                    <a:pt x="17504" y="7800"/>
                    <a:pt x="17360" y="10300"/>
                  </a:cubicBezTo>
                  <a:cubicBezTo>
                    <a:pt x="17216" y="12800"/>
                    <a:pt x="17216" y="16000"/>
                    <a:pt x="17936" y="18000"/>
                  </a:cubicBezTo>
                  <a:cubicBezTo>
                    <a:pt x="18656" y="20000"/>
                    <a:pt x="20096" y="20800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7203799" y="5340350"/>
              <a:ext cx="1495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495" y="0"/>
                  </a:moveTo>
                  <a:cubicBezTo>
                    <a:pt x="800" y="3130"/>
                    <a:pt x="1104" y="6261"/>
                    <a:pt x="952" y="8922"/>
                  </a:cubicBezTo>
                  <a:cubicBezTo>
                    <a:pt x="800" y="11583"/>
                    <a:pt x="191" y="13774"/>
                    <a:pt x="39" y="13930"/>
                  </a:cubicBezTo>
                  <a:cubicBezTo>
                    <a:pt x="-113" y="14087"/>
                    <a:pt x="191" y="12209"/>
                    <a:pt x="648" y="10487"/>
                  </a:cubicBezTo>
                  <a:cubicBezTo>
                    <a:pt x="1104" y="8765"/>
                    <a:pt x="1712" y="7200"/>
                    <a:pt x="2473" y="5791"/>
                  </a:cubicBezTo>
                  <a:cubicBezTo>
                    <a:pt x="3233" y="4383"/>
                    <a:pt x="4146" y="3130"/>
                    <a:pt x="4907" y="3287"/>
                  </a:cubicBezTo>
                  <a:cubicBezTo>
                    <a:pt x="5667" y="3443"/>
                    <a:pt x="6276" y="5009"/>
                    <a:pt x="6732" y="6574"/>
                  </a:cubicBezTo>
                  <a:cubicBezTo>
                    <a:pt x="7188" y="8139"/>
                    <a:pt x="7493" y="9704"/>
                    <a:pt x="8101" y="9861"/>
                  </a:cubicBezTo>
                  <a:cubicBezTo>
                    <a:pt x="8710" y="10017"/>
                    <a:pt x="9622" y="8765"/>
                    <a:pt x="10535" y="7513"/>
                  </a:cubicBezTo>
                  <a:cubicBezTo>
                    <a:pt x="11448" y="6261"/>
                    <a:pt x="12360" y="5009"/>
                    <a:pt x="13425" y="3913"/>
                  </a:cubicBezTo>
                  <a:cubicBezTo>
                    <a:pt x="14490" y="2817"/>
                    <a:pt x="15707" y="1878"/>
                    <a:pt x="16924" y="2191"/>
                  </a:cubicBezTo>
                  <a:cubicBezTo>
                    <a:pt x="18141" y="2504"/>
                    <a:pt x="19357" y="4070"/>
                    <a:pt x="20118" y="7513"/>
                  </a:cubicBezTo>
                  <a:cubicBezTo>
                    <a:pt x="20879" y="10957"/>
                    <a:pt x="21183" y="16278"/>
                    <a:pt x="214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7308850" y="5334000"/>
              <a:ext cx="176008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2198" y="0"/>
                  </a:moveTo>
                  <a:cubicBezTo>
                    <a:pt x="14485" y="939"/>
                    <a:pt x="16772" y="1878"/>
                    <a:pt x="18551" y="3600"/>
                  </a:cubicBezTo>
                  <a:cubicBezTo>
                    <a:pt x="20329" y="5322"/>
                    <a:pt x="21600" y="7826"/>
                    <a:pt x="20965" y="10213"/>
                  </a:cubicBezTo>
                  <a:cubicBezTo>
                    <a:pt x="20329" y="12600"/>
                    <a:pt x="17788" y="14870"/>
                    <a:pt x="13976" y="16748"/>
                  </a:cubicBezTo>
                  <a:cubicBezTo>
                    <a:pt x="10165" y="18626"/>
                    <a:pt x="5082" y="20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0318817" y="3611930"/>
              <a:ext cx="103545" cy="99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128" fill="norm" stroke="1" extrusionOk="0">
                  <a:moveTo>
                    <a:pt x="10151" y="5659"/>
                  </a:moveTo>
                  <a:cubicBezTo>
                    <a:pt x="8457" y="4309"/>
                    <a:pt x="6763" y="2959"/>
                    <a:pt x="5281" y="3184"/>
                  </a:cubicBezTo>
                  <a:cubicBezTo>
                    <a:pt x="3798" y="3409"/>
                    <a:pt x="2528" y="5209"/>
                    <a:pt x="1892" y="7909"/>
                  </a:cubicBezTo>
                  <a:cubicBezTo>
                    <a:pt x="1257" y="10609"/>
                    <a:pt x="1257" y="14209"/>
                    <a:pt x="2316" y="16234"/>
                  </a:cubicBezTo>
                  <a:cubicBezTo>
                    <a:pt x="3375" y="18259"/>
                    <a:pt x="5492" y="18709"/>
                    <a:pt x="8669" y="17134"/>
                  </a:cubicBezTo>
                  <a:cubicBezTo>
                    <a:pt x="11845" y="15559"/>
                    <a:pt x="16081" y="11959"/>
                    <a:pt x="18410" y="9034"/>
                  </a:cubicBezTo>
                  <a:cubicBezTo>
                    <a:pt x="20739" y="6109"/>
                    <a:pt x="21163" y="3859"/>
                    <a:pt x="20316" y="2284"/>
                  </a:cubicBezTo>
                  <a:cubicBezTo>
                    <a:pt x="19469" y="709"/>
                    <a:pt x="17351" y="-191"/>
                    <a:pt x="15234" y="34"/>
                  </a:cubicBezTo>
                  <a:cubicBezTo>
                    <a:pt x="13116" y="259"/>
                    <a:pt x="10998" y="1609"/>
                    <a:pt x="9092" y="4759"/>
                  </a:cubicBezTo>
                  <a:cubicBezTo>
                    <a:pt x="7187" y="7909"/>
                    <a:pt x="5492" y="12859"/>
                    <a:pt x="5704" y="16009"/>
                  </a:cubicBezTo>
                  <a:cubicBezTo>
                    <a:pt x="5916" y="19159"/>
                    <a:pt x="8034" y="20509"/>
                    <a:pt x="10151" y="20959"/>
                  </a:cubicBezTo>
                  <a:cubicBezTo>
                    <a:pt x="12269" y="21409"/>
                    <a:pt x="14387" y="20959"/>
                    <a:pt x="15869" y="19609"/>
                  </a:cubicBezTo>
                  <a:cubicBezTo>
                    <a:pt x="17351" y="18259"/>
                    <a:pt x="18198" y="16009"/>
                    <a:pt x="18198" y="12859"/>
                  </a:cubicBezTo>
                  <a:cubicBezTo>
                    <a:pt x="18198" y="9709"/>
                    <a:pt x="17351" y="5659"/>
                    <a:pt x="15869" y="3634"/>
                  </a:cubicBezTo>
                  <a:cubicBezTo>
                    <a:pt x="14387" y="1609"/>
                    <a:pt x="12269" y="1609"/>
                    <a:pt x="10151" y="3409"/>
                  </a:cubicBezTo>
                  <a:cubicBezTo>
                    <a:pt x="8034" y="5209"/>
                    <a:pt x="5916" y="8809"/>
                    <a:pt x="5281" y="11734"/>
                  </a:cubicBezTo>
                  <a:cubicBezTo>
                    <a:pt x="4645" y="14659"/>
                    <a:pt x="5492" y="16909"/>
                    <a:pt x="6975" y="18259"/>
                  </a:cubicBezTo>
                  <a:cubicBezTo>
                    <a:pt x="8457" y="19609"/>
                    <a:pt x="10575" y="20059"/>
                    <a:pt x="12481" y="19384"/>
                  </a:cubicBezTo>
                  <a:cubicBezTo>
                    <a:pt x="14387" y="18709"/>
                    <a:pt x="16081" y="16909"/>
                    <a:pt x="17139" y="14434"/>
                  </a:cubicBezTo>
                  <a:cubicBezTo>
                    <a:pt x="18198" y="11959"/>
                    <a:pt x="18622" y="8809"/>
                    <a:pt x="17775" y="7009"/>
                  </a:cubicBezTo>
                  <a:cubicBezTo>
                    <a:pt x="16928" y="5209"/>
                    <a:pt x="14810" y="4759"/>
                    <a:pt x="12692" y="4759"/>
                  </a:cubicBezTo>
                  <a:cubicBezTo>
                    <a:pt x="10575" y="4759"/>
                    <a:pt x="8457" y="5209"/>
                    <a:pt x="6763" y="6334"/>
                  </a:cubicBezTo>
                  <a:cubicBezTo>
                    <a:pt x="5069" y="7459"/>
                    <a:pt x="3798" y="9259"/>
                    <a:pt x="2951" y="11284"/>
                  </a:cubicBezTo>
                  <a:cubicBezTo>
                    <a:pt x="2104" y="13309"/>
                    <a:pt x="1681" y="15559"/>
                    <a:pt x="2528" y="17134"/>
                  </a:cubicBezTo>
                  <a:cubicBezTo>
                    <a:pt x="3375" y="18709"/>
                    <a:pt x="5492" y="19609"/>
                    <a:pt x="6975" y="18934"/>
                  </a:cubicBezTo>
                  <a:cubicBezTo>
                    <a:pt x="8457" y="18259"/>
                    <a:pt x="9304" y="16009"/>
                    <a:pt x="8881" y="14209"/>
                  </a:cubicBezTo>
                  <a:cubicBezTo>
                    <a:pt x="8457" y="12409"/>
                    <a:pt x="6763" y="11059"/>
                    <a:pt x="4857" y="10384"/>
                  </a:cubicBezTo>
                  <a:cubicBezTo>
                    <a:pt x="2951" y="9709"/>
                    <a:pt x="834" y="9709"/>
                    <a:pt x="198" y="10834"/>
                  </a:cubicBezTo>
                  <a:cubicBezTo>
                    <a:pt x="-437" y="11959"/>
                    <a:pt x="410" y="14209"/>
                    <a:pt x="3375" y="15334"/>
                  </a:cubicBezTo>
                  <a:cubicBezTo>
                    <a:pt x="6339" y="16459"/>
                    <a:pt x="11422" y="16459"/>
                    <a:pt x="16504" y="16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9861550" y="3613150"/>
              <a:ext cx="990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38" y="0"/>
                    <a:pt x="3877" y="0"/>
                    <a:pt x="5815" y="0"/>
                  </a:cubicBezTo>
                  <a:cubicBezTo>
                    <a:pt x="7754" y="0"/>
                    <a:pt x="9692" y="0"/>
                    <a:pt x="11562" y="1200"/>
                  </a:cubicBezTo>
                  <a:cubicBezTo>
                    <a:pt x="13431" y="2400"/>
                    <a:pt x="15231" y="4800"/>
                    <a:pt x="16777" y="7200"/>
                  </a:cubicBezTo>
                  <a:cubicBezTo>
                    <a:pt x="18323" y="9600"/>
                    <a:pt x="19615" y="12000"/>
                    <a:pt x="20377" y="14400"/>
                  </a:cubicBezTo>
                  <a:cubicBezTo>
                    <a:pt x="21138" y="16800"/>
                    <a:pt x="2136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0731500" y="3543300"/>
              <a:ext cx="153019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600" fill="norm" stroke="1" extrusionOk="0">
                  <a:moveTo>
                    <a:pt x="10368" y="0"/>
                  </a:moveTo>
                  <a:cubicBezTo>
                    <a:pt x="12096" y="1800"/>
                    <a:pt x="13824" y="3600"/>
                    <a:pt x="15408" y="4837"/>
                  </a:cubicBezTo>
                  <a:cubicBezTo>
                    <a:pt x="16992" y="6075"/>
                    <a:pt x="18432" y="6750"/>
                    <a:pt x="19584" y="7875"/>
                  </a:cubicBezTo>
                  <a:cubicBezTo>
                    <a:pt x="20736" y="9000"/>
                    <a:pt x="21600" y="10575"/>
                    <a:pt x="19728" y="12038"/>
                  </a:cubicBezTo>
                  <a:cubicBezTo>
                    <a:pt x="17856" y="13500"/>
                    <a:pt x="13248" y="14850"/>
                    <a:pt x="9504" y="16425"/>
                  </a:cubicBezTo>
                  <a:cubicBezTo>
                    <a:pt x="5760" y="18000"/>
                    <a:pt x="288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9824218" y="3511549"/>
              <a:ext cx="15798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600" fill="norm" stroke="1" extrusionOk="0">
                  <a:moveTo>
                    <a:pt x="10700" y="0"/>
                  </a:moveTo>
                  <a:cubicBezTo>
                    <a:pt x="11807" y="675"/>
                    <a:pt x="12915" y="1350"/>
                    <a:pt x="12777" y="2138"/>
                  </a:cubicBezTo>
                  <a:cubicBezTo>
                    <a:pt x="12638" y="2925"/>
                    <a:pt x="11254" y="3825"/>
                    <a:pt x="9315" y="4950"/>
                  </a:cubicBezTo>
                  <a:cubicBezTo>
                    <a:pt x="7377" y="6075"/>
                    <a:pt x="4884" y="7425"/>
                    <a:pt x="2807" y="9112"/>
                  </a:cubicBezTo>
                  <a:cubicBezTo>
                    <a:pt x="731" y="10800"/>
                    <a:pt x="-931" y="12825"/>
                    <a:pt x="592" y="14962"/>
                  </a:cubicBezTo>
                  <a:cubicBezTo>
                    <a:pt x="2115" y="17100"/>
                    <a:pt x="6823" y="19350"/>
                    <a:pt x="10700" y="20475"/>
                  </a:cubicBezTo>
                  <a:cubicBezTo>
                    <a:pt x="14577" y="21600"/>
                    <a:pt x="17623" y="21600"/>
                    <a:pt x="206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9366250" y="3407505"/>
              <a:ext cx="139700" cy="3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21472"/>
                  </a:moveTo>
                  <a:cubicBezTo>
                    <a:pt x="5564" y="18300"/>
                    <a:pt x="11127" y="15128"/>
                    <a:pt x="14727" y="12107"/>
                  </a:cubicBezTo>
                  <a:cubicBezTo>
                    <a:pt x="18327" y="9086"/>
                    <a:pt x="19964" y="6216"/>
                    <a:pt x="20782" y="4403"/>
                  </a:cubicBezTo>
                  <a:cubicBezTo>
                    <a:pt x="21600" y="2591"/>
                    <a:pt x="21600" y="1836"/>
                    <a:pt x="21109" y="1156"/>
                  </a:cubicBezTo>
                  <a:cubicBezTo>
                    <a:pt x="20618" y="476"/>
                    <a:pt x="19636" y="-128"/>
                    <a:pt x="18327" y="23"/>
                  </a:cubicBezTo>
                  <a:cubicBezTo>
                    <a:pt x="17018" y="174"/>
                    <a:pt x="15382" y="1080"/>
                    <a:pt x="13745" y="3346"/>
                  </a:cubicBezTo>
                  <a:cubicBezTo>
                    <a:pt x="12109" y="5612"/>
                    <a:pt x="10473" y="9237"/>
                    <a:pt x="9818" y="11503"/>
                  </a:cubicBezTo>
                  <a:cubicBezTo>
                    <a:pt x="9164" y="13769"/>
                    <a:pt x="9491" y="14675"/>
                    <a:pt x="11618" y="15430"/>
                  </a:cubicBezTo>
                  <a:cubicBezTo>
                    <a:pt x="13745" y="16185"/>
                    <a:pt x="17673" y="16789"/>
                    <a:pt x="21600" y="17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0967007" y="3581399"/>
              <a:ext cx="14549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4614" y="0"/>
                  </a:moveTo>
                  <a:cubicBezTo>
                    <a:pt x="3361" y="3857"/>
                    <a:pt x="2109" y="7714"/>
                    <a:pt x="1327" y="10286"/>
                  </a:cubicBezTo>
                  <a:cubicBezTo>
                    <a:pt x="544" y="12857"/>
                    <a:pt x="231" y="14143"/>
                    <a:pt x="75" y="15943"/>
                  </a:cubicBezTo>
                  <a:cubicBezTo>
                    <a:pt x="-82" y="17743"/>
                    <a:pt x="-82" y="20057"/>
                    <a:pt x="1014" y="20571"/>
                  </a:cubicBezTo>
                  <a:cubicBezTo>
                    <a:pt x="2109" y="21086"/>
                    <a:pt x="4301" y="19800"/>
                    <a:pt x="6805" y="17229"/>
                  </a:cubicBezTo>
                  <a:cubicBezTo>
                    <a:pt x="9309" y="14657"/>
                    <a:pt x="12127" y="10800"/>
                    <a:pt x="14161" y="7714"/>
                  </a:cubicBezTo>
                  <a:cubicBezTo>
                    <a:pt x="16196" y="4629"/>
                    <a:pt x="17448" y="2314"/>
                    <a:pt x="17918" y="1800"/>
                  </a:cubicBezTo>
                  <a:cubicBezTo>
                    <a:pt x="18388" y="1286"/>
                    <a:pt x="18075" y="2571"/>
                    <a:pt x="17761" y="5657"/>
                  </a:cubicBezTo>
                  <a:cubicBezTo>
                    <a:pt x="17448" y="8743"/>
                    <a:pt x="17135" y="13629"/>
                    <a:pt x="17761" y="16586"/>
                  </a:cubicBezTo>
                  <a:cubicBezTo>
                    <a:pt x="18388" y="19543"/>
                    <a:pt x="19953" y="20571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1198955" y="4369889"/>
              <a:ext cx="40554" cy="3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06" h="19985" fill="norm" stroke="1" extrusionOk="0">
                  <a:moveTo>
                    <a:pt x="19702" y="12404"/>
                  </a:moveTo>
                  <a:cubicBezTo>
                    <a:pt x="14560" y="10244"/>
                    <a:pt x="9417" y="8084"/>
                    <a:pt x="6331" y="9704"/>
                  </a:cubicBezTo>
                  <a:cubicBezTo>
                    <a:pt x="3245" y="11324"/>
                    <a:pt x="2217" y="16724"/>
                    <a:pt x="4274" y="18884"/>
                  </a:cubicBezTo>
                  <a:cubicBezTo>
                    <a:pt x="6331" y="21044"/>
                    <a:pt x="11474" y="19964"/>
                    <a:pt x="15074" y="16184"/>
                  </a:cubicBezTo>
                  <a:cubicBezTo>
                    <a:pt x="18674" y="12404"/>
                    <a:pt x="20731" y="5924"/>
                    <a:pt x="19188" y="2684"/>
                  </a:cubicBezTo>
                  <a:cubicBezTo>
                    <a:pt x="17645" y="-556"/>
                    <a:pt x="12502" y="-556"/>
                    <a:pt x="7874" y="1064"/>
                  </a:cubicBezTo>
                  <a:cubicBezTo>
                    <a:pt x="3245" y="2684"/>
                    <a:pt x="-869" y="5924"/>
                    <a:pt x="160" y="8084"/>
                  </a:cubicBezTo>
                  <a:cubicBezTo>
                    <a:pt x="1188" y="10244"/>
                    <a:pt x="7360" y="11324"/>
                    <a:pt x="13531" y="12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0509249" y="4362450"/>
              <a:ext cx="1335618" cy="4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890" y="2057"/>
                    <a:pt x="1780" y="4114"/>
                    <a:pt x="2893" y="5657"/>
                  </a:cubicBezTo>
                  <a:cubicBezTo>
                    <a:pt x="4005" y="7200"/>
                    <a:pt x="5340" y="8229"/>
                    <a:pt x="6726" y="8743"/>
                  </a:cubicBezTo>
                  <a:cubicBezTo>
                    <a:pt x="8113" y="9257"/>
                    <a:pt x="9551" y="9257"/>
                    <a:pt x="10851" y="10286"/>
                  </a:cubicBezTo>
                  <a:cubicBezTo>
                    <a:pt x="12152" y="11314"/>
                    <a:pt x="13316" y="13371"/>
                    <a:pt x="14411" y="15429"/>
                  </a:cubicBezTo>
                  <a:cubicBezTo>
                    <a:pt x="15507" y="17486"/>
                    <a:pt x="16534" y="19543"/>
                    <a:pt x="17663" y="20571"/>
                  </a:cubicBezTo>
                  <a:cubicBezTo>
                    <a:pt x="18793" y="21600"/>
                    <a:pt x="20025" y="21600"/>
                    <a:pt x="20727" y="21086"/>
                  </a:cubicBezTo>
                  <a:cubicBezTo>
                    <a:pt x="21429" y="20571"/>
                    <a:pt x="21600" y="19543"/>
                    <a:pt x="21600" y="19029"/>
                  </a:cubicBezTo>
                  <a:cubicBezTo>
                    <a:pt x="21600" y="18514"/>
                    <a:pt x="21429" y="18514"/>
                    <a:pt x="2125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1785599" y="4351866"/>
              <a:ext cx="58474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600" fill="norm" stroke="1" extrusionOk="0">
                  <a:moveTo>
                    <a:pt x="11172" y="2244"/>
                  </a:moveTo>
                  <a:cubicBezTo>
                    <a:pt x="8938" y="1122"/>
                    <a:pt x="6703" y="0"/>
                    <a:pt x="6703" y="0"/>
                  </a:cubicBezTo>
                  <a:cubicBezTo>
                    <a:pt x="6703" y="0"/>
                    <a:pt x="8938" y="1122"/>
                    <a:pt x="11545" y="2104"/>
                  </a:cubicBezTo>
                  <a:cubicBezTo>
                    <a:pt x="14152" y="3086"/>
                    <a:pt x="17131" y="3927"/>
                    <a:pt x="18993" y="5049"/>
                  </a:cubicBezTo>
                  <a:cubicBezTo>
                    <a:pt x="20855" y="6171"/>
                    <a:pt x="21600" y="7574"/>
                    <a:pt x="18248" y="10379"/>
                  </a:cubicBezTo>
                  <a:cubicBezTo>
                    <a:pt x="14897" y="13184"/>
                    <a:pt x="7448" y="173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1919848" y="4368800"/>
              <a:ext cx="17055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5487" y="0"/>
                  </a:moveTo>
                  <a:cubicBezTo>
                    <a:pt x="3620" y="3388"/>
                    <a:pt x="1754" y="6776"/>
                    <a:pt x="820" y="9106"/>
                  </a:cubicBezTo>
                  <a:cubicBezTo>
                    <a:pt x="-113" y="11435"/>
                    <a:pt x="-113" y="12706"/>
                    <a:pt x="154" y="13871"/>
                  </a:cubicBezTo>
                  <a:cubicBezTo>
                    <a:pt x="420" y="15035"/>
                    <a:pt x="954" y="16094"/>
                    <a:pt x="2554" y="16200"/>
                  </a:cubicBezTo>
                  <a:cubicBezTo>
                    <a:pt x="4154" y="16306"/>
                    <a:pt x="6820" y="15459"/>
                    <a:pt x="8954" y="14188"/>
                  </a:cubicBezTo>
                  <a:cubicBezTo>
                    <a:pt x="11087" y="12918"/>
                    <a:pt x="12687" y="11224"/>
                    <a:pt x="14287" y="8894"/>
                  </a:cubicBezTo>
                  <a:cubicBezTo>
                    <a:pt x="15887" y="6565"/>
                    <a:pt x="17487" y="3600"/>
                    <a:pt x="18154" y="2647"/>
                  </a:cubicBezTo>
                  <a:cubicBezTo>
                    <a:pt x="18820" y="1694"/>
                    <a:pt x="18554" y="2753"/>
                    <a:pt x="18154" y="5294"/>
                  </a:cubicBezTo>
                  <a:cubicBezTo>
                    <a:pt x="17754" y="7835"/>
                    <a:pt x="17220" y="11859"/>
                    <a:pt x="17754" y="14824"/>
                  </a:cubicBezTo>
                  <a:cubicBezTo>
                    <a:pt x="18287" y="17788"/>
                    <a:pt x="19887" y="19694"/>
                    <a:pt x="214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0448136" y="4324350"/>
              <a:ext cx="124615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15794" y="0"/>
                  </a:moveTo>
                  <a:cubicBezTo>
                    <a:pt x="11114" y="4500"/>
                    <a:pt x="6434" y="9000"/>
                    <a:pt x="3554" y="12150"/>
                  </a:cubicBezTo>
                  <a:cubicBezTo>
                    <a:pt x="674" y="15300"/>
                    <a:pt x="-406" y="17100"/>
                    <a:pt x="134" y="18225"/>
                  </a:cubicBezTo>
                  <a:cubicBezTo>
                    <a:pt x="674" y="19350"/>
                    <a:pt x="2834" y="19800"/>
                    <a:pt x="6614" y="20250"/>
                  </a:cubicBezTo>
                  <a:cubicBezTo>
                    <a:pt x="10394" y="20700"/>
                    <a:pt x="15794" y="21150"/>
                    <a:pt x="211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153649" y="4200437"/>
              <a:ext cx="138975" cy="28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28" fill="norm" stroke="1" extrusionOk="0">
                  <a:moveTo>
                    <a:pt x="0" y="21528"/>
                  </a:moveTo>
                  <a:cubicBezTo>
                    <a:pt x="4255" y="19478"/>
                    <a:pt x="8509" y="17429"/>
                    <a:pt x="11782" y="14985"/>
                  </a:cubicBezTo>
                  <a:cubicBezTo>
                    <a:pt x="15055" y="12541"/>
                    <a:pt x="17345" y="9703"/>
                    <a:pt x="18818" y="7417"/>
                  </a:cubicBezTo>
                  <a:cubicBezTo>
                    <a:pt x="20291" y="5131"/>
                    <a:pt x="20945" y="3397"/>
                    <a:pt x="21273" y="2135"/>
                  </a:cubicBezTo>
                  <a:cubicBezTo>
                    <a:pt x="21600" y="874"/>
                    <a:pt x="21600" y="86"/>
                    <a:pt x="20945" y="7"/>
                  </a:cubicBezTo>
                  <a:cubicBezTo>
                    <a:pt x="20291" y="-72"/>
                    <a:pt x="18982" y="559"/>
                    <a:pt x="17509" y="2214"/>
                  </a:cubicBezTo>
                  <a:cubicBezTo>
                    <a:pt x="16036" y="3870"/>
                    <a:pt x="14400" y="6550"/>
                    <a:pt x="13582" y="9388"/>
                  </a:cubicBezTo>
                  <a:cubicBezTo>
                    <a:pt x="12764" y="12226"/>
                    <a:pt x="12764" y="15221"/>
                    <a:pt x="13255" y="17035"/>
                  </a:cubicBezTo>
                  <a:cubicBezTo>
                    <a:pt x="13745" y="18848"/>
                    <a:pt x="14727" y="19478"/>
                    <a:pt x="16036" y="19794"/>
                  </a:cubicBezTo>
                  <a:cubicBezTo>
                    <a:pt x="17345" y="20109"/>
                    <a:pt x="18982" y="20109"/>
                    <a:pt x="20618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9845585" y="5955077"/>
              <a:ext cx="47715" cy="3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390" fill="norm" stroke="1" extrusionOk="0">
                  <a:moveTo>
                    <a:pt x="21170" y="4293"/>
                  </a:moveTo>
                  <a:cubicBezTo>
                    <a:pt x="16474" y="1893"/>
                    <a:pt x="11779" y="-507"/>
                    <a:pt x="7553" y="93"/>
                  </a:cubicBezTo>
                  <a:cubicBezTo>
                    <a:pt x="3327" y="693"/>
                    <a:pt x="-430" y="4293"/>
                    <a:pt x="40" y="6693"/>
                  </a:cubicBezTo>
                  <a:cubicBezTo>
                    <a:pt x="509" y="9093"/>
                    <a:pt x="5205" y="10293"/>
                    <a:pt x="5205" y="12693"/>
                  </a:cubicBezTo>
                  <a:cubicBezTo>
                    <a:pt x="5205" y="15093"/>
                    <a:pt x="509" y="18693"/>
                    <a:pt x="1448" y="19893"/>
                  </a:cubicBezTo>
                  <a:cubicBezTo>
                    <a:pt x="2387" y="21093"/>
                    <a:pt x="8961" y="19893"/>
                    <a:pt x="15535" y="18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9182100" y="5956300"/>
              <a:ext cx="1212850" cy="2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8" fill="norm" stroke="1" extrusionOk="0">
                  <a:moveTo>
                    <a:pt x="0" y="0"/>
                  </a:moveTo>
                  <a:cubicBezTo>
                    <a:pt x="1131" y="1543"/>
                    <a:pt x="2262" y="3086"/>
                    <a:pt x="3581" y="3857"/>
                  </a:cubicBezTo>
                  <a:cubicBezTo>
                    <a:pt x="4901" y="4629"/>
                    <a:pt x="6408" y="4629"/>
                    <a:pt x="7935" y="5400"/>
                  </a:cubicBezTo>
                  <a:cubicBezTo>
                    <a:pt x="9462" y="6171"/>
                    <a:pt x="11007" y="7714"/>
                    <a:pt x="12346" y="10029"/>
                  </a:cubicBezTo>
                  <a:cubicBezTo>
                    <a:pt x="13684" y="12343"/>
                    <a:pt x="14815" y="15429"/>
                    <a:pt x="16002" y="17743"/>
                  </a:cubicBezTo>
                  <a:cubicBezTo>
                    <a:pt x="17190" y="20057"/>
                    <a:pt x="18434" y="21600"/>
                    <a:pt x="19376" y="20057"/>
                  </a:cubicBezTo>
                  <a:cubicBezTo>
                    <a:pt x="20318" y="18514"/>
                    <a:pt x="20959" y="13886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0248899" y="5913966"/>
              <a:ext cx="171418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10149" y="2541"/>
                  </a:moveTo>
                  <a:cubicBezTo>
                    <a:pt x="9369" y="1271"/>
                    <a:pt x="8588" y="0"/>
                    <a:pt x="8848" y="0"/>
                  </a:cubicBezTo>
                  <a:cubicBezTo>
                    <a:pt x="9108" y="0"/>
                    <a:pt x="10410" y="1271"/>
                    <a:pt x="12622" y="2700"/>
                  </a:cubicBezTo>
                  <a:cubicBezTo>
                    <a:pt x="14834" y="4129"/>
                    <a:pt x="17957" y="5718"/>
                    <a:pt x="19648" y="7306"/>
                  </a:cubicBezTo>
                  <a:cubicBezTo>
                    <a:pt x="21340" y="8894"/>
                    <a:pt x="21600" y="10482"/>
                    <a:pt x="20039" y="12229"/>
                  </a:cubicBezTo>
                  <a:cubicBezTo>
                    <a:pt x="18477" y="13976"/>
                    <a:pt x="15094" y="15882"/>
                    <a:pt x="11451" y="17471"/>
                  </a:cubicBezTo>
                  <a:cubicBezTo>
                    <a:pt x="7807" y="19059"/>
                    <a:pt x="3904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9152056" y="5848350"/>
              <a:ext cx="201495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14669" y="0"/>
                  </a:moveTo>
                  <a:cubicBezTo>
                    <a:pt x="14669" y="1385"/>
                    <a:pt x="14669" y="2769"/>
                    <a:pt x="12982" y="4708"/>
                  </a:cubicBezTo>
                  <a:cubicBezTo>
                    <a:pt x="11294" y="6646"/>
                    <a:pt x="7919" y="9138"/>
                    <a:pt x="5669" y="10800"/>
                  </a:cubicBezTo>
                  <a:cubicBezTo>
                    <a:pt x="3419" y="12462"/>
                    <a:pt x="2294" y="13292"/>
                    <a:pt x="1394" y="14262"/>
                  </a:cubicBezTo>
                  <a:cubicBezTo>
                    <a:pt x="494" y="15231"/>
                    <a:pt x="-181" y="16338"/>
                    <a:pt x="44" y="17308"/>
                  </a:cubicBezTo>
                  <a:cubicBezTo>
                    <a:pt x="269" y="18277"/>
                    <a:pt x="1394" y="19108"/>
                    <a:pt x="5106" y="19800"/>
                  </a:cubicBezTo>
                  <a:cubicBezTo>
                    <a:pt x="8819" y="20492"/>
                    <a:pt x="15119" y="21046"/>
                    <a:pt x="21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8909050" y="6116783"/>
              <a:ext cx="133350" cy="251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15920"/>
                  </a:moveTo>
                  <a:cubicBezTo>
                    <a:pt x="4457" y="13956"/>
                    <a:pt x="8914" y="11993"/>
                    <a:pt x="12000" y="9672"/>
                  </a:cubicBezTo>
                  <a:cubicBezTo>
                    <a:pt x="15086" y="7352"/>
                    <a:pt x="16800" y="4674"/>
                    <a:pt x="17486" y="2889"/>
                  </a:cubicBezTo>
                  <a:cubicBezTo>
                    <a:pt x="18171" y="1104"/>
                    <a:pt x="17829" y="211"/>
                    <a:pt x="16800" y="33"/>
                  </a:cubicBezTo>
                  <a:cubicBezTo>
                    <a:pt x="15771" y="-146"/>
                    <a:pt x="14057" y="390"/>
                    <a:pt x="11486" y="2264"/>
                  </a:cubicBezTo>
                  <a:cubicBezTo>
                    <a:pt x="8914" y="4138"/>
                    <a:pt x="5486" y="7352"/>
                    <a:pt x="3600" y="10029"/>
                  </a:cubicBezTo>
                  <a:cubicBezTo>
                    <a:pt x="1714" y="12707"/>
                    <a:pt x="1371" y="14849"/>
                    <a:pt x="2743" y="16723"/>
                  </a:cubicBezTo>
                  <a:cubicBezTo>
                    <a:pt x="4114" y="18598"/>
                    <a:pt x="7200" y="20204"/>
                    <a:pt x="10629" y="20829"/>
                  </a:cubicBezTo>
                  <a:cubicBezTo>
                    <a:pt x="14057" y="21454"/>
                    <a:pt x="17829" y="21097"/>
                    <a:pt x="21600" y="20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144000" y="6096000"/>
              <a:ext cx="1651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1" y="4235"/>
                    <a:pt x="1662" y="8471"/>
                    <a:pt x="1938" y="11859"/>
                  </a:cubicBezTo>
                  <a:cubicBezTo>
                    <a:pt x="2215" y="15247"/>
                    <a:pt x="1938" y="17788"/>
                    <a:pt x="1662" y="18000"/>
                  </a:cubicBezTo>
                  <a:cubicBezTo>
                    <a:pt x="1385" y="18212"/>
                    <a:pt x="1108" y="16094"/>
                    <a:pt x="969" y="13976"/>
                  </a:cubicBezTo>
                  <a:cubicBezTo>
                    <a:pt x="831" y="11859"/>
                    <a:pt x="831" y="9741"/>
                    <a:pt x="1246" y="7835"/>
                  </a:cubicBezTo>
                  <a:cubicBezTo>
                    <a:pt x="1662" y="5929"/>
                    <a:pt x="2492" y="4235"/>
                    <a:pt x="3462" y="4024"/>
                  </a:cubicBezTo>
                  <a:cubicBezTo>
                    <a:pt x="4431" y="3812"/>
                    <a:pt x="5538" y="5082"/>
                    <a:pt x="6231" y="6776"/>
                  </a:cubicBezTo>
                  <a:cubicBezTo>
                    <a:pt x="6923" y="8471"/>
                    <a:pt x="7200" y="10588"/>
                    <a:pt x="8862" y="9741"/>
                  </a:cubicBezTo>
                  <a:cubicBezTo>
                    <a:pt x="10523" y="8894"/>
                    <a:pt x="13569" y="5082"/>
                    <a:pt x="15508" y="4024"/>
                  </a:cubicBezTo>
                  <a:cubicBezTo>
                    <a:pt x="17446" y="2965"/>
                    <a:pt x="18277" y="4659"/>
                    <a:pt x="19108" y="8047"/>
                  </a:cubicBezTo>
                  <a:cubicBezTo>
                    <a:pt x="19938" y="11435"/>
                    <a:pt x="20769" y="165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0503626" y="6264221"/>
              <a:ext cx="177075" cy="18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85" fill="norm" stroke="1" extrusionOk="0">
                  <a:moveTo>
                    <a:pt x="1455" y="6923"/>
                  </a:moveTo>
                  <a:cubicBezTo>
                    <a:pt x="1712" y="5710"/>
                    <a:pt x="1969" y="4496"/>
                    <a:pt x="2226" y="3040"/>
                  </a:cubicBezTo>
                  <a:cubicBezTo>
                    <a:pt x="2483" y="1584"/>
                    <a:pt x="2741" y="-115"/>
                    <a:pt x="2612" y="6"/>
                  </a:cubicBezTo>
                  <a:cubicBezTo>
                    <a:pt x="2483" y="128"/>
                    <a:pt x="1969" y="2069"/>
                    <a:pt x="1455" y="4618"/>
                  </a:cubicBezTo>
                  <a:cubicBezTo>
                    <a:pt x="941" y="7166"/>
                    <a:pt x="426" y="10321"/>
                    <a:pt x="169" y="12505"/>
                  </a:cubicBezTo>
                  <a:cubicBezTo>
                    <a:pt x="-88" y="14689"/>
                    <a:pt x="-88" y="15903"/>
                    <a:pt x="426" y="16874"/>
                  </a:cubicBezTo>
                  <a:cubicBezTo>
                    <a:pt x="941" y="17845"/>
                    <a:pt x="1969" y="18573"/>
                    <a:pt x="4412" y="17116"/>
                  </a:cubicBezTo>
                  <a:cubicBezTo>
                    <a:pt x="6855" y="15660"/>
                    <a:pt x="10712" y="12020"/>
                    <a:pt x="13155" y="9350"/>
                  </a:cubicBezTo>
                  <a:cubicBezTo>
                    <a:pt x="15598" y="6681"/>
                    <a:pt x="16626" y="4982"/>
                    <a:pt x="17141" y="4739"/>
                  </a:cubicBezTo>
                  <a:cubicBezTo>
                    <a:pt x="17655" y="4496"/>
                    <a:pt x="17655" y="5710"/>
                    <a:pt x="17783" y="8258"/>
                  </a:cubicBezTo>
                  <a:cubicBezTo>
                    <a:pt x="17912" y="10806"/>
                    <a:pt x="18169" y="14689"/>
                    <a:pt x="18812" y="17116"/>
                  </a:cubicBezTo>
                  <a:cubicBezTo>
                    <a:pt x="19455" y="19543"/>
                    <a:pt x="20483" y="20514"/>
                    <a:pt x="21512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0748433" y="6178550"/>
              <a:ext cx="16209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964" y="0"/>
                  </a:moveTo>
                  <a:cubicBezTo>
                    <a:pt x="1683" y="4000"/>
                    <a:pt x="1403" y="8000"/>
                    <a:pt x="982" y="11000"/>
                  </a:cubicBezTo>
                  <a:cubicBezTo>
                    <a:pt x="561" y="14000"/>
                    <a:pt x="0" y="16000"/>
                    <a:pt x="0" y="15600"/>
                  </a:cubicBezTo>
                  <a:cubicBezTo>
                    <a:pt x="0" y="15200"/>
                    <a:pt x="561" y="12400"/>
                    <a:pt x="1262" y="10200"/>
                  </a:cubicBezTo>
                  <a:cubicBezTo>
                    <a:pt x="1964" y="8000"/>
                    <a:pt x="2805" y="6400"/>
                    <a:pt x="3787" y="5000"/>
                  </a:cubicBezTo>
                  <a:cubicBezTo>
                    <a:pt x="4769" y="3600"/>
                    <a:pt x="5891" y="2400"/>
                    <a:pt x="6592" y="2800"/>
                  </a:cubicBezTo>
                  <a:cubicBezTo>
                    <a:pt x="7294" y="3200"/>
                    <a:pt x="7574" y="5200"/>
                    <a:pt x="7855" y="7200"/>
                  </a:cubicBezTo>
                  <a:cubicBezTo>
                    <a:pt x="8135" y="9200"/>
                    <a:pt x="8416" y="11200"/>
                    <a:pt x="8977" y="11400"/>
                  </a:cubicBezTo>
                  <a:cubicBezTo>
                    <a:pt x="9538" y="11600"/>
                    <a:pt x="10379" y="10000"/>
                    <a:pt x="11501" y="8200"/>
                  </a:cubicBezTo>
                  <a:cubicBezTo>
                    <a:pt x="12623" y="6400"/>
                    <a:pt x="14026" y="4400"/>
                    <a:pt x="15429" y="3000"/>
                  </a:cubicBezTo>
                  <a:cubicBezTo>
                    <a:pt x="16831" y="1600"/>
                    <a:pt x="18234" y="800"/>
                    <a:pt x="19356" y="1600"/>
                  </a:cubicBezTo>
                  <a:cubicBezTo>
                    <a:pt x="20478" y="2400"/>
                    <a:pt x="21319" y="4800"/>
                    <a:pt x="21460" y="8400"/>
                  </a:cubicBezTo>
                  <a:cubicBezTo>
                    <a:pt x="21600" y="12000"/>
                    <a:pt x="21039" y="16800"/>
                    <a:pt x="20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9594850" y="3155949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880"/>
                    <a:pt x="21600" y="5760"/>
                    <a:pt x="18000" y="9360"/>
                  </a:cubicBezTo>
                  <a:cubicBezTo>
                    <a:pt x="14400" y="12960"/>
                    <a:pt x="72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1169649" y="3378200"/>
              <a:ext cx="6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60"/>
                    <a:pt x="7200" y="11520"/>
                    <a:pt x="3600" y="1512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0299700" y="3994513"/>
              <a:ext cx="190500" cy="11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1111"/>
                  </a:moveTo>
                  <a:cubicBezTo>
                    <a:pt x="1200" y="325"/>
                    <a:pt x="2400" y="-460"/>
                    <a:pt x="4080" y="325"/>
                  </a:cubicBezTo>
                  <a:cubicBezTo>
                    <a:pt x="5760" y="1111"/>
                    <a:pt x="7920" y="3467"/>
                    <a:pt x="9120" y="5627"/>
                  </a:cubicBezTo>
                  <a:cubicBezTo>
                    <a:pt x="10320" y="7787"/>
                    <a:pt x="10560" y="9751"/>
                    <a:pt x="10320" y="11518"/>
                  </a:cubicBezTo>
                  <a:cubicBezTo>
                    <a:pt x="10080" y="13285"/>
                    <a:pt x="9360" y="14856"/>
                    <a:pt x="8640" y="16427"/>
                  </a:cubicBezTo>
                  <a:cubicBezTo>
                    <a:pt x="7920" y="17998"/>
                    <a:pt x="7200" y="19569"/>
                    <a:pt x="7560" y="20355"/>
                  </a:cubicBezTo>
                  <a:cubicBezTo>
                    <a:pt x="7920" y="21140"/>
                    <a:pt x="9360" y="21140"/>
                    <a:pt x="11880" y="20551"/>
                  </a:cubicBezTo>
                  <a:cubicBezTo>
                    <a:pt x="14400" y="19962"/>
                    <a:pt x="18000" y="18784"/>
                    <a:pt x="21600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2132404" y="4187565"/>
              <a:ext cx="192947" cy="11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54" fill="norm" stroke="1" extrusionOk="0">
                  <a:moveTo>
                    <a:pt x="1680" y="5254"/>
                  </a:moveTo>
                  <a:cubicBezTo>
                    <a:pt x="741" y="4097"/>
                    <a:pt x="-198" y="2940"/>
                    <a:pt x="37" y="1975"/>
                  </a:cubicBezTo>
                  <a:cubicBezTo>
                    <a:pt x="272" y="1011"/>
                    <a:pt x="1680" y="240"/>
                    <a:pt x="2972" y="47"/>
                  </a:cubicBezTo>
                  <a:cubicBezTo>
                    <a:pt x="4263" y="-146"/>
                    <a:pt x="5437" y="240"/>
                    <a:pt x="6141" y="1397"/>
                  </a:cubicBezTo>
                  <a:cubicBezTo>
                    <a:pt x="6845" y="2554"/>
                    <a:pt x="7080" y="4483"/>
                    <a:pt x="7080" y="6411"/>
                  </a:cubicBezTo>
                  <a:cubicBezTo>
                    <a:pt x="7080" y="8340"/>
                    <a:pt x="6845" y="10268"/>
                    <a:pt x="6141" y="12004"/>
                  </a:cubicBezTo>
                  <a:cubicBezTo>
                    <a:pt x="5437" y="13740"/>
                    <a:pt x="4263" y="15283"/>
                    <a:pt x="4263" y="16440"/>
                  </a:cubicBezTo>
                  <a:cubicBezTo>
                    <a:pt x="4263" y="17597"/>
                    <a:pt x="5437" y="18368"/>
                    <a:pt x="8489" y="19140"/>
                  </a:cubicBezTo>
                  <a:cubicBezTo>
                    <a:pt x="11541" y="19911"/>
                    <a:pt x="16472" y="20683"/>
                    <a:pt x="21402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6870700" y="7066973"/>
              <a:ext cx="5791200" cy="14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2989"/>
                  </a:moveTo>
                  <a:cubicBezTo>
                    <a:pt x="142" y="1699"/>
                    <a:pt x="284" y="410"/>
                    <a:pt x="489" y="87"/>
                  </a:cubicBezTo>
                  <a:cubicBezTo>
                    <a:pt x="695" y="-235"/>
                    <a:pt x="963" y="410"/>
                    <a:pt x="1239" y="732"/>
                  </a:cubicBezTo>
                  <a:cubicBezTo>
                    <a:pt x="1516" y="1055"/>
                    <a:pt x="1800" y="1055"/>
                    <a:pt x="2100" y="893"/>
                  </a:cubicBezTo>
                  <a:cubicBezTo>
                    <a:pt x="2400" y="732"/>
                    <a:pt x="2716" y="410"/>
                    <a:pt x="3016" y="249"/>
                  </a:cubicBezTo>
                  <a:cubicBezTo>
                    <a:pt x="3316" y="87"/>
                    <a:pt x="3600" y="87"/>
                    <a:pt x="3904" y="410"/>
                  </a:cubicBezTo>
                  <a:cubicBezTo>
                    <a:pt x="4208" y="732"/>
                    <a:pt x="4532" y="1377"/>
                    <a:pt x="4820" y="1861"/>
                  </a:cubicBezTo>
                  <a:cubicBezTo>
                    <a:pt x="5108" y="2344"/>
                    <a:pt x="5361" y="2666"/>
                    <a:pt x="5637" y="2828"/>
                  </a:cubicBezTo>
                  <a:cubicBezTo>
                    <a:pt x="5913" y="2989"/>
                    <a:pt x="6213" y="2989"/>
                    <a:pt x="6525" y="2989"/>
                  </a:cubicBezTo>
                  <a:cubicBezTo>
                    <a:pt x="6837" y="2989"/>
                    <a:pt x="7161" y="2989"/>
                    <a:pt x="7488" y="2989"/>
                  </a:cubicBezTo>
                  <a:cubicBezTo>
                    <a:pt x="7816" y="2989"/>
                    <a:pt x="8147" y="2989"/>
                    <a:pt x="8483" y="2989"/>
                  </a:cubicBezTo>
                  <a:cubicBezTo>
                    <a:pt x="8818" y="2989"/>
                    <a:pt x="9158" y="2989"/>
                    <a:pt x="9501" y="2989"/>
                  </a:cubicBezTo>
                  <a:cubicBezTo>
                    <a:pt x="9845" y="2989"/>
                    <a:pt x="10192" y="2989"/>
                    <a:pt x="10536" y="3150"/>
                  </a:cubicBezTo>
                  <a:cubicBezTo>
                    <a:pt x="10879" y="3311"/>
                    <a:pt x="11218" y="3634"/>
                    <a:pt x="11558" y="4117"/>
                  </a:cubicBezTo>
                  <a:cubicBezTo>
                    <a:pt x="11897" y="4601"/>
                    <a:pt x="12237" y="5246"/>
                    <a:pt x="12572" y="5890"/>
                  </a:cubicBezTo>
                  <a:cubicBezTo>
                    <a:pt x="12908" y="6535"/>
                    <a:pt x="13239" y="7180"/>
                    <a:pt x="13579" y="7664"/>
                  </a:cubicBezTo>
                  <a:cubicBezTo>
                    <a:pt x="13918" y="8147"/>
                    <a:pt x="14266" y="8469"/>
                    <a:pt x="14554" y="8792"/>
                  </a:cubicBezTo>
                  <a:cubicBezTo>
                    <a:pt x="14842" y="9114"/>
                    <a:pt x="15071" y="9437"/>
                    <a:pt x="15308" y="9598"/>
                  </a:cubicBezTo>
                  <a:cubicBezTo>
                    <a:pt x="15545" y="9759"/>
                    <a:pt x="15789" y="9759"/>
                    <a:pt x="16034" y="9759"/>
                  </a:cubicBezTo>
                  <a:cubicBezTo>
                    <a:pt x="16279" y="9759"/>
                    <a:pt x="16524" y="9759"/>
                    <a:pt x="16832" y="9920"/>
                  </a:cubicBezTo>
                  <a:cubicBezTo>
                    <a:pt x="17139" y="10081"/>
                    <a:pt x="17511" y="10404"/>
                    <a:pt x="17814" y="10726"/>
                  </a:cubicBezTo>
                  <a:cubicBezTo>
                    <a:pt x="18118" y="11049"/>
                    <a:pt x="18355" y="11371"/>
                    <a:pt x="18695" y="11855"/>
                  </a:cubicBezTo>
                  <a:cubicBezTo>
                    <a:pt x="19034" y="12338"/>
                    <a:pt x="19476" y="12983"/>
                    <a:pt x="19871" y="13789"/>
                  </a:cubicBezTo>
                  <a:cubicBezTo>
                    <a:pt x="20266" y="14595"/>
                    <a:pt x="20613" y="15562"/>
                    <a:pt x="20893" y="16852"/>
                  </a:cubicBezTo>
                  <a:cubicBezTo>
                    <a:pt x="21174" y="18141"/>
                    <a:pt x="21387" y="19753"/>
                    <a:pt x="21600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0040144" y="6845300"/>
              <a:ext cx="95676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1094" y="0"/>
                  </a:moveTo>
                  <a:cubicBezTo>
                    <a:pt x="8746" y="1800"/>
                    <a:pt x="6398" y="3600"/>
                    <a:pt x="5224" y="6000"/>
                  </a:cubicBezTo>
                  <a:cubicBezTo>
                    <a:pt x="4050" y="8400"/>
                    <a:pt x="4050" y="11400"/>
                    <a:pt x="5694" y="12300"/>
                  </a:cubicBezTo>
                  <a:cubicBezTo>
                    <a:pt x="7337" y="13200"/>
                    <a:pt x="10624" y="12000"/>
                    <a:pt x="12737" y="9900"/>
                  </a:cubicBezTo>
                  <a:cubicBezTo>
                    <a:pt x="14850" y="7800"/>
                    <a:pt x="15789" y="4800"/>
                    <a:pt x="15085" y="3000"/>
                  </a:cubicBezTo>
                  <a:cubicBezTo>
                    <a:pt x="14381" y="1200"/>
                    <a:pt x="12033" y="600"/>
                    <a:pt x="9685" y="600"/>
                  </a:cubicBezTo>
                  <a:cubicBezTo>
                    <a:pt x="7337" y="600"/>
                    <a:pt x="4989" y="1200"/>
                    <a:pt x="3346" y="3000"/>
                  </a:cubicBezTo>
                  <a:cubicBezTo>
                    <a:pt x="1702" y="4800"/>
                    <a:pt x="763" y="7800"/>
                    <a:pt x="294" y="10800"/>
                  </a:cubicBezTo>
                  <a:cubicBezTo>
                    <a:pt x="-176" y="13800"/>
                    <a:pt x="-176" y="16800"/>
                    <a:pt x="998" y="18600"/>
                  </a:cubicBezTo>
                  <a:cubicBezTo>
                    <a:pt x="2172" y="20400"/>
                    <a:pt x="4520" y="21000"/>
                    <a:pt x="6867" y="21000"/>
                  </a:cubicBezTo>
                  <a:cubicBezTo>
                    <a:pt x="9215" y="21000"/>
                    <a:pt x="11563" y="20400"/>
                    <a:pt x="13207" y="18300"/>
                  </a:cubicBezTo>
                  <a:cubicBezTo>
                    <a:pt x="14850" y="16200"/>
                    <a:pt x="15789" y="12600"/>
                    <a:pt x="14615" y="10500"/>
                  </a:cubicBezTo>
                  <a:cubicBezTo>
                    <a:pt x="13441" y="8400"/>
                    <a:pt x="10154" y="7800"/>
                    <a:pt x="7572" y="8400"/>
                  </a:cubicBezTo>
                  <a:cubicBezTo>
                    <a:pt x="4989" y="9000"/>
                    <a:pt x="3111" y="10800"/>
                    <a:pt x="2876" y="13200"/>
                  </a:cubicBezTo>
                  <a:cubicBezTo>
                    <a:pt x="2641" y="15600"/>
                    <a:pt x="4050" y="18600"/>
                    <a:pt x="5928" y="20100"/>
                  </a:cubicBezTo>
                  <a:cubicBezTo>
                    <a:pt x="7807" y="21600"/>
                    <a:pt x="10154" y="21600"/>
                    <a:pt x="12502" y="21300"/>
                  </a:cubicBezTo>
                  <a:cubicBezTo>
                    <a:pt x="14850" y="21000"/>
                    <a:pt x="17198" y="20400"/>
                    <a:pt x="18841" y="18600"/>
                  </a:cubicBezTo>
                  <a:cubicBezTo>
                    <a:pt x="20485" y="16800"/>
                    <a:pt x="21424" y="13800"/>
                    <a:pt x="21189" y="11100"/>
                  </a:cubicBezTo>
                  <a:cubicBezTo>
                    <a:pt x="20954" y="8400"/>
                    <a:pt x="19546" y="6000"/>
                    <a:pt x="17667" y="4800"/>
                  </a:cubicBezTo>
                  <a:cubicBezTo>
                    <a:pt x="15789" y="3600"/>
                    <a:pt x="13441" y="3600"/>
                    <a:pt x="12033" y="5100"/>
                  </a:cubicBezTo>
                  <a:cubicBezTo>
                    <a:pt x="10624" y="6600"/>
                    <a:pt x="10154" y="9600"/>
                    <a:pt x="11563" y="12600"/>
                  </a:cubicBezTo>
                  <a:cubicBezTo>
                    <a:pt x="12972" y="15600"/>
                    <a:pt x="16259" y="18600"/>
                    <a:pt x="19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0300125" y="6808917"/>
              <a:ext cx="278976" cy="28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337" fill="norm" stroke="1" extrusionOk="0">
                  <a:moveTo>
                    <a:pt x="11749" y="2221"/>
                  </a:moveTo>
                  <a:cubicBezTo>
                    <a:pt x="10603" y="1438"/>
                    <a:pt x="9458" y="656"/>
                    <a:pt x="8231" y="734"/>
                  </a:cubicBezTo>
                  <a:cubicBezTo>
                    <a:pt x="7003" y="812"/>
                    <a:pt x="5694" y="1751"/>
                    <a:pt x="4385" y="3786"/>
                  </a:cubicBezTo>
                  <a:cubicBezTo>
                    <a:pt x="3076" y="5821"/>
                    <a:pt x="1767" y="8951"/>
                    <a:pt x="1031" y="11377"/>
                  </a:cubicBezTo>
                  <a:cubicBezTo>
                    <a:pt x="294" y="13803"/>
                    <a:pt x="131" y="15525"/>
                    <a:pt x="49" y="16777"/>
                  </a:cubicBezTo>
                  <a:cubicBezTo>
                    <a:pt x="-33" y="18030"/>
                    <a:pt x="-33" y="18812"/>
                    <a:pt x="212" y="19516"/>
                  </a:cubicBezTo>
                  <a:cubicBezTo>
                    <a:pt x="458" y="20221"/>
                    <a:pt x="949" y="20847"/>
                    <a:pt x="1685" y="21160"/>
                  </a:cubicBezTo>
                  <a:cubicBezTo>
                    <a:pt x="2422" y="21473"/>
                    <a:pt x="3403" y="21473"/>
                    <a:pt x="5449" y="20299"/>
                  </a:cubicBezTo>
                  <a:cubicBezTo>
                    <a:pt x="7494" y="19125"/>
                    <a:pt x="10603" y="16777"/>
                    <a:pt x="12894" y="14116"/>
                  </a:cubicBezTo>
                  <a:cubicBezTo>
                    <a:pt x="15185" y="11456"/>
                    <a:pt x="16658" y="8482"/>
                    <a:pt x="17312" y="6212"/>
                  </a:cubicBezTo>
                  <a:cubicBezTo>
                    <a:pt x="17967" y="3943"/>
                    <a:pt x="17803" y="2377"/>
                    <a:pt x="17394" y="1360"/>
                  </a:cubicBezTo>
                  <a:cubicBezTo>
                    <a:pt x="16985" y="343"/>
                    <a:pt x="16331" y="-127"/>
                    <a:pt x="14531" y="30"/>
                  </a:cubicBezTo>
                  <a:cubicBezTo>
                    <a:pt x="12731" y="186"/>
                    <a:pt x="9785" y="969"/>
                    <a:pt x="7985" y="1751"/>
                  </a:cubicBezTo>
                  <a:cubicBezTo>
                    <a:pt x="6185" y="2534"/>
                    <a:pt x="5531" y="3316"/>
                    <a:pt x="5285" y="4177"/>
                  </a:cubicBezTo>
                  <a:cubicBezTo>
                    <a:pt x="5040" y="5038"/>
                    <a:pt x="5203" y="5977"/>
                    <a:pt x="5694" y="6525"/>
                  </a:cubicBezTo>
                  <a:cubicBezTo>
                    <a:pt x="6185" y="7073"/>
                    <a:pt x="7003" y="7230"/>
                    <a:pt x="9703" y="7073"/>
                  </a:cubicBezTo>
                  <a:cubicBezTo>
                    <a:pt x="12403" y="6916"/>
                    <a:pt x="16985" y="6447"/>
                    <a:pt x="21567" y="5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0090150" y="3206749"/>
              <a:ext cx="190500" cy="393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21600"/>
                  </a:moveTo>
                  <a:cubicBezTo>
                    <a:pt x="1440" y="21298"/>
                    <a:pt x="720" y="20996"/>
                    <a:pt x="360" y="20636"/>
                  </a:cubicBezTo>
                  <a:cubicBezTo>
                    <a:pt x="0" y="20276"/>
                    <a:pt x="0" y="19858"/>
                    <a:pt x="0" y="19446"/>
                  </a:cubicBezTo>
                  <a:cubicBezTo>
                    <a:pt x="0" y="19034"/>
                    <a:pt x="0" y="18627"/>
                    <a:pt x="240" y="18290"/>
                  </a:cubicBezTo>
                  <a:cubicBezTo>
                    <a:pt x="480" y="17954"/>
                    <a:pt x="960" y="17686"/>
                    <a:pt x="1200" y="17367"/>
                  </a:cubicBezTo>
                  <a:cubicBezTo>
                    <a:pt x="1440" y="17048"/>
                    <a:pt x="1440" y="16676"/>
                    <a:pt x="1560" y="16322"/>
                  </a:cubicBezTo>
                  <a:cubicBezTo>
                    <a:pt x="1680" y="15968"/>
                    <a:pt x="1920" y="15631"/>
                    <a:pt x="2160" y="15346"/>
                  </a:cubicBezTo>
                  <a:cubicBezTo>
                    <a:pt x="2400" y="15062"/>
                    <a:pt x="2640" y="14830"/>
                    <a:pt x="2880" y="14557"/>
                  </a:cubicBezTo>
                  <a:cubicBezTo>
                    <a:pt x="3120" y="14284"/>
                    <a:pt x="3360" y="13970"/>
                    <a:pt x="3600" y="13639"/>
                  </a:cubicBezTo>
                  <a:cubicBezTo>
                    <a:pt x="3840" y="13308"/>
                    <a:pt x="4080" y="12960"/>
                    <a:pt x="4440" y="12664"/>
                  </a:cubicBezTo>
                  <a:cubicBezTo>
                    <a:pt x="4800" y="12368"/>
                    <a:pt x="5280" y="12124"/>
                    <a:pt x="5640" y="11828"/>
                  </a:cubicBezTo>
                  <a:cubicBezTo>
                    <a:pt x="6000" y="11532"/>
                    <a:pt x="6240" y="11183"/>
                    <a:pt x="6480" y="10829"/>
                  </a:cubicBezTo>
                  <a:cubicBezTo>
                    <a:pt x="6720" y="10475"/>
                    <a:pt x="6960" y="10115"/>
                    <a:pt x="7080" y="9743"/>
                  </a:cubicBezTo>
                  <a:cubicBezTo>
                    <a:pt x="7200" y="9372"/>
                    <a:pt x="7200" y="8988"/>
                    <a:pt x="7440" y="8663"/>
                  </a:cubicBezTo>
                  <a:cubicBezTo>
                    <a:pt x="7680" y="8338"/>
                    <a:pt x="8160" y="8071"/>
                    <a:pt x="8640" y="7792"/>
                  </a:cubicBezTo>
                  <a:cubicBezTo>
                    <a:pt x="9120" y="7514"/>
                    <a:pt x="9600" y="7223"/>
                    <a:pt x="9960" y="6904"/>
                  </a:cubicBezTo>
                  <a:cubicBezTo>
                    <a:pt x="10320" y="6585"/>
                    <a:pt x="10560" y="6236"/>
                    <a:pt x="10920" y="5934"/>
                  </a:cubicBezTo>
                  <a:cubicBezTo>
                    <a:pt x="11280" y="5632"/>
                    <a:pt x="11760" y="5377"/>
                    <a:pt x="12000" y="5034"/>
                  </a:cubicBezTo>
                  <a:cubicBezTo>
                    <a:pt x="12240" y="4692"/>
                    <a:pt x="12240" y="4262"/>
                    <a:pt x="12360" y="3867"/>
                  </a:cubicBezTo>
                  <a:cubicBezTo>
                    <a:pt x="12480" y="3472"/>
                    <a:pt x="12720" y="3112"/>
                    <a:pt x="12960" y="2793"/>
                  </a:cubicBezTo>
                  <a:cubicBezTo>
                    <a:pt x="13200" y="2474"/>
                    <a:pt x="13440" y="2195"/>
                    <a:pt x="14160" y="1893"/>
                  </a:cubicBezTo>
                  <a:cubicBezTo>
                    <a:pt x="14880" y="1591"/>
                    <a:pt x="16080" y="1266"/>
                    <a:pt x="16800" y="1016"/>
                  </a:cubicBezTo>
                  <a:cubicBezTo>
                    <a:pt x="17520" y="766"/>
                    <a:pt x="17760" y="592"/>
                    <a:pt x="18480" y="435"/>
                  </a:cubicBezTo>
                  <a:cubicBezTo>
                    <a:pt x="19200" y="279"/>
                    <a:pt x="20400" y="1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076949" y="787664"/>
              <a:ext cx="237068" cy="7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9180"/>
                  </a:moveTo>
                  <a:cubicBezTo>
                    <a:pt x="5400" y="6712"/>
                    <a:pt x="10800" y="4243"/>
                    <a:pt x="14079" y="2700"/>
                  </a:cubicBezTo>
                  <a:cubicBezTo>
                    <a:pt x="17357" y="1157"/>
                    <a:pt x="18514" y="540"/>
                    <a:pt x="19575" y="232"/>
                  </a:cubicBezTo>
                  <a:cubicBezTo>
                    <a:pt x="20636" y="-77"/>
                    <a:pt x="21600" y="-77"/>
                    <a:pt x="21600" y="232"/>
                  </a:cubicBezTo>
                  <a:cubicBezTo>
                    <a:pt x="21600" y="540"/>
                    <a:pt x="20636" y="1157"/>
                    <a:pt x="18032" y="2700"/>
                  </a:cubicBezTo>
                  <a:cubicBezTo>
                    <a:pt x="15429" y="4243"/>
                    <a:pt x="11186" y="6712"/>
                    <a:pt x="8582" y="8872"/>
                  </a:cubicBezTo>
                  <a:cubicBezTo>
                    <a:pt x="5979" y="11032"/>
                    <a:pt x="5014" y="12883"/>
                    <a:pt x="5014" y="13809"/>
                  </a:cubicBezTo>
                  <a:cubicBezTo>
                    <a:pt x="5014" y="14734"/>
                    <a:pt x="5979" y="14734"/>
                    <a:pt x="8389" y="13809"/>
                  </a:cubicBezTo>
                  <a:cubicBezTo>
                    <a:pt x="10800" y="12883"/>
                    <a:pt x="14657" y="11032"/>
                    <a:pt x="17068" y="9797"/>
                  </a:cubicBezTo>
                  <a:cubicBezTo>
                    <a:pt x="19479" y="8563"/>
                    <a:pt x="20443" y="7946"/>
                    <a:pt x="20443" y="8563"/>
                  </a:cubicBezTo>
                  <a:cubicBezTo>
                    <a:pt x="20443" y="9180"/>
                    <a:pt x="19479" y="11032"/>
                    <a:pt x="17261" y="13192"/>
                  </a:cubicBezTo>
                  <a:cubicBezTo>
                    <a:pt x="15043" y="15352"/>
                    <a:pt x="11571" y="17820"/>
                    <a:pt x="9354" y="19363"/>
                  </a:cubicBezTo>
                  <a:cubicBezTo>
                    <a:pt x="7136" y="20906"/>
                    <a:pt x="6171" y="21523"/>
                    <a:pt x="6171" y="20906"/>
                  </a:cubicBezTo>
                  <a:cubicBezTo>
                    <a:pt x="6171" y="20289"/>
                    <a:pt x="7136" y="18437"/>
                    <a:pt x="8582" y="16586"/>
                  </a:cubicBezTo>
                  <a:cubicBezTo>
                    <a:pt x="10029" y="14734"/>
                    <a:pt x="11957" y="12883"/>
                    <a:pt x="13404" y="11649"/>
                  </a:cubicBezTo>
                  <a:cubicBezTo>
                    <a:pt x="14850" y="10414"/>
                    <a:pt x="15814" y="9797"/>
                    <a:pt x="15718" y="9489"/>
                  </a:cubicBezTo>
                  <a:cubicBezTo>
                    <a:pt x="15621" y="9180"/>
                    <a:pt x="14464" y="9180"/>
                    <a:pt x="14754" y="9489"/>
                  </a:cubicBezTo>
                  <a:cubicBezTo>
                    <a:pt x="15043" y="9797"/>
                    <a:pt x="16779" y="10414"/>
                    <a:pt x="18514" y="1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5994400" y="115553"/>
              <a:ext cx="146050" cy="87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1062"/>
                  </a:moveTo>
                  <a:cubicBezTo>
                    <a:pt x="21600" y="594"/>
                    <a:pt x="21600" y="125"/>
                    <a:pt x="21130" y="21"/>
                  </a:cubicBezTo>
                  <a:cubicBezTo>
                    <a:pt x="20661" y="-83"/>
                    <a:pt x="19722" y="177"/>
                    <a:pt x="18626" y="1218"/>
                  </a:cubicBezTo>
                  <a:cubicBezTo>
                    <a:pt x="17530" y="2259"/>
                    <a:pt x="16278" y="4081"/>
                    <a:pt x="15026" y="5929"/>
                  </a:cubicBezTo>
                  <a:cubicBezTo>
                    <a:pt x="13774" y="7776"/>
                    <a:pt x="12522" y="9650"/>
                    <a:pt x="10957" y="11576"/>
                  </a:cubicBezTo>
                  <a:cubicBezTo>
                    <a:pt x="9391" y="13502"/>
                    <a:pt x="7513" y="15479"/>
                    <a:pt x="5635" y="17145"/>
                  </a:cubicBezTo>
                  <a:cubicBezTo>
                    <a:pt x="3757" y="18810"/>
                    <a:pt x="1878" y="20164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057899" y="155319"/>
              <a:ext cx="419101" cy="81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0" y="2777"/>
                  </a:moveTo>
                  <a:cubicBezTo>
                    <a:pt x="655" y="2329"/>
                    <a:pt x="1309" y="1882"/>
                    <a:pt x="2891" y="1462"/>
                  </a:cubicBezTo>
                  <a:cubicBezTo>
                    <a:pt x="4473" y="1042"/>
                    <a:pt x="6982" y="651"/>
                    <a:pt x="9873" y="399"/>
                  </a:cubicBezTo>
                  <a:cubicBezTo>
                    <a:pt x="12764" y="147"/>
                    <a:pt x="16036" y="35"/>
                    <a:pt x="17945" y="7"/>
                  </a:cubicBezTo>
                  <a:cubicBezTo>
                    <a:pt x="19855" y="-21"/>
                    <a:pt x="20400" y="35"/>
                    <a:pt x="20836" y="231"/>
                  </a:cubicBezTo>
                  <a:cubicBezTo>
                    <a:pt x="21273" y="427"/>
                    <a:pt x="21600" y="762"/>
                    <a:pt x="21600" y="1826"/>
                  </a:cubicBezTo>
                  <a:cubicBezTo>
                    <a:pt x="21600" y="2889"/>
                    <a:pt x="21273" y="4680"/>
                    <a:pt x="20891" y="6666"/>
                  </a:cubicBezTo>
                  <a:cubicBezTo>
                    <a:pt x="20509" y="8653"/>
                    <a:pt x="20073" y="10835"/>
                    <a:pt x="19909" y="12821"/>
                  </a:cubicBezTo>
                  <a:cubicBezTo>
                    <a:pt x="19745" y="14808"/>
                    <a:pt x="19855" y="16599"/>
                    <a:pt x="19255" y="17830"/>
                  </a:cubicBezTo>
                  <a:cubicBezTo>
                    <a:pt x="18655" y="19061"/>
                    <a:pt x="17345" y="19732"/>
                    <a:pt x="14727" y="20208"/>
                  </a:cubicBezTo>
                  <a:cubicBezTo>
                    <a:pt x="12109" y="20684"/>
                    <a:pt x="8182" y="20963"/>
                    <a:pt x="5891" y="21159"/>
                  </a:cubicBezTo>
                  <a:cubicBezTo>
                    <a:pt x="3600" y="21355"/>
                    <a:pt x="2945" y="21467"/>
                    <a:pt x="2291" y="2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621998" y="6397889"/>
              <a:ext cx="265083" cy="390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27" fill="norm" stroke="1" extrusionOk="0">
                  <a:moveTo>
                    <a:pt x="3351" y="1562"/>
                  </a:moveTo>
                  <a:cubicBezTo>
                    <a:pt x="2670" y="1912"/>
                    <a:pt x="1990" y="2262"/>
                    <a:pt x="2075" y="2612"/>
                  </a:cubicBezTo>
                  <a:cubicBezTo>
                    <a:pt x="2160" y="2963"/>
                    <a:pt x="3010" y="3313"/>
                    <a:pt x="5562" y="3371"/>
                  </a:cubicBezTo>
                  <a:cubicBezTo>
                    <a:pt x="8113" y="3430"/>
                    <a:pt x="12365" y="3196"/>
                    <a:pt x="14916" y="2904"/>
                  </a:cubicBezTo>
                  <a:cubicBezTo>
                    <a:pt x="17467" y="2612"/>
                    <a:pt x="18318" y="2262"/>
                    <a:pt x="19253" y="1795"/>
                  </a:cubicBezTo>
                  <a:cubicBezTo>
                    <a:pt x="20188" y="1328"/>
                    <a:pt x="21209" y="744"/>
                    <a:pt x="21294" y="394"/>
                  </a:cubicBezTo>
                  <a:cubicBezTo>
                    <a:pt x="21379" y="44"/>
                    <a:pt x="20529" y="-73"/>
                    <a:pt x="18403" y="44"/>
                  </a:cubicBezTo>
                  <a:cubicBezTo>
                    <a:pt x="16277" y="161"/>
                    <a:pt x="12875" y="511"/>
                    <a:pt x="10579" y="1211"/>
                  </a:cubicBezTo>
                  <a:cubicBezTo>
                    <a:pt x="8283" y="1912"/>
                    <a:pt x="7092" y="2963"/>
                    <a:pt x="6667" y="3780"/>
                  </a:cubicBezTo>
                  <a:cubicBezTo>
                    <a:pt x="6242" y="4597"/>
                    <a:pt x="6582" y="5181"/>
                    <a:pt x="7262" y="5882"/>
                  </a:cubicBezTo>
                  <a:cubicBezTo>
                    <a:pt x="7943" y="6582"/>
                    <a:pt x="8963" y="7399"/>
                    <a:pt x="9473" y="8100"/>
                  </a:cubicBezTo>
                  <a:cubicBezTo>
                    <a:pt x="9984" y="8801"/>
                    <a:pt x="9984" y="9384"/>
                    <a:pt x="8878" y="10435"/>
                  </a:cubicBezTo>
                  <a:cubicBezTo>
                    <a:pt x="7773" y="11486"/>
                    <a:pt x="5562" y="13004"/>
                    <a:pt x="3861" y="14346"/>
                  </a:cubicBezTo>
                  <a:cubicBezTo>
                    <a:pt x="2160" y="15689"/>
                    <a:pt x="970" y="16857"/>
                    <a:pt x="374" y="17732"/>
                  </a:cubicBezTo>
                  <a:cubicBezTo>
                    <a:pt x="-221" y="18608"/>
                    <a:pt x="-221" y="19192"/>
                    <a:pt x="1225" y="19776"/>
                  </a:cubicBezTo>
                  <a:cubicBezTo>
                    <a:pt x="2670" y="20359"/>
                    <a:pt x="5562" y="20943"/>
                    <a:pt x="8453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860550" y="6602515"/>
              <a:ext cx="215900" cy="160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2722"/>
                  </a:moveTo>
                  <a:cubicBezTo>
                    <a:pt x="847" y="1880"/>
                    <a:pt x="1694" y="1039"/>
                    <a:pt x="2541" y="1039"/>
                  </a:cubicBezTo>
                  <a:cubicBezTo>
                    <a:pt x="3388" y="1039"/>
                    <a:pt x="4235" y="1880"/>
                    <a:pt x="4871" y="4405"/>
                  </a:cubicBezTo>
                  <a:cubicBezTo>
                    <a:pt x="5506" y="6930"/>
                    <a:pt x="5929" y="11137"/>
                    <a:pt x="5824" y="13802"/>
                  </a:cubicBezTo>
                  <a:cubicBezTo>
                    <a:pt x="5718" y="16467"/>
                    <a:pt x="5082" y="17589"/>
                    <a:pt x="4447" y="18711"/>
                  </a:cubicBezTo>
                  <a:cubicBezTo>
                    <a:pt x="3812" y="19833"/>
                    <a:pt x="3176" y="20955"/>
                    <a:pt x="2965" y="20675"/>
                  </a:cubicBezTo>
                  <a:cubicBezTo>
                    <a:pt x="2753" y="20394"/>
                    <a:pt x="2965" y="18711"/>
                    <a:pt x="4553" y="15626"/>
                  </a:cubicBezTo>
                  <a:cubicBezTo>
                    <a:pt x="6141" y="12540"/>
                    <a:pt x="9106" y="8052"/>
                    <a:pt x="11329" y="4826"/>
                  </a:cubicBezTo>
                  <a:cubicBezTo>
                    <a:pt x="13553" y="1600"/>
                    <a:pt x="15035" y="-364"/>
                    <a:pt x="15247" y="57"/>
                  </a:cubicBezTo>
                  <a:cubicBezTo>
                    <a:pt x="15459" y="478"/>
                    <a:pt x="14400" y="3283"/>
                    <a:pt x="13447" y="5667"/>
                  </a:cubicBezTo>
                  <a:cubicBezTo>
                    <a:pt x="12494" y="8052"/>
                    <a:pt x="11647" y="10015"/>
                    <a:pt x="11541" y="12259"/>
                  </a:cubicBezTo>
                  <a:cubicBezTo>
                    <a:pt x="11435" y="14504"/>
                    <a:pt x="12071" y="17028"/>
                    <a:pt x="13871" y="18571"/>
                  </a:cubicBezTo>
                  <a:cubicBezTo>
                    <a:pt x="15671" y="20114"/>
                    <a:pt x="18635" y="20675"/>
                    <a:pt x="21600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606550" y="6838950"/>
              <a:ext cx="381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6800"/>
                    <a:pt x="7680" y="12000"/>
                    <a:pt x="11280" y="8400"/>
                  </a:cubicBezTo>
                  <a:cubicBezTo>
                    <a:pt x="14880" y="4800"/>
                    <a:pt x="182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1848847" y="6858000"/>
              <a:ext cx="132354" cy="2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021" fill="norm" stroke="1" extrusionOk="0">
                  <a:moveTo>
                    <a:pt x="4981" y="13886"/>
                  </a:moveTo>
                  <a:cubicBezTo>
                    <a:pt x="2581" y="16971"/>
                    <a:pt x="181" y="20057"/>
                    <a:pt x="9" y="20829"/>
                  </a:cubicBezTo>
                  <a:cubicBezTo>
                    <a:pt x="-162" y="21600"/>
                    <a:pt x="1895" y="20057"/>
                    <a:pt x="5838" y="16200"/>
                  </a:cubicBezTo>
                  <a:cubicBezTo>
                    <a:pt x="9781" y="12343"/>
                    <a:pt x="15609" y="6171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2234564" y="66357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2324099" y="678815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2235200" y="66357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3118470" y="6460066"/>
              <a:ext cx="120030" cy="39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73" fill="norm" stroke="1" extrusionOk="0">
                  <a:moveTo>
                    <a:pt x="20760" y="228"/>
                  </a:moveTo>
                  <a:cubicBezTo>
                    <a:pt x="18929" y="0"/>
                    <a:pt x="17099" y="-227"/>
                    <a:pt x="14353" y="455"/>
                  </a:cubicBezTo>
                  <a:cubicBezTo>
                    <a:pt x="11607" y="1137"/>
                    <a:pt x="7946" y="2729"/>
                    <a:pt x="4835" y="5002"/>
                  </a:cubicBezTo>
                  <a:cubicBezTo>
                    <a:pt x="1723" y="7276"/>
                    <a:pt x="-840" y="10232"/>
                    <a:pt x="258" y="13074"/>
                  </a:cubicBezTo>
                  <a:cubicBezTo>
                    <a:pt x="1357" y="15916"/>
                    <a:pt x="6116" y="18645"/>
                    <a:pt x="10875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365995" y="6580716"/>
              <a:ext cx="196355" cy="16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95" fill="norm" stroke="1" extrusionOk="0">
                  <a:moveTo>
                    <a:pt x="7529" y="2244"/>
                  </a:moveTo>
                  <a:cubicBezTo>
                    <a:pt x="8218" y="1122"/>
                    <a:pt x="8907" y="0"/>
                    <a:pt x="9827" y="0"/>
                  </a:cubicBezTo>
                  <a:cubicBezTo>
                    <a:pt x="10746" y="0"/>
                    <a:pt x="11895" y="1122"/>
                    <a:pt x="11780" y="3787"/>
                  </a:cubicBezTo>
                  <a:cubicBezTo>
                    <a:pt x="11665" y="6452"/>
                    <a:pt x="10286" y="10660"/>
                    <a:pt x="8448" y="13605"/>
                  </a:cubicBezTo>
                  <a:cubicBezTo>
                    <a:pt x="6610" y="16551"/>
                    <a:pt x="4312" y="18234"/>
                    <a:pt x="2588" y="19356"/>
                  </a:cubicBezTo>
                  <a:cubicBezTo>
                    <a:pt x="865" y="20478"/>
                    <a:pt x="-284" y="21039"/>
                    <a:pt x="61" y="21319"/>
                  </a:cubicBezTo>
                  <a:cubicBezTo>
                    <a:pt x="405" y="21600"/>
                    <a:pt x="2244" y="21600"/>
                    <a:pt x="6035" y="20899"/>
                  </a:cubicBezTo>
                  <a:cubicBezTo>
                    <a:pt x="9827" y="20197"/>
                    <a:pt x="15571" y="18795"/>
                    <a:pt x="21316" y="17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586663" y="6593416"/>
              <a:ext cx="156299" cy="160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037" fill="norm" stroke="1" extrusionOk="0">
                  <a:moveTo>
                    <a:pt x="12935" y="2215"/>
                  </a:moveTo>
                  <a:cubicBezTo>
                    <a:pt x="12082" y="1108"/>
                    <a:pt x="11230" y="0"/>
                    <a:pt x="10093" y="0"/>
                  </a:cubicBezTo>
                  <a:cubicBezTo>
                    <a:pt x="8956" y="0"/>
                    <a:pt x="7535" y="1108"/>
                    <a:pt x="5688" y="3877"/>
                  </a:cubicBezTo>
                  <a:cubicBezTo>
                    <a:pt x="3840" y="6646"/>
                    <a:pt x="1566" y="11077"/>
                    <a:pt x="572" y="14123"/>
                  </a:cubicBezTo>
                  <a:cubicBezTo>
                    <a:pt x="-423" y="17169"/>
                    <a:pt x="-139" y="18831"/>
                    <a:pt x="1566" y="19938"/>
                  </a:cubicBezTo>
                  <a:cubicBezTo>
                    <a:pt x="3272" y="21046"/>
                    <a:pt x="6398" y="21600"/>
                    <a:pt x="9809" y="20215"/>
                  </a:cubicBezTo>
                  <a:cubicBezTo>
                    <a:pt x="13219" y="18831"/>
                    <a:pt x="16914" y="15508"/>
                    <a:pt x="18903" y="12323"/>
                  </a:cubicBezTo>
                  <a:cubicBezTo>
                    <a:pt x="20893" y="9138"/>
                    <a:pt x="21177" y="6092"/>
                    <a:pt x="20893" y="4015"/>
                  </a:cubicBezTo>
                  <a:cubicBezTo>
                    <a:pt x="20609" y="1938"/>
                    <a:pt x="19756" y="831"/>
                    <a:pt x="18477" y="554"/>
                  </a:cubicBezTo>
                  <a:cubicBezTo>
                    <a:pt x="17198" y="277"/>
                    <a:pt x="15493" y="831"/>
                    <a:pt x="13788" y="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708400" y="6756400"/>
              <a:ext cx="1270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4109244" y="6591300"/>
              <a:ext cx="13361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600" fill="norm" stroke="1" extrusionOk="0">
                  <a:moveTo>
                    <a:pt x="12835" y="0"/>
                  </a:moveTo>
                  <a:cubicBezTo>
                    <a:pt x="9180" y="3508"/>
                    <a:pt x="5524" y="7015"/>
                    <a:pt x="3364" y="9231"/>
                  </a:cubicBezTo>
                  <a:cubicBezTo>
                    <a:pt x="1204" y="11446"/>
                    <a:pt x="540" y="12369"/>
                    <a:pt x="207" y="13292"/>
                  </a:cubicBezTo>
                  <a:cubicBezTo>
                    <a:pt x="-125" y="14215"/>
                    <a:pt x="-125" y="15138"/>
                    <a:pt x="706" y="15508"/>
                  </a:cubicBezTo>
                  <a:cubicBezTo>
                    <a:pt x="1537" y="15877"/>
                    <a:pt x="3198" y="15692"/>
                    <a:pt x="5026" y="15323"/>
                  </a:cubicBezTo>
                  <a:cubicBezTo>
                    <a:pt x="6853" y="14954"/>
                    <a:pt x="8847" y="14400"/>
                    <a:pt x="11672" y="13477"/>
                  </a:cubicBezTo>
                  <a:cubicBezTo>
                    <a:pt x="14497" y="12554"/>
                    <a:pt x="18152" y="11262"/>
                    <a:pt x="19813" y="11169"/>
                  </a:cubicBezTo>
                  <a:cubicBezTo>
                    <a:pt x="21475" y="11077"/>
                    <a:pt x="21143" y="12185"/>
                    <a:pt x="20146" y="14123"/>
                  </a:cubicBezTo>
                  <a:cubicBezTo>
                    <a:pt x="19149" y="16062"/>
                    <a:pt x="17487" y="18831"/>
                    <a:pt x="158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300904" y="6635750"/>
              <a:ext cx="153165" cy="17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0988" fill="norm" stroke="1" extrusionOk="0">
                  <a:moveTo>
                    <a:pt x="19606" y="3086"/>
                  </a:moveTo>
                  <a:cubicBezTo>
                    <a:pt x="16438" y="3600"/>
                    <a:pt x="13270" y="4114"/>
                    <a:pt x="9958" y="6300"/>
                  </a:cubicBezTo>
                  <a:cubicBezTo>
                    <a:pt x="6646" y="8486"/>
                    <a:pt x="3190" y="12343"/>
                    <a:pt x="1462" y="14914"/>
                  </a:cubicBezTo>
                  <a:cubicBezTo>
                    <a:pt x="-266" y="17486"/>
                    <a:pt x="-266" y="18771"/>
                    <a:pt x="454" y="19800"/>
                  </a:cubicBezTo>
                  <a:cubicBezTo>
                    <a:pt x="1174" y="20829"/>
                    <a:pt x="2614" y="21600"/>
                    <a:pt x="6214" y="20314"/>
                  </a:cubicBezTo>
                  <a:cubicBezTo>
                    <a:pt x="9814" y="19029"/>
                    <a:pt x="15574" y="15686"/>
                    <a:pt x="18454" y="12600"/>
                  </a:cubicBezTo>
                  <a:cubicBezTo>
                    <a:pt x="21334" y="9514"/>
                    <a:pt x="21334" y="6686"/>
                    <a:pt x="19894" y="4629"/>
                  </a:cubicBezTo>
                  <a:cubicBezTo>
                    <a:pt x="18454" y="2571"/>
                    <a:pt x="15574" y="1286"/>
                    <a:pt x="126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527550" y="6597650"/>
              <a:ext cx="95518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14087" y="0"/>
                  </a:moveTo>
                  <a:cubicBezTo>
                    <a:pt x="17374" y="1751"/>
                    <a:pt x="20661" y="3503"/>
                    <a:pt x="21130" y="6032"/>
                  </a:cubicBezTo>
                  <a:cubicBezTo>
                    <a:pt x="21600" y="8562"/>
                    <a:pt x="19252" y="11870"/>
                    <a:pt x="15261" y="14595"/>
                  </a:cubicBezTo>
                  <a:cubicBezTo>
                    <a:pt x="11270" y="17319"/>
                    <a:pt x="5635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5190221" y="6616823"/>
              <a:ext cx="118380" cy="26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420" fill="norm" stroke="1" extrusionOk="0">
                  <a:moveTo>
                    <a:pt x="20828" y="2031"/>
                  </a:moveTo>
                  <a:cubicBezTo>
                    <a:pt x="20083" y="1181"/>
                    <a:pt x="19338" y="330"/>
                    <a:pt x="18035" y="75"/>
                  </a:cubicBezTo>
                  <a:cubicBezTo>
                    <a:pt x="16731" y="-180"/>
                    <a:pt x="14869" y="160"/>
                    <a:pt x="11890" y="1946"/>
                  </a:cubicBezTo>
                  <a:cubicBezTo>
                    <a:pt x="8911" y="3732"/>
                    <a:pt x="4814" y="6963"/>
                    <a:pt x="2394" y="9685"/>
                  </a:cubicBezTo>
                  <a:cubicBezTo>
                    <a:pt x="-27" y="12406"/>
                    <a:pt x="-772" y="14617"/>
                    <a:pt x="904" y="16488"/>
                  </a:cubicBezTo>
                  <a:cubicBezTo>
                    <a:pt x="2580" y="18359"/>
                    <a:pt x="6676" y="19889"/>
                    <a:pt x="10773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5310691" y="6702969"/>
              <a:ext cx="194760" cy="104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856" fill="norm" stroke="1" extrusionOk="0">
                  <a:moveTo>
                    <a:pt x="13705" y="1797"/>
                  </a:moveTo>
                  <a:cubicBezTo>
                    <a:pt x="11151" y="527"/>
                    <a:pt x="8596" y="-744"/>
                    <a:pt x="6273" y="527"/>
                  </a:cubicBezTo>
                  <a:cubicBezTo>
                    <a:pt x="3951" y="1797"/>
                    <a:pt x="1860" y="5609"/>
                    <a:pt x="815" y="8574"/>
                  </a:cubicBezTo>
                  <a:cubicBezTo>
                    <a:pt x="-230" y="11538"/>
                    <a:pt x="-230" y="13656"/>
                    <a:pt x="583" y="15350"/>
                  </a:cubicBezTo>
                  <a:cubicBezTo>
                    <a:pt x="1396" y="17044"/>
                    <a:pt x="3022" y="18315"/>
                    <a:pt x="5344" y="18315"/>
                  </a:cubicBezTo>
                  <a:cubicBezTo>
                    <a:pt x="7667" y="18315"/>
                    <a:pt x="10686" y="17044"/>
                    <a:pt x="13473" y="17256"/>
                  </a:cubicBezTo>
                  <a:cubicBezTo>
                    <a:pt x="16260" y="17468"/>
                    <a:pt x="18815" y="19162"/>
                    <a:pt x="21370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5632450" y="6661150"/>
              <a:ext cx="36216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4871"/>
                    <a:pt x="21600" y="9741"/>
                    <a:pt x="20400" y="13341"/>
                  </a:cubicBezTo>
                  <a:cubicBezTo>
                    <a:pt x="19200" y="16941"/>
                    <a:pt x="9600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3260377" y="7194550"/>
              <a:ext cx="149573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21199" y="0"/>
                  </a:moveTo>
                  <a:cubicBezTo>
                    <a:pt x="19699" y="0"/>
                    <a:pt x="18199" y="0"/>
                    <a:pt x="15499" y="1260"/>
                  </a:cubicBezTo>
                  <a:cubicBezTo>
                    <a:pt x="12799" y="2520"/>
                    <a:pt x="8899" y="5040"/>
                    <a:pt x="5599" y="7800"/>
                  </a:cubicBezTo>
                  <a:cubicBezTo>
                    <a:pt x="2299" y="10560"/>
                    <a:pt x="-401" y="13560"/>
                    <a:pt x="49" y="15900"/>
                  </a:cubicBezTo>
                  <a:cubicBezTo>
                    <a:pt x="499" y="18240"/>
                    <a:pt x="4099" y="19920"/>
                    <a:pt x="76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3468335" y="7261003"/>
              <a:ext cx="195616" cy="21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36" fill="norm" stroke="1" extrusionOk="0">
                  <a:moveTo>
                    <a:pt x="3313" y="4072"/>
                  </a:moveTo>
                  <a:cubicBezTo>
                    <a:pt x="2853" y="3033"/>
                    <a:pt x="2393" y="1995"/>
                    <a:pt x="2738" y="1268"/>
                  </a:cubicBezTo>
                  <a:cubicBezTo>
                    <a:pt x="3083" y="541"/>
                    <a:pt x="4232" y="126"/>
                    <a:pt x="5496" y="22"/>
                  </a:cubicBezTo>
                  <a:cubicBezTo>
                    <a:pt x="6759" y="-82"/>
                    <a:pt x="8138" y="126"/>
                    <a:pt x="9287" y="1995"/>
                  </a:cubicBezTo>
                  <a:cubicBezTo>
                    <a:pt x="10436" y="3864"/>
                    <a:pt x="11355" y="7395"/>
                    <a:pt x="10551" y="10199"/>
                  </a:cubicBezTo>
                  <a:cubicBezTo>
                    <a:pt x="9747" y="13003"/>
                    <a:pt x="7219" y="15080"/>
                    <a:pt x="4921" y="16845"/>
                  </a:cubicBezTo>
                  <a:cubicBezTo>
                    <a:pt x="2623" y="18610"/>
                    <a:pt x="555" y="20064"/>
                    <a:pt x="96" y="20791"/>
                  </a:cubicBezTo>
                  <a:cubicBezTo>
                    <a:pt x="-364" y="21518"/>
                    <a:pt x="785" y="21518"/>
                    <a:pt x="4576" y="20791"/>
                  </a:cubicBezTo>
                  <a:cubicBezTo>
                    <a:pt x="8368" y="20064"/>
                    <a:pt x="14802" y="18610"/>
                    <a:pt x="21236" y="17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3711353" y="7295576"/>
              <a:ext cx="161207" cy="22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60" fill="norm" stroke="1" extrusionOk="0">
                  <a:moveTo>
                    <a:pt x="18964" y="4176"/>
                  </a:moveTo>
                  <a:cubicBezTo>
                    <a:pt x="16440" y="2409"/>
                    <a:pt x="13915" y="642"/>
                    <a:pt x="10970" y="151"/>
                  </a:cubicBezTo>
                  <a:cubicBezTo>
                    <a:pt x="8024" y="-340"/>
                    <a:pt x="4658" y="445"/>
                    <a:pt x="2694" y="1329"/>
                  </a:cubicBezTo>
                  <a:cubicBezTo>
                    <a:pt x="731" y="2213"/>
                    <a:pt x="170" y="3195"/>
                    <a:pt x="29" y="4275"/>
                  </a:cubicBezTo>
                  <a:cubicBezTo>
                    <a:pt x="-111" y="5355"/>
                    <a:pt x="170" y="6533"/>
                    <a:pt x="2694" y="7024"/>
                  </a:cubicBezTo>
                  <a:cubicBezTo>
                    <a:pt x="5219" y="7515"/>
                    <a:pt x="9988" y="7318"/>
                    <a:pt x="13494" y="6925"/>
                  </a:cubicBezTo>
                  <a:cubicBezTo>
                    <a:pt x="17001" y="6533"/>
                    <a:pt x="19245" y="5944"/>
                    <a:pt x="20367" y="6140"/>
                  </a:cubicBezTo>
                  <a:cubicBezTo>
                    <a:pt x="21489" y="6336"/>
                    <a:pt x="21489" y="7318"/>
                    <a:pt x="21208" y="9969"/>
                  </a:cubicBezTo>
                  <a:cubicBezTo>
                    <a:pt x="20928" y="12620"/>
                    <a:pt x="20367" y="16940"/>
                    <a:pt x="19806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3879850" y="7543800"/>
              <a:ext cx="88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4112804" y="7267839"/>
              <a:ext cx="95146" cy="212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466" fill="norm" stroke="1" extrusionOk="0">
                  <a:moveTo>
                    <a:pt x="433" y="3502"/>
                  </a:moveTo>
                  <a:cubicBezTo>
                    <a:pt x="-26" y="2432"/>
                    <a:pt x="-486" y="1363"/>
                    <a:pt x="1123" y="721"/>
                  </a:cubicBezTo>
                  <a:cubicBezTo>
                    <a:pt x="2731" y="80"/>
                    <a:pt x="6408" y="-134"/>
                    <a:pt x="9165" y="80"/>
                  </a:cubicBezTo>
                  <a:cubicBezTo>
                    <a:pt x="11923" y="294"/>
                    <a:pt x="13761" y="935"/>
                    <a:pt x="15140" y="2325"/>
                  </a:cubicBezTo>
                  <a:cubicBezTo>
                    <a:pt x="16518" y="3716"/>
                    <a:pt x="17437" y="5854"/>
                    <a:pt x="16978" y="7244"/>
                  </a:cubicBezTo>
                  <a:cubicBezTo>
                    <a:pt x="16518" y="8634"/>
                    <a:pt x="14680" y="9276"/>
                    <a:pt x="12612" y="9811"/>
                  </a:cubicBezTo>
                  <a:cubicBezTo>
                    <a:pt x="10544" y="10345"/>
                    <a:pt x="8246" y="10773"/>
                    <a:pt x="8246" y="10987"/>
                  </a:cubicBezTo>
                  <a:cubicBezTo>
                    <a:pt x="8246" y="11201"/>
                    <a:pt x="10544" y="11201"/>
                    <a:pt x="13071" y="11842"/>
                  </a:cubicBezTo>
                  <a:cubicBezTo>
                    <a:pt x="15599" y="12484"/>
                    <a:pt x="18357" y="13767"/>
                    <a:pt x="19735" y="14943"/>
                  </a:cubicBezTo>
                  <a:cubicBezTo>
                    <a:pt x="21114" y="16119"/>
                    <a:pt x="21114" y="17189"/>
                    <a:pt x="18586" y="18258"/>
                  </a:cubicBezTo>
                  <a:cubicBezTo>
                    <a:pt x="16059" y="19327"/>
                    <a:pt x="11003" y="20397"/>
                    <a:pt x="5948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4378822" y="7277100"/>
              <a:ext cx="21729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871"/>
                    <a:pt x="-1443" y="9741"/>
                    <a:pt x="1502" y="13341"/>
                  </a:cubicBezTo>
                  <a:cubicBezTo>
                    <a:pt x="4448" y="16941"/>
                    <a:pt x="12302" y="19271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4508500" y="7194550"/>
              <a:ext cx="10065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fill="norm" stroke="1" extrusionOk="0">
                  <a:moveTo>
                    <a:pt x="1296" y="0"/>
                  </a:moveTo>
                  <a:cubicBezTo>
                    <a:pt x="8208" y="2182"/>
                    <a:pt x="15120" y="4364"/>
                    <a:pt x="18360" y="6982"/>
                  </a:cubicBezTo>
                  <a:cubicBezTo>
                    <a:pt x="21600" y="9600"/>
                    <a:pt x="21168" y="12655"/>
                    <a:pt x="17496" y="15164"/>
                  </a:cubicBezTo>
                  <a:cubicBezTo>
                    <a:pt x="13824" y="17673"/>
                    <a:pt x="6912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5183981" y="7256920"/>
              <a:ext cx="111919" cy="31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33" fill="norm" stroke="1" extrusionOk="0">
                  <a:moveTo>
                    <a:pt x="21150" y="3938"/>
                  </a:moveTo>
                  <a:cubicBezTo>
                    <a:pt x="21150" y="3223"/>
                    <a:pt x="21150" y="2508"/>
                    <a:pt x="20750" y="1721"/>
                  </a:cubicBezTo>
                  <a:cubicBezTo>
                    <a:pt x="20350" y="934"/>
                    <a:pt x="19550" y="76"/>
                    <a:pt x="18350" y="5"/>
                  </a:cubicBezTo>
                  <a:cubicBezTo>
                    <a:pt x="17150" y="-67"/>
                    <a:pt x="15550" y="648"/>
                    <a:pt x="12350" y="3152"/>
                  </a:cubicBezTo>
                  <a:cubicBezTo>
                    <a:pt x="9150" y="5655"/>
                    <a:pt x="4350" y="9946"/>
                    <a:pt x="1950" y="12807"/>
                  </a:cubicBezTo>
                  <a:cubicBezTo>
                    <a:pt x="-450" y="15668"/>
                    <a:pt x="-450" y="17099"/>
                    <a:pt x="950" y="18314"/>
                  </a:cubicBezTo>
                  <a:cubicBezTo>
                    <a:pt x="2350" y="19530"/>
                    <a:pt x="5150" y="20532"/>
                    <a:pt x="795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5333999" y="7251700"/>
              <a:ext cx="134331" cy="308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48" fill="norm" stroke="1" extrusionOk="0">
                  <a:moveTo>
                    <a:pt x="11963" y="0"/>
                  </a:moveTo>
                  <a:cubicBezTo>
                    <a:pt x="9305" y="1176"/>
                    <a:pt x="6646" y="2351"/>
                    <a:pt x="4652" y="5143"/>
                  </a:cubicBezTo>
                  <a:cubicBezTo>
                    <a:pt x="2658" y="7935"/>
                    <a:pt x="1329" y="12343"/>
                    <a:pt x="665" y="14914"/>
                  </a:cubicBezTo>
                  <a:cubicBezTo>
                    <a:pt x="0" y="17486"/>
                    <a:pt x="0" y="18220"/>
                    <a:pt x="0" y="18955"/>
                  </a:cubicBezTo>
                  <a:cubicBezTo>
                    <a:pt x="0" y="19690"/>
                    <a:pt x="0" y="20424"/>
                    <a:pt x="498" y="20424"/>
                  </a:cubicBezTo>
                  <a:cubicBezTo>
                    <a:pt x="997" y="20424"/>
                    <a:pt x="1994" y="19690"/>
                    <a:pt x="3157" y="18367"/>
                  </a:cubicBezTo>
                  <a:cubicBezTo>
                    <a:pt x="4320" y="17045"/>
                    <a:pt x="5649" y="15135"/>
                    <a:pt x="6812" y="13886"/>
                  </a:cubicBezTo>
                  <a:cubicBezTo>
                    <a:pt x="7975" y="12637"/>
                    <a:pt x="8972" y="12049"/>
                    <a:pt x="10634" y="12049"/>
                  </a:cubicBezTo>
                  <a:cubicBezTo>
                    <a:pt x="12295" y="12049"/>
                    <a:pt x="14622" y="12637"/>
                    <a:pt x="16449" y="13298"/>
                  </a:cubicBezTo>
                  <a:cubicBezTo>
                    <a:pt x="18277" y="13959"/>
                    <a:pt x="19606" y="14694"/>
                    <a:pt x="20437" y="15576"/>
                  </a:cubicBezTo>
                  <a:cubicBezTo>
                    <a:pt x="21268" y="16457"/>
                    <a:pt x="21600" y="17486"/>
                    <a:pt x="19606" y="18514"/>
                  </a:cubicBezTo>
                  <a:cubicBezTo>
                    <a:pt x="17612" y="19543"/>
                    <a:pt x="13292" y="20571"/>
                    <a:pt x="10302" y="21086"/>
                  </a:cubicBezTo>
                  <a:cubicBezTo>
                    <a:pt x="7311" y="21600"/>
                    <a:pt x="5649" y="21600"/>
                    <a:pt x="4154" y="20865"/>
                  </a:cubicBezTo>
                  <a:cubicBezTo>
                    <a:pt x="2658" y="20131"/>
                    <a:pt x="1329" y="18661"/>
                    <a:pt x="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5480050" y="7277100"/>
              <a:ext cx="110213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0785" y="0"/>
                  </a:moveTo>
                  <a:cubicBezTo>
                    <a:pt x="21192" y="2749"/>
                    <a:pt x="21600" y="5498"/>
                    <a:pt x="20581" y="8640"/>
                  </a:cubicBezTo>
                  <a:cubicBezTo>
                    <a:pt x="19562" y="11782"/>
                    <a:pt x="17117" y="15316"/>
                    <a:pt x="13449" y="17542"/>
                  </a:cubicBezTo>
                  <a:cubicBezTo>
                    <a:pt x="9781" y="19767"/>
                    <a:pt x="4891" y="20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5448300" y="671830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239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420973" y="5638737"/>
              <a:ext cx="645581" cy="469769"/>
            </a:xfrm>
            <a:prstGeom prst="rect">
              <a:avLst/>
            </a:prstGeom>
            <a:effectLst/>
          </p:spPr>
        </p:pic>
        <p:pic>
          <p:nvPicPr>
            <p:cNvPr id="1241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401722" y="4233384"/>
              <a:ext cx="317731" cy="336361"/>
            </a:xfrm>
            <a:prstGeom prst="rect">
              <a:avLst/>
            </a:prstGeom>
            <a:effectLst/>
          </p:spPr>
        </p:pic>
        <p:pic>
          <p:nvPicPr>
            <p:cNvPr id="1243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318549" y="4231823"/>
              <a:ext cx="421853" cy="446157"/>
            </a:xfrm>
            <a:prstGeom prst="rect">
              <a:avLst/>
            </a:prstGeom>
            <a:effectLst/>
          </p:spPr>
        </p:pic>
        <p:pic>
          <p:nvPicPr>
            <p:cNvPr id="1245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742460" y="3160064"/>
              <a:ext cx="550838" cy="473022"/>
            </a:xfrm>
            <a:prstGeom prst="rect">
              <a:avLst/>
            </a:prstGeom>
            <a:effectLst/>
          </p:spPr>
        </p:pic>
        <p:sp>
          <p:nvSpPr>
            <p:cNvPr id="1247" name="Line"/>
            <p:cNvSpPr/>
            <p:nvPr/>
          </p:nvSpPr>
          <p:spPr>
            <a:xfrm>
              <a:off x="9449497" y="4636942"/>
              <a:ext cx="137243" cy="23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146" fill="norm" stroke="1" extrusionOk="0">
                  <a:moveTo>
                    <a:pt x="17243" y="4423"/>
                  </a:moveTo>
                  <a:cubicBezTo>
                    <a:pt x="16857" y="3262"/>
                    <a:pt x="16471" y="2101"/>
                    <a:pt x="15507" y="1172"/>
                  </a:cubicBezTo>
                  <a:cubicBezTo>
                    <a:pt x="14543" y="243"/>
                    <a:pt x="13000" y="-454"/>
                    <a:pt x="10300" y="359"/>
                  </a:cubicBezTo>
                  <a:cubicBezTo>
                    <a:pt x="7600" y="1172"/>
                    <a:pt x="3743" y="3494"/>
                    <a:pt x="1621" y="6049"/>
                  </a:cubicBezTo>
                  <a:cubicBezTo>
                    <a:pt x="-500" y="8604"/>
                    <a:pt x="-886" y="11391"/>
                    <a:pt x="2585" y="13946"/>
                  </a:cubicBezTo>
                  <a:cubicBezTo>
                    <a:pt x="6057" y="16501"/>
                    <a:pt x="13385" y="18823"/>
                    <a:pt x="20714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499094" y="4662613"/>
              <a:ext cx="115606" cy="360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600" fill="norm" stroke="1" extrusionOk="0">
                  <a:moveTo>
                    <a:pt x="1379" y="0"/>
                  </a:moveTo>
                  <a:cubicBezTo>
                    <a:pt x="4596" y="0"/>
                    <a:pt x="7813" y="0"/>
                    <a:pt x="11489" y="1149"/>
                  </a:cubicBezTo>
                  <a:cubicBezTo>
                    <a:pt x="15166" y="2298"/>
                    <a:pt x="19302" y="4596"/>
                    <a:pt x="20451" y="7200"/>
                  </a:cubicBezTo>
                  <a:cubicBezTo>
                    <a:pt x="21600" y="9804"/>
                    <a:pt x="19762" y="12715"/>
                    <a:pt x="15855" y="15166"/>
                  </a:cubicBezTo>
                  <a:cubicBezTo>
                    <a:pt x="11949" y="17617"/>
                    <a:pt x="5974" y="196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9824333" y="5097385"/>
              <a:ext cx="199417" cy="24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352" fill="norm" stroke="1" extrusionOk="0">
                  <a:moveTo>
                    <a:pt x="6408" y="2838"/>
                  </a:moveTo>
                  <a:cubicBezTo>
                    <a:pt x="5875" y="1736"/>
                    <a:pt x="5341" y="634"/>
                    <a:pt x="4408" y="193"/>
                  </a:cubicBezTo>
                  <a:cubicBezTo>
                    <a:pt x="3475" y="-248"/>
                    <a:pt x="2141" y="-28"/>
                    <a:pt x="1075" y="1846"/>
                  </a:cubicBezTo>
                  <a:cubicBezTo>
                    <a:pt x="8" y="3719"/>
                    <a:pt x="-792" y="7246"/>
                    <a:pt x="1341" y="10552"/>
                  </a:cubicBezTo>
                  <a:cubicBezTo>
                    <a:pt x="3475" y="13858"/>
                    <a:pt x="8541" y="16944"/>
                    <a:pt x="12275" y="18707"/>
                  </a:cubicBezTo>
                  <a:cubicBezTo>
                    <a:pt x="16008" y="20470"/>
                    <a:pt x="18408" y="20911"/>
                    <a:pt x="20808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0675431" y="5222292"/>
              <a:ext cx="127781" cy="26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144" y="0"/>
                  </a:moveTo>
                  <a:cubicBezTo>
                    <a:pt x="19872" y="847"/>
                    <a:pt x="21600" y="1694"/>
                    <a:pt x="21600" y="4024"/>
                  </a:cubicBezTo>
                  <a:cubicBezTo>
                    <a:pt x="21600" y="6353"/>
                    <a:pt x="19872" y="10165"/>
                    <a:pt x="15984" y="13341"/>
                  </a:cubicBezTo>
                  <a:cubicBezTo>
                    <a:pt x="12096" y="16518"/>
                    <a:pt x="6048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9179060" y="5434408"/>
              <a:ext cx="162342" cy="20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30" fill="norm" stroke="1" extrusionOk="0">
                  <a:moveTo>
                    <a:pt x="9146" y="270"/>
                  </a:moveTo>
                  <a:cubicBezTo>
                    <a:pt x="6820" y="0"/>
                    <a:pt x="4494" y="-270"/>
                    <a:pt x="2666" y="540"/>
                  </a:cubicBezTo>
                  <a:cubicBezTo>
                    <a:pt x="838" y="1350"/>
                    <a:pt x="-491" y="3240"/>
                    <a:pt x="174" y="6345"/>
                  </a:cubicBezTo>
                  <a:cubicBezTo>
                    <a:pt x="838" y="9450"/>
                    <a:pt x="3497" y="13770"/>
                    <a:pt x="7318" y="16470"/>
                  </a:cubicBezTo>
                  <a:cubicBezTo>
                    <a:pt x="11140" y="19170"/>
                    <a:pt x="16124" y="20250"/>
                    <a:pt x="21109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9579073" y="5482965"/>
              <a:ext cx="76669" cy="20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276844" y="2534688"/>
              <a:ext cx="2821914" cy="97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24" fill="norm" stroke="1" extrusionOk="0">
                  <a:moveTo>
                    <a:pt x="7147" y="937"/>
                  </a:moveTo>
                  <a:cubicBezTo>
                    <a:pt x="7186" y="543"/>
                    <a:pt x="7226" y="149"/>
                    <a:pt x="7138" y="37"/>
                  </a:cubicBezTo>
                  <a:cubicBezTo>
                    <a:pt x="7050" y="-76"/>
                    <a:pt x="6835" y="93"/>
                    <a:pt x="6502" y="262"/>
                  </a:cubicBezTo>
                  <a:cubicBezTo>
                    <a:pt x="6170" y="430"/>
                    <a:pt x="5720" y="599"/>
                    <a:pt x="5202" y="768"/>
                  </a:cubicBezTo>
                  <a:cubicBezTo>
                    <a:pt x="4684" y="937"/>
                    <a:pt x="4098" y="1105"/>
                    <a:pt x="3521" y="1387"/>
                  </a:cubicBezTo>
                  <a:cubicBezTo>
                    <a:pt x="2945" y="1668"/>
                    <a:pt x="2378" y="2062"/>
                    <a:pt x="1889" y="2512"/>
                  </a:cubicBezTo>
                  <a:cubicBezTo>
                    <a:pt x="1400" y="2962"/>
                    <a:pt x="990" y="3468"/>
                    <a:pt x="736" y="4340"/>
                  </a:cubicBezTo>
                  <a:cubicBezTo>
                    <a:pt x="482" y="5211"/>
                    <a:pt x="384" y="6449"/>
                    <a:pt x="325" y="8080"/>
                  </a:cubicBezTo>
                  <a:cubicBezTo>
                    <a:pt x="267" y="9712"/>
                    <a:pt x="247" y="11737"/>
                    <a:pt x="218" y="13368"/>
                  </a:cubicBezTo>
                  <a:cubicBezTo>
                    <a:pt x="188" y="14999"/>
                    <a:pt x="149" y="16237"/>
                    <a:pt x="110" y="17024"/>
                  </a:cubicBezTo>
                  <a:cubicBezTo>
                    <a:pt x="71" y="17812"/>
                    <a:pt x="32" y="18149"/>
                    <a:pt x="13" y="18458"/>
                  </a:cubicBezTo>
                  <a:cubicBezTo>
                    <a:pt x="-7" y="18768"/>
                    <a:pt x="-7" y="19049"/>
                    <a:pt x="42" y="19190"/>
                  </a:cubicBezTo>
                  <a:cubicBezTo>
                    <a:pt x="91" y="19330"/>
                    <a:pt x="188" y="19330"/>
                    <a:pt x="560" y="19387"/>
                  </a:cubicBezTo>
                  <a:cubicBezTo>
                    <a:pt x="931" y="19443"/>
                    <a:pt x="1576" y="19555"/>
                    <a:pt x="2280" y="19612"/>
                  </a:cubicBezTo>
                  <a:cubicBezTo>
                    <a:pt x="2984" y="19668"/>
                    <a:pt x="3746" y="19668"/>
                    <a:pt x="4479" y="19724"/>
                  </a:cubicBezTo>
                  <a:cubicBezTo>
                    <a:pt x="5212" y="19780"/>
                    <a:pt x="5916" y="19893"/>
                    <a:pt x="6610" y="19977"/>
                  </a:cubicBezTo>
                  <a:cubicBezTo>
                    <a:pt x="7304" y="20062"/>
                    <a:pt x="7988" y="20118"/>
                    <a:pt x="8711" y="20118"/>
                  </a:cubicBezTo>
                  <a:cubicBezTo>
                    <a:pt x="9434" y="20118"/>
                    <a:pt x="10197" y="20062"/>
                    <a:pt x="10871" y="20033"/>
                  </a:cubicBezTo>
                  <a:cubicBezTo>
                    <a:pt x="11546" y="20005"/>
                    <a:pt x="12132" y="20005"/>
                    <a:pt x="12826" y="20118"/>
                  </a:cubicBezTo>
                  <a:cubicBezTo>
                    <a:pt x="13520" y="20230"/>
                    <a:pt x="14321" y="20455"/>
                    <a:pt x="15074" y="20652"/>
                  </a:cubicBezTo>
                  <a:cubicBezTo>
                    <a:pt x="15826" y="20849"/>
                    <a:pt x="16530" y="21018"/>
                    <a:pt x="17214" y="21158"/>
                  </a:cubicBezTo>
                  <a:cubicBezTo>
                    <a:pt x="17899" y="21299"/>
                    <a:pt x="18563" y="21412"/>
                    <a:pt x="19101" y="21468"/>
                  </a:cubicBezTo>
                  <a:cubicBezTo>
                    <a:pt x="19638" y="21524"/>
                    <a:pt x="20049" y="21524"/>
                    <a:pt x="20303" y="21524"/>
                  </a:cubicBezTo>
                  <a:cubicBezTo>
                    <a:pt x="20557" y="21524"/>
                    <a:pt x="20655" y="21524"/>
                    <a:pt x="20733" y="21412"/>
                  </a:cubicBezTo>
                  <a:cubicBezTo>
                    <a:pt x="20811" y="21299"/>
                    <a:pt x="20870" y="21074"/>
                    <a:pt x="20919" y="20540"/>
                  </a:cubicBezTo>
                  <a:cubicBezTo>
                    <a:pt x="20967" y="20005"/>
                    <a:pt x="21007" y="19162"/>
                    <a:pt x="21075" y="18093"/>
                  </a:cubicBezTo>
                  <a:cubicBezTo>
                    <a:pt x="21143" y="17024"/>
                    <a:pt x="21241" y="15730"/>
                    <a:pt x="21319" y="14155"/>
                  </a:cubicBezTo>
                  <a:cubicBezTo>
                    <a:pt x="21398" y="12580"/>
                    <a:pt x="21456" y="10724"/>
                    <a:pt x="21505" y="9290"/>
                  </a:cubicBezTo>
                  <a:cubicBezTo>
                    <a:pt x="21554" y="7855"/>
                    <a:pt x="21593" y="6843"/>
                    <a:pt x="21583" y="6055"/>
                  </a:cubicBezTo>
                  <a:cubicBezTo>
                    <a:pt x="21573" y="5268"/>
                    <a:pt x="21515" y="4705"/>
                    <a:pt x="21378" y="4283"/>
                  </a:cubicBezTo>
                  <a:cubicBezTo>
                    <a:pt x="21241" y="3862"/>
                    <a:pt x="21026" y="3580"/>
                    <a:pt x="20537" y="3412"/>
                  </a:cubicBezTo>
                  <a:cubicBezTo>
                    <a:pt x="20049" y="3243"/>
                    <a:pt x="19286" y="3187"/>
                    <a:pt x="18602" y="3102"/>
                  </a:cubicBezTo>
                  <a:cubicBezTo>
                    <a:pt x="17918" y="3018"/>
                    <a:pt x="17312" y="2905"/>
                    <a:pt x="16638" y="2765"/>
                  </a:cubicBezTo>
                  <a:cubicBezTo>
                    <a:pt x="15963" y="2624"/>
                    <a:pt x="15221" y="2455"/>
                    <a:pt x="14507" y="2258"/>
                  </a:cubicBezTo>
                  <a:cubicBezTo>
                    <a:pt x="13794" y="2062"/>
                    <a:pt x="13109" y="1837"/>
                    <a:pt x="12367" y="1583"/>
                  </a:cubicBezTo>
                  <a:cubicBezTo>
                    <a:pt x="11624" y="1330"/>
                    <a:pt x="10822" y="1049"/>
                    <a:pt x="10089" y="824"/>
                  </a:cubicBezTo>
                  <a:cubicBezTo>
                    <a:pt x="9356" y="599"/>
                    <a:pt x="8692" y="430"/>
                    <a:pt x="7988" y="318"/>
                  </a:cubicBezTo>
                  <a:cubicBezTo>
                    <a:pt x="7284" y="205"/>
                    <a:pt x="6541" y="149"/>
                    <a:pt x="5760" y="318"/>
                  </a:cubicBezTo>
                  <a:cubicBezTo>
                    <a:pt x="4978" y="486"/>
                    <a:pt x="4157" y="880"/>
                    <a:pt x="3336" y="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246684" y="4624792"/>
              <a:ext cx="3092437" cy="1182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34" fill="norm" stroke="1" extrusionOk="0">
                  <a:moveTo>
                    <a:pt x="1006" y="1108"/>
                  </a:moveTo>
                  <a:cubicBezTo>
                    <a:pt x="1023" y="875"/>
                    <a:pt x="1041" y="643"/>
                    <a:pt x="1184" y="480"/>
                  </a:cubicBezTo>
                  <a:cubicBezTo>
                    <a:pt x="1326" y="317"/>
                    <a:pt x="1594" y="224"/>
                    <a:pt x="2093" y="177"/>
                  </a:cubicBezTo>
                  <a:cubicBezTo>
                    <a:pt x="2592" y="131"/>
                    <a:pt x="3322" y="131"/>
                    <a:pt x="4018" y="107"/>
                  </a:cubicBezTo>
                  <a:cubicBezTo>
                    <a:pt x="4713" y="84"/>
                    <a:pt x="5372" y="38"/>
                    <a:pt x="6085" y="14"/>
                  </a:cubicBezTo>
                  <a:cubicBezTo>
                    <a:pt x="6798" y="-9"/>
                    <a:pt x="7564" y="-9"/>
                    <a:pt x="8313" y="61"/>
                  </a:cubicBezTo>
                  <a:cubicBezTo>
                    <a:pt x="9061" y="131"/>
                    <a:pt x="9792" y="270"/>
                    <a:pt x="10487" y="363"/>
                  </a:cubicBezTo>
                  <a:cubicBezTo>
                    <a:pt x="11182" y="457"/>
                    <a:pt x="11841" y="503"/>
                    <a:pt x="12519" y="526"/>
                  </a:cubicBezTo>
                  <a:cubicBezTo>
                    <a:pt x="13196" y="550"/>
                    <a:pt x="13891" y="550"/>
                    <a:pt x="14595" y="550"/>
                  </a:cubicBezTo>
                  <a:cubicBezTo>
                    <a:pt x="15299" y="550"/>
                    <a:pt x="16012" y="550"/>
                    <a:pt x="16671" y="596"/>
                  </a:cubicBezTo>
                  <a:cubicBezTo>
                    <a:pt x="17330" y="643"/>
                    <a:pt x="17936" y="736"/>
                    <a:pt x="18587" y="829"/>
                  </a:cubicBezTo>
                  <a:cubicBezTo>
                    <a:pt x="19237" y="922"/>
                    <a:pt x="19932" y="1015"/>
                    <a:pt x="20369" y="1062"/>
                  </a:cubicBezTo>
                  <a:cubicBezTo>
                    <a:pt x="20806" y="1108"/>
                    <a:pt x="20984" y="1108"/>
                    <a:pt x="21135" y="1108"/>
                  </a:cubicBezTo>
                  <a:cubicBezTo>
                    <a:pt x="21287" y="1108"/>
                    <a:pt x="21412" y="1108"/>
                    <a:pt x="21465" y="1225"/>
                  </a:cubicBezTo>
                  <a:cubicBezTo>
                    <a:pt x="21519" y="1341"/>
                    <a:pt x="21501" y="1574"/>
                    <a:pt x="21510" y="2365"/>
                  </a:cubicBezTo>
                  <a:cubicBezTo>
                    <a:pt x="21519" y="3157"/>
                    <a:pt x="21554" y="4507"/>
                    <a:pt x="21563" y="5926"/>
                  </a:cubicBezTo>
                  <a:cubicBezTo>
                    <a:pt x="21572" y="7346"/>
                    <a:pt x="21554" y="8836"/>
                    <a:pt x="21527" y="10419"/>
                  </a:cubicBezTo>
                  <a:cubicBezTo>
                    <a:pt x="21501" y="12001"/>
                    <a:pt x="21465" y="13677"/>
                    <a:pt x="21403" y="15283"/>
                  </a:cubicBezTo>
                  <a:cubicBezTo>
                    <a:pt x="21340" y="16889"/>
                    <a:pt x="21251" y="18425"/>
                    <a:pt x="21135" y="19450"/>
                  </a:cubicBezTo>
                  <a:cubicBezTo>
                    <a:pt x="21020" y="20474"/>
                    <a:pt x="20877" y="20986"/>
                    <a:pt x="20717" y="21265"/>
                  </a:cubicBezTo>
                  <a:cubicBezTo>
                    <a:pt x="20556" y="21544"/>
                    <a:pt x="20378" y="21591"/>
                    <a:pt x="19977" y="21475"/>
                  </a:cubicBezTo>
                  <a:cubicBezTo>
                    <a:pt x="19576" y="21358"/>
                    <a:pt x="18952" y="21079"/>
                    <a:pt x="18284" y="20753"/>
                  </a:cubicBezTo>
                  <a:cubicBezTo>
                    <a:pt x="17616" y="20427"/>
                    <a:pt x="16903" y="20055"/>
                    <a:pt x="16225" y="19799"/>
                  </a:cubicBezTo>
                  <a:cubicBezTo>
                    <a:pt x="15548" y="19543"/>
                    <a:pt x="14907" y="19403"/>
                    <a:pt x="14229" y="19287"/>
                  </a:cubicBezTo>
                  <a:cubicBezTo>
                    <a:pt x="13552" y="19170"/>
                    <a:pt x="12839" y="19077"/>
                    <a:pt x="12126" y="19007"/>
                  </a:cubicBezTo>
                  <a:cubicBezTo>
                    <a:pt x="11414" y="18938"/>
                    <a:pt x="10701" y="18891"/>
                    <a:pt x="9970" y="18868"/>
                  </a:cubicBezTo>
                  <a:cubicBezTo>
                    <a:pt x="9239" y="18844"/>
                    <a:pt x="8491" y="18844"/>
                    <a:pt x="7867" y="18798"/>
                  </a:cubicBezTo>
                  <a:cubicBezTo>
                    <a:pt x="7243" y="18751"/>
                    <a:pt x="6744" y="18658"/>
                    <a:pt x="6165" y="18588"/>
                  </a:cubicBezTo>
                  <a:cubicBezTo>
                    <a:pt x="5586" y="18519"/>
                    <a:pt x="4926" y="18472"/>
                    <a:pt x="4303" y="18472"/>
                  </a:cubicBezTo>
                  <a:cubicBezTo>
                    <a:pt x="3679" y="18472"/>
                    <a:pt x="3091" y="18519"/>
                    <a:pt x="2610" y="18519"/>
                  </a:cubicBezTo>
                  <a:cubicBezTo>
                    <a:pt x="2128" y="18519"/>
                    <a:pt x="1754" y="18472"/>
                    <a:pt x="1407" y="18169"/>
                  </a:cubicBezTo>
                  <a:cubicBezTo>
                    <a:pt x="1059" y="17867"/>
                    <a:pt x="738" y="17308"/>
                    <a:pt x="516" y="16424"/>
                  </a:cubicBezTo>
                  <a:cubicBezTo>
                    <a:pt x="293" y="15539"/>
                    <a:pt x="168" y="14329"/>
                    <a:pt x="88" y="13002"/>
                  </a:cubicBezTo>
                  <a:cubicBezTo>
                    <a:pt x="8" y="11675"/>
                    <a:pt x="-28" y="10232"/>
                    <a:pt x="25" y="8813"/>
                  </a:cubicBezTo>
                  <a:cubicBezTo>
                    <a:pt x="79" y="7393"/>
                    <a:pt x="222" y="5996"/>
                    <a:pt x="373" y="4856"/>
                  </a:cubicBezTo>
                  <a:cubicBezTo>
                    <a:pt x="524" y="3715"/>
                    <a:pt x="685" y="2831"/>
                    <a:pt x="774" y="2272"/>
                  </a:cubicBezTo>
                  <a:cubicBezTo>
                    <a:pt x="863" y="1713"/>
                    <a:pt x="881" y="1481"/>
                    <a:pt x="854" y="1294"/>
                  </a:cubicBezTo>
                  <a:cubicBezTo>
                    <a:pt x="827" y="1108"/>
                    <a:pt x="756" y="969"/>
                    <a:pt x="685" y="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6" name="Drawing"/>
          <p:cNvGrpSpPr/>
          <p:nvPr/>
        </p:nvGrpSpPr>
        <p:grpSpPr>
          <a:xfrm>
            <a:off x="1274192" y="1587955"/>
            <a:ext cx="5640959" cy="4469946"/>
            <a:chOff x="0" y="0"/>
            <a:chExt cx="5640957" cy="4469944"/>
          </a:xfrm>
        </p:grpSpPr>
        <p:sp>
          <p:nvSpPr>
            <p:cNvPr id="1257" name="Line"/>
            <p:cNvSpPr/>
            <p:nvPr/>
          </p:nvSpPr>
          <p:spPr>
            <a:xfrm>
              <a:off x="1634107" y="69394"/>
              <a:ext cx="12701" cy="45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0"/>
                  </a:moveTo>
                  <a:cubicBezTo>
                    <a:pt x="18000" y="3230"/>
                    <a:pt x="14400" y="6460"/>
                    <a:pt x="12600" y="9791"/>
                  </a:cubicBezTo>
                  <a:cubicBezTo>
                    <a:pt x="10800" y="13121"/>
                    <a:pt x="10800" y="16553"/>
                    <a:pt x="10800" y="18622"/>
                  </a:cubicBezTo>
                  <a:cubicBezTo>
                    <a:pt x="10800" y="20692"/>
                    <a:pt x="10800" y="21398"/>
                    <a:pt x="9000" y="21499"/>
                  </a:cubicBezTo>
                  <a:cubicBezTo>
                    <a:pt x="7200" y="21600"/>
                    <a:pt x="3600" y="21095"/>
                    <a:pt x="0" y="20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583307" y="89692"/>
              <a:ext cx="323851" cy="384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5885"/>
                  </a:moveTo>
                  <a:cubicBezTo>
                    <a:pt x="0" y="4718"/>
                    <a:pt x="0" y="3550"/>
                    <a:pt x="282" y="2441"/>
                  </a:cubicBezTo>
                  <a:cubicBezTo>
                    <a:pt x="565" y="1332"/>
                    <a:pt x="1129" y="281"/>
                    <a:pt x="2047" y="48"/>
                  </a:cubicBezTo>
                  <a:cubicBezTo>
                    <a:pt x="2965" y="-186"/>
                    <a:pt x="4235" y="398"/>
                    <a:pt x="5859" y="2616"/>
                  </a:cubicBezTo>
                  <a:cubicBezTo>
                    <a:pt x="7482" y="4835"/>
                    <a:pt x="9459" y="8688"/>
                    <a:pt x="10941" y="11665"/>
                  </a:cubicBezTo>
                  <a:cubicBezTo>
                    <a:pt x="12424" y="14642"/>
                    <a:pt x="13412" y="16744"/>
                    <a:pt x="14188" y="18145"/>
                  </a:cubicBezTo>
                  <a:cubicBezTo>
                    <a:pt x="14965" y="19546"/>
                    <a:pt x="15529" y="20246"/>
                    <a:pt x="16235" y="20713"/>
                  </a:cubicBezTo>
                  <a:cubicBezTo>
                    <a:pt x="16941" y="21180"/>
                    <a:pt x="17788" y="21414"/>
                    <a:pt x="18424" y="21064"/>
                  </a:cubicBezTo>
                  <a:cubicBezTo>
                    <a:pt x="19059" y="20713"/>
                    <a:pt x="19482" y="19779"/>
                    <a:pt x="19765" y="17561"/>
                  </a:cubicBezTo>
                  <a:cubicBezTo>
                    <a:pt x="20047" y="15343"/>
                    <a:pt x="20188" y="11840"/>
                    <a:pt x="20259" y="9038"/>
                  </a:cubicBezTo>
                  <a:cubicBezTo>
                    <a:pt x="20329" y="6236"/>
                    <a:pt x="20329" y="4134"/>
                    <a:pt x="20188" y="2733"/>
                  </a:cubicBezTo>
                  <a:cubicBezTo>
                    <a:pt x="20047" y="1332"/>
                    <a:pt x="19765" y="631"/>
                    <a:pt x="19976" y="690"/>
                  </a:cubicBezTo>
                  <a:cubicBezTo>
                    <a:pt x="20188" y="748"/>
                    <a:pt x="20894" y="1565"/>
                    <a:pt x="21600" y="2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984335" y="256629"/>
              <a:ext cx="95393" cy="187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0761" fill="norm" stroke="1" extrusionOk="0">
                  <a:moveTo>
                    <a:pt x="12197" y="1771"/>
                  </a:moveTo>
                  <a:cubicBezTo>
                    <a:pt x="10818" y="832"/>
                    <a:pt x="9439" y="-107"/>
                    <a:pt x="7831" y="10"/>
                  </a:cubicBezTo>
                  <a:cubicBezTo>
                    <a:pt x="6222" y="128"/>
                    <a:pt x="4384" y="1302"/>
                    <a:pt x="3005" y="4236"/>
                  </a:cubicBezTo>
                  <a:cubicBezTo>
                    <a:pt x="1626" y="7171"/>
                    <a:pt x="707" y="11867"/>
                    <a:pt x="248" y="14802"/>
                  </a:cubicBezTo>
                  <a:cubicBezTo>
                    <a:pt x="-212" y="17736"/>
                    <a:pt x="-212" y="18910"/>
                    <a:pt x="1856" y="19850"/>
                  </a:cubicBezTo>
                  <a:cubicBezTo>
                    <a:pt x="3924" y="20789"/>
                    <a:pt x="8060" y="21493"/>
                    <a:pt x="11967" y="19380"/>
                  </a:cubicBezTo>
                  <a:cubicBezTo>
                    <a:pt x="15873" y="17267"/>
                    <a:pt x="19550" y="12336"/>
                    <a:pt x="20469" y="8815"/>
                  </a:cubicBezTo>
                  <a:cubicBezTo>
                    <a:pt x="21388" y="5293"/>
                    <a:pt x="19550" y="3180"/>
                    <a:pt x="17482" y="2123"/>
                  </a:cubicBezTo>
                  <a:cubicBezTo>
                    <a:pt x="15414" y="1067"/>
                    <a:pt x="13116" y="1067"/>
                    <a:pt x="11967" y="1302"/>
                  </a:cubicBezTo>
                  <a:cubicBezTo>
                    <a:pt x="10818" y="1536"/>
                    <a:pt x="10818" y="2006"/>
                    <a:pt x="10818" y="2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2129407" y="272594"/>
              <a:ext cx="88901" cy="22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1" fill="norm" stroke="1" extrusionOk="0">
                  <a:moveTo>
                    <a:pt x="0" y="0"/>
                  </a:moveTo>
                  <a:cubicBezTo>
                    <a:pt x="4629" y="1400"/>
                    <a:pt x="9257" y="2800"/>
                    <a:pt x="12343" y="5600"/>
                  </a:cubicBezTo>
                  <a:cubicBezTo>
                    <a:pt x="15429" y="8400"/>
                    <a:pt x="16971" y="12600"/>
                    <a:pt x="17486" y="15300"/>
                  </a:cubicBezTo>
                  <a:cubicBezTo>
                    <a:pt x="18000" y="18000"/>
                    <a:pt x="17486" y="19200"/>
                    <a:pt x="15943" y="20100"/>
                  </a:cubicBezTo>
                  <a:cubicBezTo>
                    <a:pt x="14400" y="21000"/>
                    <a:pt x="11829" y="21600"/>
                    <a:pt x="9257" y="20300"/>
                  </a:cubicBezTo>
                  <a:cubicBezTo>
                    <a:pt x="6686" y="19000"/>
                    <a:pt x="4114" y="15800"/>
                    <a:pt x="4629" y="12700"/>
                  </a:cubicBezTo>
                  <a:cubicBezTo>
                    <a:pt x="5143" y="9600"/>
                    <a:pt x="8743" y="6600"/>
                    <a:pt x="12086" y="4800"/>
                  </a:cubicBezTo>
                  <a:cubicBezTo>
                    <a:pt x="15429" y="3000"/>
                    <a:pt x="18514" y="2400"/>
                    <a:pt x="21600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2272590" y="282032"/>
              <a:ext cx="206068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96" fill="norm" stroke="1" extrusionOk="0">
                  <a:moveTo>
                    <a:pt x="960" y="1715"/>
                  </a:moveTo>
                  <a:cubicBezTo>
                    <a:pt x="1180" y="7172"/>
                    <a:pt x="1401" y="12629"/>
                    <a:pt x="1180" y="16153"/>
                  </a:cubicBezTo>
                  <a:cubicBezTo>
                    <a:pt x="960" y="19677"/>
                    <a:pt x="299" y="21269"/>
                    <a:pt x="78" y="21382"/>
                  </a:cubicBezTo>
                  <a:cubicBezTo>
                    <a:pt x="-142" y="21496"/>
                    <a:pt x="78" y="20132"/>
                    <a:pt x="1070" y="16608"/>
                  </a:cubicBezTo>
                  <a:cubicBezTo>
                    <a:pt x="2062" y="13083"/>
                    <a:pt x="3825" y="7399"/>
                    <a:pt x="5148" y="4102"/>
                  </a:cubicBezTo>
                  <a:cubicBezTo>
                    <a:pt x="6470" y="805"/>
                    <a:pt x="7352" y="-104"/>
                    <a:pt x="8123" y="10"/>
                  </a:cubicBezTo>
                  <a:cubicBezTo>
                    <a:pt x="8895" y="123"/>
                    <a:pt x="9556" y="1260"/>
                    <a:pt x="9776" y="3648"/>
                  </a:cubicBezTo>
                  <a:cubicBezTo>
                    <a:pt x="9997" y="6035"/>
                    <a:pt x="9776" y="9673"/>
                    <a:pt x="9446" y="12060"/>
                  </a:cubicBezTo>
                  <a:cubicBezTo>
                    <a:pt x="9115" y="14448"/>
                    <a:pt x="8674" y="15584"/>
                    <a:pt x="8454" y="15584"/>
                  </a:cubicBezTo>
                  <a:cubicBezTo>
                    <a:pt x="8234" y="15584"/>
                    <a:pt x="8234" y="14448"/>
                    <a:pt x="9115" y="12288"/>
                  </a:cubicBezTo>
                  <a:cubicBezTo>
                    <a:pt x="9997" y="10128"/>
                    <a:pt x="11760" y="6944"/>
                    <a:pt x="13082" y="5012"/>
                  </a:cubicBezTo>
                  <a:cubicBezTo>
                    <a:pt x="14405" y="3079"/>
                    <a:pt x="15287" y="2397"/>
                    <a:pt x="16278" y="1942"/>
                  </a:cubicBezTo>
                  <a:cubicBezTo>
                    <a:pt x="17270" y="1488"/>
                    <a:pt x="18372" y="1260"/>
                    <a:pt x="19034" y="1829"/>
                  </a:cubicBezTo>
                  <a:cubicBezTo>
                    <a:pt x="19695" y="2397"/>
                    <a:pt x="19915" y="3761"/>
                    <a:pt x="19915" y="6490"/>
                  </a:cubicBezTo>
                  <a:cubicBezTo>
                    <a:pt x="19915" y="9218"/>
                    <a:pt x="19695" y="13311"/>
                    <a:pt x="19585" y="16039"/>
                  </a:cubicBezTo>
                  <a:cubicBezTo>
                    <a:pt x="19474" y="18768"/>
                    <a:pt x="19474" y="20132"/>
                    <a:pt x="19805" y="20814"/>
                  </a:cubicBezTo>
                  <a:cubicBezTo>
                    <a:pt x="20136" y="21496"/>
                    <a:pt x="20797" y="21496"/>
                    <a:pt x="21458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2453802" y="0"/>
              <a:ext cx="266156" cy="47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84" fill="norm" stroke="1" extrusionOk="0">
                  <a:moveTo>
                    <a:pt x="8120" y="16896"/>
                  </a:moveTo>
                  <a:cubicBezTo>
                    <a:pt x="8290" y="15654"/>
                    <a:pt x="8460" y="14411"/>
                    <a:pt x="8120" y="13695"/>
                  </a:cubicBezTo>
                  <a:cubicBezTo>
                    <a:pt x="7780" y="12978"/>
                    <a:pt x="6929" y="12787"/>
                    <a:pt x="5909" y="13026"/>
                  </a:cubicBezTo>
                  <a:cubicBezTo>
                    <a:pt x="4888" y="13265"/>
                    <a:pt x="3698" y="13934"/>
                    <a:pt x="2592" y="15176"/>
                  </a:cubicBezTo>
                  <a:cubicBezTo>
                    <a:pt x="1487" y="16419"/>
                    <a:pt x="466" y="18234"/>
                    <a:pt x="126" y="19429"/>
                  </a:cubicBezTo>
                  <a:cubicBezTo>
                    <a:pt x="-214" y="20624"/>
                    <a:pt x="126" y="21197"/>
                    <a:pt x="1232" y="21293"/>
                  </a:cubicBezTo>
                  <a:cubicBezTo>
                    <a:pt x="2337" y="21388"/>
                    <a:pt x="4208" y="21006"/>
                    <a:pt x="5569" y="20289"/>
                  </a:cubicBezTo>
                  <a:cubicBezTo>
                    <a:pt x="6929" y="19572"/>
                    <a:pt x="7780" y="18521"/>
                    <a:pt x="8290" y="17757"/>
                  </a:cubicBezTo>
                  <a:cubicBezTo>
                    <a:pt x="8800" y="16992"/>
                    <a:pt x="8970" y="16514"/>
                    <a:pt x="8885" y="16610"/>
                  </a:cubicBezTo>
                  <a:cubicBezTo>
                    <a:pt x="8800" y="16705"/>
                    <a:pt x="8460" y="17374"/>
                    <a:pt x="8375" y="17948"/>
                  </a:cubicBezTo>
                  <a:cubicBezTo>
                    <a:pt x="8290" y="18521"/>
                    <a:pt x="8460" y="18999"/>
                    <a:pt x="9055" y="19238"/>
                  </a:cubicBezTo>
                  <a:cubicBezTo>
                    <a:pt x="9651" y="19477"/>
                    <a:pt x="10671" y="19477"/>
                    <a:pt x="12032" y="18665"/>
                  </a:cubicBezTo>
                  <a:cubicBezTo>
                    <a:pt x="13392" y="17852"/>
                    <a:pt x="15093" y="16227"/>
                    <a:pt x="16624" y="13647"/>
                  </a:cubicBezTo>
                  <a:cubicBezTo>
                    <a:pt x="18155" y="11066"/>
                    <a:pt x="19515" y="7530"/>
                    <a:pt x="20280" y="5427"/>
                  </a:cubicBezTo>
                  <a:cubicBezTo>
                    <a:pt x="21046" y="3325"/>
                    <a:pt x="21216" y="2656"/>
                    <a:pt x="21301" y="2034"/>
                  </a:cubicBezTo>
                  <a:cubicBezTo>
                    <a:pt x="21386" y="1413"/>
                    <a:pt x="21386" y="840"/>
                    <a:pt x="20961" y="457"/>
                  </a:cubicBezTo>
                  <a:cubicBezTo>
                    <a:pt x="20536" y="75"/>
                    <a:pt x="19685" y="-116"/>
                    <a:pt x="18920" y="75"/>
                  </a:cubicBezTo>
                  <a:cubicBezTo>
                    <a:pt x="18155" y="266"/>
                    <a:pt x="17474" y="840"/>
                    <a:pt x="16539" y="2512"/>
                  </a:cubicBezTo>
                  <a:cubicBezTo>
                    <a:pt x="15603" y="4185"/>
                    <a:pt x="14413" y="6957"/>
                    <a:pt x="13988" y="9776"/>
                  </a:cubicBezTo>
                  <a:cubicBezTo>
                    <a:pt x="13562" y="12596"/>
                    <a:pt x="13903" y="15463"/>
                    <a:pt x="15263" y="17422"/>
                  </a:cubicBezTo>
                  <a:cubicBezTo>
                    <a:pt x="16624" y="19381"/>
                    <a:pt x="19005" y="20433"/>
                    <a:pt x="21386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2866007" y="361494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7486"/>
                    <a:pt x="1543" y="13371"/>
                    <a:pt x="5143" y="9771"/>
                  </a:cubicBezTo>
                  <a:cubicBezTo>
                    <a:pt x="8743" y="6171"/>
                    <a:pt x="1517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3120007" y="37644"/>
              <a:ext cx="174396" cy="456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548" fill="norm" stroke="1" extrusionOk="0">
                  <a:moveTo>
                    <a:pt x="0" y="0"/>
                  </a:moveTo>
                  <a:cubicBezTo>
                    <a:pt x="257" y="3200"/>
                    <a:pt x="514" y="6400"/>
                    <a:pt x="643" y="9400"/>
                  </a:cubicBezTo>
                  <a:cubicBezTo>
                    <a:pt x="771" y="12400"/>
                    <a:pt x="771" y="15200"/>
                    <a:pt x="1800" y="15250"/>
                  </a:cubicBezTo>
                  <a:cubicBezTo>
                    <a:pt x="2829" y="15300"/>
                    <a:pt x="4886" y="12600"/>
                    <a:pt x="6429" y="11100"/>
                  </a:cubicBezTo>
                  <a:cubicBezTo>
                    <a:pt x="7971" y="9600"/>
                    <a:pt x="9000" y="9300"/>
                    <a:pt x="10157" y="9150"/>
                  </a:cubicBezTo>
                  <a:cubicBezTo>
                    <a:pt x="11314" y="9000"/>
                    <a:pt x="12600" y="9000"/>
                    <a:pt x="14271" y="9500"/>
                  </a:cubicBezTo>
                  <a:cubicBezTo>
                    <a:pt x="15943" y="10000"/>
                    <a:pt x="18000" y="11000"/>
                    <a:pt x="19414" y="12550"/>
                  </a:cubicBezTo>
                  <a:cubicBezTo>
                    <a:pt x="20829" y="14100"/>
                    <a:pt x="21600" y="16200"/>
                    <a:pt x="20957" y="17700"/>
                  </a:cubicBezTo>
                  <a:cubicBezTo>
                    <a:pt x="20314" y="19200"/>
                    <a:pt x="18257" y="20100"/>
                    <a:pt x="16586" y="20650"/>
                  </a:cubicBezTo>
                  <a:cubicBezTo>
                    <a:pt x="14914" y="21200"/>
                    <a:pt x="13629" y="21400"/>
                    <a:pt x="12343" y="21500"/>
                  </a:cubicBezTo>
                  <a:cubicBezTo>
                    <a:pt x="11057" y="21600"/>
                    <a:pt x="9771" y="21600"/>
                    <a:pt x="8614" y="20950"/>
                  </a:cubicBezTo>
                  <a:cubicBezTo>
                    <a:pt x="7457" y="20300"/>
                    <a:pt x="6429" y="19000"/>
                    <a:pt x="7200" y="17850"/>
                  </a:cubicBezTo>
                  <a:cubicBezTo>
                    <a:pt x="7971" y="16700"/>
                    <a:pt x="10543" y="15700"/>
                    <a:pt x="13114" y="14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357049" y="277813"/>
              <a:ext cx="194759" cy="172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000" fill="norm" stroke="1" extrusionOk="0">
                  <a:moveTo>
                    <a:pt x="15796" y="7080"/>
                  </a:moveTo>
                  <a:cubicBezTo>
                    <a:pt x="15796" y="5794"/>
                    <a:pt x="15796" y="4509"/>
                    <a:pt x="14983" y="3094"/>
                  </a:cubicBezTo>
                  <a:cubicBezTo>
                    <a:pt x="14170" y="1680"/>
                    <a:pt x="12544" y="137"/>
                    <a:pt x="10686" y="9"/>
                  </a:cubicBezTo>
                  <a:cubicBezTo>
                    <a:pt x="8828" y="-120"/>
                    <a:pt x="6738" y="1166"/>
                    <a:pt x="4880" y="3994"/>
                  </a:cubicBezTo>
                  <a:cubicBezTo>
                    <a:pt x="3022" y="6823"/>
                    <a:pt x="1396" y="11194"/>
                    <a:pt x="583" y="14280"/>
                  </a:cubicBezTo>
                  <a:cubicBezTo>
                    <a:pt x="-230" y="17366"/>
                    <a:pt x="-230" y="19166"/>
                    <a:pt x="815" y="20194"/>
                  </a:cubicBezTo>
                  <a:cubicBezTo>
                    <a:pt x="1860" y="21223"/>
                    <a:pt x="3951" y="21480"/>
                    <a:pt x="6041" y="19680"/>
                  </a:cubicBezTo>
                  <a:cubicBezTo>
                    <a:pt x="8131" y="17880"/>
                    <a:pt x="10222" y="14023"/>
                    <a:pt x="11499" y="11194"/>
                  </a:cubicBezTo>
                  <a:cubicBezTo>
                    <a:pt x="12776" y="8366"/>
                    <a:pt x="13241" y="6566"/>
                    <a:pt x="13473" y="6566"/>
                  </a:cubicBezTo>
                  <a:cubicBezTo>
                    <a:pt x="13705" y="6566"/>
                    <a:pt x="13705" y="8366"/>
                    <a:pt x="14286" y="10423"/>
                  </a:cubicBezTo>
                  <a:cubicBezTo>
                    <a:pt x="14867" y="12480"/>
                    <a:pt x="16028" y="14794"/>
                    <a:pt x="17305" y="16080"/>
                  </a:cubicBezTo>
                  <a:cubicBezTo>
                    <a:pt x="18583" y="17366"/>
                    <a:pt x="19976" y="17623"/>
                    <a:pt x="21370" y="17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3619540" y="231231"/>
              <a:ext cx="97368" cy="25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21600" y="1882"/>
                  </a:moveTo>
                  <a:cubicBezTo>
                    <a:pt x="15965" y="989"/>
                    <a:pt x="10330" y="97"/>
                    <a:pt x="6339" y="7"/>
                  </a:cubicBezTo>
                  <a:cubicBezTo>
                    <a:pt x="2348" y="-82"/>
                    <a:pt x="0" y="632"/>
                    <a:pt x="0" y="2596"/>
                  </a:cubicBezTo>
                  <a:cubicBezTo>
                    <a:pt x="0" y="4559"/>
                    <a:pt x="2348" y="7773"/>
                    <a:pt x="6104" y="10629"/>
                  </a:cubicBezTo>
                  <a:cubicBezTo>
                    <a:pt x="9861" y="13485"/>
                    <a:pt x="15026" y="15984"/>
                    <a:pt x="17374" y="17680"/>
                  </a:cubicBezTo>
                  <a:cubicBezTo>
                    <a:pt x="19722" y="19376"/>
                    <a:pt x="19252" y="20268"/>
                    <a:pt x="17843" y="20804"/>
                  </a:cubicBezTo>
                  <a:cubicBezTo>
                    <a:pt x="16435" y="21339"/>
                    <a:pt x="14087" y="21518"/>
                    <a:pt x="11974" y="21339"/>
                  </a:cubicBezTo>
                  <a:cubicBezTo>
                    <a:pt x="9861" y="21161"/>
                    <a:pt x="7983" y="20625"/>
                    <a:pt x="6104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742524" y="17381"/>
              <a:ext cx="405749" cy="441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34" fill="norm" stroke="1" extrusionOk="0">
                  <a:moveTo>
                    <a:pt x="321" y="15796"/>
                  </a:moveTo>
                  <a:cubicBezTo>
                    <a:pt x="1539" y="15487"/>
                    <a:pt x="2758" y="15179"/>
                    <a:pt x="3644" y="14767"/>
                  </a:cubicBezTo>
                  <a:cubicBezTo>
                    <a:pt x="4530" y="14356"/>
                    <a:pt x="5084" y="13842"/>
                    <a:pt x="5472" y="13225"/>
                  </a:cubicBezTo>
                  <a:cubicBezTo>
                    <a:pt x="5859" y="12607"/>
                    <a:pt x="6081" y="11887"/>
                    <a:pt x="5915" y="11476"/>
                  </a:cubicBezTo>
                  <a:cubicBezTo>
                    <a:pt x="5749" y="11065"/>
                    <a:pt x="5195" y="10962"/>
                    <a:pt x="4142" y="11682"/>
                  </a:cubicBezTo>
                  <a:cubicBezTo>
                    <a:pt x="3090" y="12402"/>
                    <a:pt x="1539" y="13945"/>
                    <a:pt x="709" y="15282"/>
                  </a:cubicBezTo>
                  <a:cubicBezTo>
                    <a:pt x="-122" y="16619"/>
                    <a:pt x="-233" y="17750"/>
                    <a:pt x="432" y="18830"/>
                  </a:cubicBezTo>
                  <a:cubicBezTo>
                    <a:pt x="1096" y="19910"/>
                    <a:pt x="2536" y="20939"/>
                    <a:pt x="4641" y="21247"/>
                  </a:cubicBezTo>
                  <a:cubicBezTo>
                    <a:pt x="6745" y="21556"/>
                    <a:pt x="9515" y="21145"/>
                    <a:pt x="11619" y="20373"/>
                  </a:cubicBezTo>
                  <a:cubicBezTo>
                    <a:pt x="13724" y="19602"/>
                    <a:pt x="15164" y="18470"/>
                    <a:pt x="15995" y="17596"/>
                  </a:cubicBezTo>
                  <a:cubicBezTo>
                    <a:pt x="16825" y="16722"/>
                    <a:pt x="17047" y="16105"/>
                    <a:pt x="17158" y="15539"/>
                  </a:cubicBezTo>
                  <a:cubicBezTo>
                    <a:pt x="17269" y="14973"/>
                    <a:pt x="17269" y="14459"/>
                    <a:pt x="16936" y="14150"/>
                  </a:cubicBezTo>
                  <a:cubicBezTo>
                    <a:pt x="16604" y="13842"/>
                    <a:pt x="15939" y="13739"/>
                    <a:pt x="14721" y="14202"/>
                  </a:cubicBezTo>
                  <a:cubicBezTo>
                    <a:pt x="13502" y="14665"/>
                    <a:pt x="11730" y="15693"/>
                    <a:pt x="10733" y="16773"/>
                  </a:cubicBezTo>
                  <a:cubicBezTo>
                    <a:pt x="9736" y="17853"/>
                    <a:pt x="9515" y="18985"/>
                    <a:pt x="9681" y="19807"/>
                  </a:cubicBezTo>
                  <a:cubicBezTo>
                    <a:pt x="9847" y="20630"/>
                    <a:pt x="10401" y="21145"/>
                    <a:pt x="11342" y="21350"/>
                  </a:cubicBezTo>
                  <a:cubicBezTo>
                    <a:pt x="12284" y="21556"/>
                    <a:pt x="13613" y="21453"/>
                    <a:pt x="15053" y="20219"/>
                  </a:cubicBezTo>
                  <a:cubicBezTo>
                    <a:pt x="16493" y="18985"/>
                    <a:pt x="18044" y="16619"/>
                    <a:pt x="19152" y="13687"/>
                  </a:cubicBezTo>
                  <a:cubicBezTo>
                    <a:pt x="20259" y="10756"/>
                    <a:pt x="20924" y="7259"/>
                    <a:pt x="21145" y="4945"/>
                  </a:cubicBezTo>
                  <a:cubicBezTo>
                    <a:pt x="21367" y="2630"/>
                    <a:pt x="21145" y="1499"/>
                    <a:pt x="20758" y="830"/>
                  </a:cubicBezTo>
                  <a:cubicBezTo>
                    <a:pt x="20370" y="162"/>
                    <a:pt x="19816" y="-44"/>
                    <a:pt x="19318" y="7"/>
                  </a:cubicBezTo>
                  <a:cubicBezTo>
                    <a:pt x="18819" y="59"/>
                    <a:pt x="18376" y="367"/>
                    <a:pt x="17822" y="1653"/>
                  </a:cubicBezTo>
                  <a:cubicBezTo>
                    <a:pt x="17269" y="2939"/>
                    <a:pt x="16604" y="5202"/>
                    <a:pt x="16604" y="7876"/>
                  </a:cubicBezTo>
                  <a:cubicBezTo>
                    <a:pt x="16604" y="10550"/>
                    <a:pt x="17269" y="13636"/>
                    <a:pt x="17878" y="15539"/>
                  </a:cubicBezTo>
                  <a:cubicBezTo>
                    <a:pt x="18487" y="17442"/>
                    <a:pt x="19041" y="18162"/>
                    <a:pt x="19595" y="18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4771486" y="109545"/>
              <a:ext cx="177322" cy="333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241" fill="norm" stroke="1" extrusionOk="0">
                  <a:moveTo>
                    <a:pt x="21041" y="3514"/>
                  </a:moveTo>
                  <a:cubicBezTo>
                    <a:pt x="20790" y="2839"/>
                    <a:pt x="20539" y="2164"/>
                    <a:pt x="19660" y="1557"/>
                  </a:cubicBezTo>
                  <a:cubicBezTo>
                    <a:pt x="18781" y="949"/>
                    <a:pt x="17274" y="409"/>
                    <a:pt x="15641" y="139"/>
                  </a:cubicBezTo>
                  <a:cubicBezTo>
                    <a:pt x="14008" y="-131"/>
                    <a:pt x="12250" y="-131"/>
                    <a:pt x="9864" y="1287"/>
                  </a:cubicBezTo>
                  <a:cubicBezTo>
                    <a:pt x="7478" y="2704"/>
                    <a:pt x="4464" y="5539"/>
                    <a:pt x="2455" y="8509"/>
                  </a:cubicBezTo>
                  <a:cubicBezTo>
                    <a:pt x="446" y="11479"/>
                    <a:pt x="-559" y="14584"/>
                    <a:pt x="320" y="16811"/>
                  </a:cubicBezTo>
                  <a:cubicBezTo>
                    <a:pt x="1199" y="19039"/>
                    <a:pt x="3962" y="20389"/>
                    <a:pt x="6474" y="20929"/>
                  </a:cubicBezTo>
                  <a:cubicBezTo>
                    <a:pt x="8985" y="21469"/>
                    <a:pt x="11246" y="21199"/>
                    <a:pt x="13506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5080040" y="113844"/>
              <a:ext cx="5926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1867"/>
                    <a:pt x="9257" y="3733"/>
                    <a:pt x="5400" y="6533"/>
                  </a:cubicBezTo>
                  <a:cubicBezTo>
                    <a:pt x="1543" y="9333"/>
                    <a:pt x="0" y="13067"/>
                    <a:pt x="0" y="15733"/>
                  </a:cubicBezTo>
                  <a:cubicBezTo>
                    <a:pt x="0" y="18400"/>
                    <a:pt x="1543" y="20000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5012307" y="92116"/>
              <a:ext cx="209551" cy="53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989"/>
                  </a:moveTo>
                  <a:cubicBezTo>
                    <a:pt x="0" y="16835"/>
                    <a:pt x="0" y="12681"/>
                    <a:pt x="1418" y="8943"/>
                  </a:cubicBezTo>
                  <a:cubicBezTo>
                    <a:pt x="2836" y="5204"/>
                    <a:pt x="5673" y="1881"/>
                    <a:pt x="9273" y="635"/>
                  </a:cubicBezTo>
                  <a:cubicBezTo>
                    <a:pt x="12873" y="-611"/>
                    <a:pt x="17236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4942457" y="431344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840"/>
                    <a:pt x="12000" y="10080"/>
                    <a:pt x="15600" y="6480"/>
                  </a:cubicBezTo>
                  <a:cubicBezTo>
                    <a:pt x="19200" y="2880"/>
                    <a:pt x="20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5221857" y="313609"/>
              <a:ext cx="140179" cy="193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11" fill="norm" stroke="1" extrusionOk="0">
                  <a:moveTo>
                    <a:pt x="20310" y="1085"/>
                  </a:moveTo>
                  <a:cubicBezTo>
                    <a:pt x="18699" y="615"/>
                    <a:pt x="17087" y="146"/>
                    <a:pt x="15475" y="28"/>
                  </a:cubicBezTo>
                  <a:cubicBezTo>
                    <a:pt x="13863" y="-89"/>
                    <a:pt x="12251" y="146"/>
                    <a:pt x="11284" y="850"/>
                  </a:cubicBezTo>
                  <a:cubicBezTo>
                    <a:pt x="10316" y="1554"/>
                    <a:pt x="9994" y="2728"/>
                    <a:pt x="10478" y="4607"/>
                  </a:cubicBezTo>
                  <a:cubicBezTo>
                    <a:pt x="10961" y="6485"/>
                    <a:pt x="12251" y="9068"/>
                    <a:pt x="13701" y="10711"/>
                  </a:cubicBezTo>
                  <a:cubicBezTo>
                    <a:pt x="15152" y="12354"/>
                    <a:pt x="16764" y="13059"/>
                    <a:pt x="18215" y="13763"/>
                  </a:cubicBezTo>
                  <a:cubicBezTo>
                    <a:pt x="19666" y="14468"/>
                    <a:pt x="20955" y="15172"/>
                    <a:pt x="21278" y="16111"/>
                  </a:cubicBezTo>
                  <a:cubicBezTo>
                    <a:pt x="21600" y="17050"/>
                    <a:pt x="20955" y="18224"/>
                    <a:pt x="17248" y="19163"/>
                  </a:cubicBezTo>
                  <a:cubicBezTo>
                    <a:pt x="13540" y="20102"/>
                    <a:pt x="6770" y="20807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1469007" y="634544"/>
              <a:ext cx="3943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" y="2057"/>
                    <a:pt x="788" y="4114"/>
                    <a:pt x="1229" y="5143"/>
                  </a:cubicBezTo>
                  <a:cubicBezTo>
                    <a:pt x="1670" y="6171"/>
                    <a:pt x="2157" y="6171"/>
                    <a:pt x="2614" y="5914"/>
                  </a:cubicBezTo>
                  <a:cubicBezTo>
                    <a:pt x="3072" y="5657"/>
                    <a:pt x="3501" y="5143"/>
                    <a:pt x="3913" y="4886"/>
                  </a:cubicBezTo>
                  <a:cubicBezTo>
                    <a:pt x="4325" y="4629"/>
                    <a:pt x="4719" y="4629"/>
                    <a:pt x="5142" y="4629"/>
                  </a:cubicBezTo>
                  <a:cubicBezTo>
                    <a:pt x="5565" y="4629"/>
                    <a:pt x="6017" y="4629"/>
                    <a:pt x="6475" y="4629"/>
                  </a:cubicBezTo>
                  <a:cubicBezTo>
                    <a:pt x="6933" y="4629"/>
                    <a:pt x="7397" y="4629"/>
                    <a:pt x="7803" y="4629"/>
                  </a:cubicBezTo>
                  <a:cubicBezTo>
                    <a:pt x="8209" y="4629"/>
                    <a:pt x="8557" y="4629"/>
                    <a:pt x="8910" y="4371"/>
                  </a:cubicBezTo>
                  <a:cubicBezTo>
                    <a:pt x="9264" y="4114"/>
                    <a:pt x="9623" y="3600"/>
                    <a:pt x="10000" y="3343"/>
                  </a:cubicBezTo>
                  <a:cubicBezTo>
                    <a:pt x="10377" y="3086"/>
                    <a:pt x="10771" y="3086"/>
                    <a:pt x="11154" y="3086"/>
                  </a:cubicBezTo>
                  <a:cubicBezTo>
                    <a:pt x="11536" y="3086"/>
                    <a:pt x="11907" y="3086"/>
                    <a:pt x="12296" y="3086"/>
                  </a:cubicBezTo>
                  <a:cubicBezTo>
                    <a:pt x="12684" y="3086"/>
                    <a:pt x="13090" y="3086"/>
                    <a:pt x="13496" y="3086"/>
                  </a:cubicBezTo>
                  <a:cubicBezTo>
                    <a:pt x="13901" y="3086"/>
                    <a:pt x="14307" y="3086"/>
                    <a:pt x="14701" y="3086"/>
                  </a:cubicBezTo>
                  <a:cubicBezTo>
                    <a:pt x="15096" y="3086"/>
                    <a:pt x="15478" y="3086"/>
                    <a:pt x="15867" y="3343"/>
                  </a:cubicBezTo>
                  <a:cubicBezTo>
                    <a:pt x="16255" y="3600"/>
                    <a:pt x="16649" y="4114"/>
                    <a:pt x="17101" y="4886"/>
                  </a:cubicBezTo>
                  <a:cubicBezTo>
                    <a:pt x="17554" y="5657"/>
                    <a:pt x="18064" y="6686"/>
                    <a:pt x="18580" y="7971"/>
                  </a:cubicBezTo>
                  <a:cubicBezTo>
                    <a:pt x="19096" y="9257"/>
                    <a:pt x="19617" y="10800"/>
                    <a:pt x="20070" y="12343"/>
                  </a:cubicBezTo>
                  <a:cubicBezTo>
                    <a:pt x="20522" y="13886"/>
                    <a:pt x="20904" y="15429"/>
                    <a:pt x="21148" y="16971"/>
                  </a:cubicBezTo>
                  <a:cubicBezTo>
                    <a:pt x="21391" y="18514"/>
                    <a:pt x="21496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691257" y="710744"/>
              <a:ext cx="3949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" y="19800"/>
                    <a:pt x="741" y="18000"/>
                    <a:pt x="1152" y="17100"/>
                  </a:cubicBezTo>
                  <a:cubicBezTo>
                    <a:pt x="1563" y="16200"/>
                    <a:pt x="2014" y="16200"/>
                    <a:pt x="2460" y="15900"/>
                  </a:cubicBezTo>
                  <a:cubicBezTo>
                    <a:pt x="2905" y="15600"/>
                    <a:pt x="3345" y="15000"/>
                    <a:pt x="3814" y="14100"/>
                  </a:cubicBezTo>
                  <a:cubicBezTo>
                    <a:pt x="4283" y="13200"/>
                    <a:pt x="4781" y="12000"/>
                    <a:pt x="5221" y="11100"/>
                  </a:cubicBezTo>
                  <a:cubicBezTo>
                    <a:pt x="5660" y="10200"/>
                    <a:pt x="6042" y="9600"/>
                    <a:pt x="6407" y="9300"/>
                  </a:cubicBezTo>
                  <a:cubicBezTo>
                    <a:pt x="6772" y="9000"/>
                    <a:pt x="7119" y="9000"/>
                    <a:pt x="7489" y="9000"/>
                  </a:cubicBezTo>
                  <a:cubicBezTo>
                    <a:pt x="7860" y="9000"/>
                    <a:pt x="8253" y="9000"/>
                    <a:pt x="8653" y="9000"/>
                  </a:cubicBezTo>
                  <a:cubicBezTo>
                    <a:pt x="9052" y="9000"/>
                    <a:pt x="9457" y="9000"/>
                    <a:pt x="9851" y="9000"/>
                  </a:cubicBezTo>
                  <a:cubicBezTo>
                    <a:pt x="10244" y="9000"/>
                    <a:pt x="10626" y="9000"/>
                    <a:pt x="11014" y="9000"/>
                  </a:cubicBezTo>
                  <a:cubicBezTo>
                    <a:pt x="11402" y="9000"/>
                    <a:pt x="11795" y="9000"/>
                    <a:pt x="12183" y="9000"/>
                  </a:cubicBezTo>
                  <a:cubicBezTo>
                    <a:pt x="12571" y="9000"/>
                    <a:pt x="12953" y="9000"/>
                    <a:pt x="13439" y="9300"/>
                  </a:cubicBezTo>
                  <a:cubicBezTo>
                    <a:pt x="13925" y="9600"/>
                    <a:pt x="14516" y="10200"/>
                    <a:pt x="14985" y="10500"/>
                  </a:cubicBezTo>
                  <a:cubicBezTo>
                    <a:pt x="15453" y="10800"/>
                    <a:pt x="15801" y="10800"/>
                    <a:pt x="16223" y="10800"/>
                  </a:cubicBezTo>
                  <a:cubicBezTo>
                    <a:pt x="16646" y="10800"/>
                    <a:pt x="17143" y="10800"/>
                    <a:pt x="17612" y="10500"/>
                  </a:cubicBezTo>
                  <a:cubicBezTo>
                    <a:pt x="18081" y="10200"/>
                    <a:pt x="18521" y="9600"/>
                    <a:pt x="19019" y="8400"/>
                  </a:cubicBezTo>
                  <a:cubicBezTo>
                    <a:pt x="19516" y="7200"/>
                    <a:pt x="20072" y="5400"/>
                    <a:pt x="20512" y="3900"/>
                  </a:cubicBezTo>
                  <a:cubicBezTo>
                    <a:pt x="20952" y="2400"/>
                    <a:pt x="2127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0" y="1390557"/>
              <a:ext cx="516508" cy="44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18" fill="norm" stroke="1" extrusionOk="0">
                  <a:moveTo>
                    <a:pt x="3000" y="602"/>
                  </a:moveTo>
                  <a:cubicBezTo>
                    <a:pt x="5645" y="499"/>
                    <a:pt x="8290" y="395"/>
                    <a:pt x="10934" y="292"/>
                  </a:cubicBezTo>
                  <a:cubicBezTo>
                    <a:pt x="13579" y="189"/>
                    <a:pt x="16224" y="85"/>
                    <a:pt x="17811" y="34"/>
                  </a:cubicBezTo>
                  <a:cubicBezTo>
                    <a:pt x="19398" y="-18"/>
                    <a:pt x="19927" y="-18"/>
                    <a:pt x="20456" y="85"/>
                  </a:cubicBezTo>
                  <a:cubicBezTo>
                    <a:pt x="20985" y="189"/>
                    <a:pt x="21514" y="395"/>
                    <a:pt x="21470" y="860"/>
                  </a:cubicBezTo>
                  <a:cubicBezTo>
                    <a:pt x="21426" y="1326"/>
                    <a:pt x="20809" y="2049"/>
                    <a:pt x="19618" y="3186"/>
                  </a:cubicBezTo>
                  <a:cubicBezTo>
                    <a:pt x="18428" y="4323"/>
                    <a:pt x="16665" y="5873"/>
                    <a:pt x="14725" y="7423"/>
                  </a:cubicBezTo>
                  <a:cubicBezTo>
                    <a:pt x="12786" y="8973"/>
                    <a:pt x="10670" y="10524"/>
                    <a:pt x="8466" y="12229"/>
                  </a:cubicBezTo>
                  <a:cubicBezTo>
                    <a:pt x="6262" y="13934"/>
                    <a:pt x="3970" y="15794"/>
                    <a:pt x="2559" y="17086"/>
                  </a:cubicBezTo>
                  <a:cubicBezTo>
                    <a:pt x="1148" y="18378"/>
                    <a:pt x="619" y="19102"/>
                    <a:pt x="311" y="19722"/>
                  </a:cubicBezTo>
                  <a:cubicBezTo>
                    <a:pt x="2" y="20342"/>
                    <a:pt x="-86" y="20859"/>
                    <a:pt x="90" y="21169"/>
                  </a:cubicBezTo>
                  <a:cubicBezTo>
                    <a:pt x="267" y="21479"/>
                    <a:pt x="707" y="21582"/>
                    <a:pt x="2383" y="21479"/>
                  </a:cubicBezTo>
                  <a:cubicBezTo>
                    <a:pt x="4058" y="21375"/>
                    <a:pt x="6967" y="21065"/>
                    <a:pt x="9876" y="20807"/>
                  </a:cubicBezTo>
                  <a:cubicBezTo>
                    <a:pt x="12786" y="20549"/>
                    <a:pt x="15695" y="20342"/>
                    <a:pt x="17635" y="20342"/>
                  </a:cubicBezTo>
                  <a:cubicBezTo>
                    <a:pt x="19574" y="20342"/>
                    <a:pt x="20544" y="20549"/>
                    <a:pt x="21514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962453" y="1663244"/>
              <a:ext cx="335105" cy="148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91" fill="norm" stroke="1" extrusionOk="0">
                  <a:moveTo>
                    <a:pt x="1945" y="17341"/>
                  </a:moveTo>
                  <a:cubicBezTo>
                    <a:pt x="1265" y="17037"/>
                    <a:pt x="586" y="16732"/>
                    <a:pt x="247" y="15363"/>
                  </a:cubicBezTo>
                  <a:cubicBezTo>
                    <a:pt x="-93" y="13994"/>
                    <a:pt x="-93" y="11561"/>
                    <a:pt x="315" y="9431"/>
                  </a:cubicBezTo>
                  <a:cubicBezTo>
                    <a:pt x="722" y="7301"/>
                    <a:pt x="1537" y="5476"/>
                    <a:pt x="2556" y="5020"/>
                  </a:cubicBezTo>
                  <a:cubicBezTo>
                    <a:pt x="3575" y="4563"/>
                    <a:pt x="4798" y="5476"/>
                    <a:pt x="5952" y="8062"/>
                  </a:cubicBezTo>
                  <a:cubicBezTo>
                    <a:pt x="7107" y="10648"/>
                    <a:pt x="8194" y="14907"/>
                    <a:pt x="9077" y="17493"/>
                  </a:cubicBezTo>
                  <a:cubicBezTo>
                    <a:pt x="9960" y="20079"/>
                    <a:pt x="10639" y="20992"/>
                    <a:pt x="11318" y="21296"/>
                  </a:cubicBezTo>
                  <a:cubicBezTo>
                    <a:pt x="11998" y="21600"/>
                    <a:pt x="12677" y="21296"/>
                    <a:pt x="13764" y="18558"/>
                  </a:cubicBezTo>
                  <a:cubicBezTo>
                    <a:pt x="14850" y="15820"/>
                    <a:pt x="16345" y="10648"/>
                    <a:pt x="17296" y="7301"/>
                  </a:cubicBezTo>
                  <a:cubicBezTo>
                    <a:pt x="18247" y="3955"/>
                    <a:pt x="18654" y="2434"/>
                    <a:pt x="19265" y="1521"/>
                  </a:cubicBezTo>
                  <a:cubicBezTo>
                    <a:pt x="19877" y="608"/>
                    <a:pt x="20692" y="304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504430" y="1508727"/>
              <a:ext cx="262387" cy="347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12" fill="norm" stroke="1" extrusionOk="0">
                  <a:moveTo>
                    <a:pt x="219" y="6415"/>
                  </a:moveTo>
                  <a:cubicBezTo>
                    <a:pt x="46" y="10865"/>
                    <a:pt x="-127" y="15316"/>
                    <a:pt x="132" y="16102"/>
                  </a:cubicBezTo>
                  <a:cubicBezTo>
                    <a:pt x="391" y="16887"/>
                    <a:pt x="1083" y="14007"/>
                    <a:pt x="1774" y="11389"/>
                  </a:cubicBezTo>
                  <a:cubicBezTo>
                    <a:pt x="2465" y="8771"/>
                    <a:pt x="3156" y="6415"/>
                    <a:pt x="3847" y="4582"/>
                  </a:cubicBezTo>
                  <a:cubicBezTo>
                    <a:pt x="4539" y="2749"/>
                    <a:pt x="5230" y="1440"/>
                    <a:pt x="5748" y="1505"/>
                  </a:cubicBezTo>
                  <a:cubicBezTo>
                    <a:pt x="6267" y="1571"/>
                    <a:pt x="6612" y="3011"/>
                    <a:pt x="7131" y="5629"/>
                  </a:cubicBezTo>
                  <a:cubicBezTo>
                    <a:pt x="7649" y="8247"/>
                    <a:pt x="8340" y="12044"/>
                    <a:pt x="9204" y="14858"/>
                  </a:cubicBezTo>
                  <a:cubicBezTo>
                    <a:pt x="10068" y="17673"/>
                    <a:pt x="11105" y="19505"/>
                    <a:pt x="12055" y="20487"/>
                  </a:cubicBezTo>
                  <a:cubicBezTo>
                    <a:pt x="13006" y="21469"/>
                    <a:pt x="13870" y="21600"/>
                    <a:pt x="14647" y="21469"/>
                  </a:cubicBezTo>
                  <a:cubicBezTo>
                    <a:pt x="15425" y="21338"/>
                    <a:pt x="16116" y="20945"/>
                    <a:pt x="17067" y="19244"/>
                  </a:cubicBezTo>
                  <a:cubicBezTo>
                    <a:pt x="18017" y="17542"/>
                    <a:pt x="19227" y="14531"/>
                    <a:pt x="20004" y="11324"/>
                  </a:cubicBezTo>
                  <a:cubicBezTo>
                    <a:pt x="20782" y="8116"/>
                    <a:pt x="21127" y="4713"/>
                    <a:pt x="21300" y="2684"/>
                  </a:cubicBezTo>
                  <a:cubicBezTo>
                    <a:pt x="21473" y="655"/>
                    <a:pt x="21473" y="0"/>
                    <a:pt x="21214" y="0"/>
                  </a:cubicBezTo>
                  <a:cubicBezTo>
                    <a:pt x="20955" y="0"/>
                    <a:pt x="20436" y="655"/>
                    <a:pt x="20177" y="1309"/>
                  </a:cubicBezTo>
                  <a:cubicBezTo>
                    <a:pt x="19918" y="1964"/>
                    <a:pt x="19918" y="2618"/>
                    <a:pt x="19918" y="3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815414" y="1690369"/>
              <a:ext cx="78103" cy="137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0891" fill="norm" stroke="1" extrusionOk="0">
                  <a:moveTo>
                    <a:pt x="14406" y="3606"/>
                  </a:moveTo>
                  <a:cubicBezTo>
                    <a:pt x="13269" y="1994"/>
                    <a:pt x="12132" y="382"/>
                    <a:pt x="10427" y="59"/>
                  </a:cubicBezTo>
                  <a:cubicBezTo>
                    <a:pt x="8722" y="-263"/>
                    <a:pt x="6448" y="704"/>
                    <a:pt x="4459" y="3444"/>
                  </a:cubicBezTo>
                  <a:cubicBezTo>
                    <a:pt x="2469" y="6185"/>
                    <a:pt x="764" y="10698"/>
                    <a:pt x="195" y="13761"/>
                  </a:cubicBezTo>
                  <a:cubicBezTo>
                    <a:pt x="-373" y="16824"/>
                    <a:pt x="195" y="18436"/>
                    <a:pt x="3322" y="19564"/>
                  </a:cubicBezTo>
                  <a:cubicBezTo>
                    <a:pt x="6448" y="20692"/>
                    <a:pt x="12132" y="21337"/>
                    <a:pt x="15543" y="20531"/>
                  </a:cubicBezTo>
                  <a:cubicBezTo>
                    <a:pt x="18953" y="19725"/>
                    <a:pt x="20090" y="17468"/>
                    <a:pt x="20659" y="14728"/>
                  </a:cubicBezTo>
                  <a:cubicBezTo>
                    <a:pt x="21227" y="11988"/>
                    <a:pt x="21227" y="8764"/>
                    <a:pt x="18953" y="6507"/>
                  </a:cubicBezTo>
                  <a:cubicBezTo>
                    <a:pt x="16680" y="4250"/>
                    <a:pt x="12132" y="2961"/>
                    <a:pt x="7585" y="1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926207" y="1682294"/>
              <a:ext cx="120651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3703"/>
                  </a:moveTo>
                  <a:cubicBezTo>
                    <a:pt x="1895" y="3394"/>
                    <a:pt x="3789" y="3086"/>
                    <a:pt x="5305" y="3549"/>
                  </a:cubicBezTo>
                  <a:cubicBezTo>
                    <a:pt x="6821" y="4011"/>
                    <a:pt x="7958" y="5246"/>
                    <a:pt x="9284" y="7406"/>
                  </a:cubicBezTo>
                  <a:cubicBezTo>
                    <a:pt x="10611" y="9566"/>
                    <a:pt x="12126" y="12651"/>
                    <a:pt x="12884" y="14966"/>
                  </a:cubicBezTo>
                  <a:cubicBezTo>
                    <a:pt x="13642" y="17280"/>
                    <a:pt x="13642" y="18823"/>
                    <a:pt x="12695" y="19903"/>
                  </a:cubicBezTo>
                  <a:cubicBezTo>
                    <a:pt x="11747" y="20983"/>
                    <a:pt x="9853" y="21600"/>
                    <a:pt x="8337" y="21137"/>
                  </a:cubicBezTo>
                  <a:cubicBezTo>
                    <a:pt x="6821" y="20674"/>
                    <a:pt x="5684" y="19131"/>
                    <a:pt x="5305" y="16663"/>
                  </a:cubicBezTo>
                  <a:cubicBezTo>
                    <a:pt x="4926" y="14194"/>
                    <a:pt x="5305" y="10800"/>
                    <a:pt x="8147" y="7869"/>
                  </a:cubicBezTo>
                  <a:cubicBezTo>
                    <a:pt x="10989" y="4937"/>
                    <a:pt x="16295" y="24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084957" y="1430002"/>
              <a:ext cx="474968" cy="37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02" fill="norm" stroke="1" extrusionOk="0">
                  <a:moveTo>
                    <a:pt x="0" y="14828"/>
                  </a:moveTo>
                  <a:cubicBezTo>
                    <a:pt x="192" y="16648"/>
                    <a:pt x="384" y="18468"/>
                    <a:pt x="432" y="19682"/>
                  </a:cubicBezTo>
                  <a:cubicBezTo>
                    <a:pt x="480" y="20895"/>
                    <a:pt x="384" y="21502"/>
                    <a:pt x="336" y="21502"/>
                  </a:cubicBezTo>
                  <a:cubicBezTo>
                    <a:pt x="288" y="21502"/>
                    <a:pt x="288" y="20895"/>
                    <a:pt x="480" y="19864"/>
                  </a:cubicBezTo>
                  <a:cubicBezTo>
                    <a:pt x="672" y="18832"/>
                    <a:pt x="1056" y="17376"/>
                    <a:pt x="1392" y="16345"/>
                  </a:cubicBezTo>
                  <a:cubicBezTo>
                    <a:pt x="1728" y="15313"/>
                    <a:pt x="2016" y="14706"/>
                    <a:pt x="2352" y="14585"/>
                  </a:cubicBezTo>
                  <a:cubicBezTo>
                    <a:pt x="2688" y="14464"/>
                    <a:pt x="3072" y="14828"/>
                    <a:pt x="3264" y="15313"/>
                  </a:cubicBezTo>
                  <a:cubicBezTo>
                    <a:pt x="3456" y="15799"/>
                    <a:pt x="3456" y="16405"/>
                    <a:pt x="3408" y="17133"/>
                  </a:cubicBezTo>
                  <a:cubicBezTo>
                    <a:pt x="3360" y="17862"/>
                    <a:pt x="3264" y="18711"/>
                    <a:pt x="3360" y="18772"/>
                  </a:cubicBezTo>
                  <a:cubicBezTo>
                    <a:pt x="3456" y="18832"/>
                    <a:pt x="3744" y="18104"/>
                    <a:pt x="4032" y="17376"/>
                  </a:cubicBezTo>
                  <a:cubicBezTo>
                    <a:pt x="4320" y="16648"/>
                    <a:pt x="4608" y="15920"/>
                    <a:pt x="5040" y="15313"/>
                  </a:cubicBezTo>
                  <a:cubicBezTo>
                    <a:pt x="5472" y="14706"/>
                    <a:pt x="6048" y="14221"/>
                    <a:pt x="6480" y="14282"/>
                  </a:cubicBezTo>
                  <a:cubicBezTo>
                    <a:pt x="6912" y="14342"/>
                    <a:pt x="7200" y="14949"/>
                    <a:pt x="7392" y="15556"/>
                  </a:cubicBezTo>
                  <a:cubicBezTo>
                    <a:pt x="7584" y="16163"/>
                    <a:pt x="7680" y="16769"/>
                    <a:pt x="7872" y="17376"/>
                  </a:cubicBezTo>
                  <a:cubicBezTo>
                    <a:pt x="8064" y="17983"/>
                    <a:pt x="8352" y="18590"/>
                    <a:pt x="8832" y="18893"/>
                  </a:cubicBezTo>
                  <a:cubicBezTo>
                    <a:pt x="9312" y="19196"/>
                    <a:pt x="9984" y="19196"/>
                    <a:pt x="10704" y="18772"/>
                  </a:cubicBezTo>
                  <a:cubicBezTo>
                    <a:pt x="11424" y="18347"/>
                    <a:pt x="12192" y="17498"/>
                    <a:pt x="12768" y="16769"/>
                  </a:cubicBezTo>
                  <a:cubicBezTo>
                    <a:pt x="13344" y="16041"/>
                    <a:pt x="13728" y="15435"/>
                    <a:pt x="13776" y="14889"/>
                  </a:cubicBezTo>
                  <a:cubicBezTo>
                    <a:pt x="13824" y="14342"/>
                    <a:pt x="13536" y="13857"/>
                    <a:pt x="13152" y="13736"/>
                  </a:cubicBezTo>
                  <a:cubicBezTo>
                    <a:pt x="12768" y="13614"/>
                    <a:pt x="12288" y="13857"/>
                    <a:pt x="11904" y="14221"/>
                  </a:cubicBezTo>
                  <a:cubicBezTo>
                    <a:pt x="11520" y="14585"/>
                    <a:pt x="11232" y="15071"/>
                    <a:pt x="11088" y="15617"/>
                  </a:cubicBezTo>
                  <a:cubicBezTo>
                    <a:pt x="10944" y="16163"/>
                    <a:pt x="10944" y="16769"/>
                    <a:pt x="11184" y="17194"/>
                  </a:cubicBezTo>
                  <a:cubicBezTo>
                    <a:pt x="11424" y="17619"/>
                    <a:pt x="11904" y="17862"/>
                    <a:pt x="12384" y="17862"/>
                  </a:cubicBezTo>
                  <a:cubicBezTo>
                    <a:pt x="12864" y="17862"/>
                    <a:pt x="13344" y="17619"/>
                    <a:pt x="13728" y="17740"/>
                  </a:cubicBezTo>
                  <a:cubicBezTo>
                    <a:pt x="14112" y="17862"/>
                    <a:pt x="14400" y="18347"/>
                    <a:pt x="14688" y="18832"/>
                  </a:cubicBezTo>
                  <a:cubicBezTo>
                    <a:pt x="14976" y="19318"/>
                    <a:pt x="15264" y="19803"/>
                    <a:pt x="15648" y="19803"/>
                  </a:cubicBezTo>
                  <a:cubicBezTo>
                    <a:pt x="16032" y="19803"/>
                    <a:pt x="16512" y="19318"/>
                    <a:pt x="17232" y="17619"/>
                  </a:cubicBezTo>
                  <a:cubicBezTo>
                    <a:pt x="17952" y="15920"/>
                    <a:pt x="18912" y="13008"/>
                    <a:pt x="19680" y="10338"/>
                  </a:cubicBezTo>
                  <a:cubicBezTo>
                    <a:pt x="20448" y="7668"/>
                    <a:pt x="21024" y="5241"/>
                    <a:pt x="21312" y="3664"/>
                  </a:cubicBezTo>
                  <a:cubicBezTo>
                    <a:pt x="21600" y="2086"/>
                    <a:pt x="21600" y="1358"/>
                    <a:pt x="21408" y="812"/>
                  </a:cubicBezTo>
                  <a:cubicBezTo>
                    <a:pt x="21216" y="266"/>
                    <a:pt x="20832" y="-98"/>
                    <a:pt x="20544" y="23"/>
                  </a:cubicBezTo>
                  <a:cubicBezTo>
                    <a:pt x="20256" y="145"/>
                    <a:pt x="20064" y="751"/>
                    <a:pt x="19728" y="3118"/>
                  </a:cubicBezTo>
                  <a:cubicBezTo>
                    <a:pt x="19392" y="5484"/>
                    <a:pt x="18912" y="9610"/>
                    <a:pt x="18816" y="12644"/>
                  </a:cubicBezTo>
                  <a:cubicBezTo>
                    <a:pt x="18720" y="15677"/>
                    <a:pt x="19008" y="17619"/>
                    <a:pt x="19440" y="18832"/>
                  </a:cubicBezTo>
                  <a:cubicBezTo>
                    <a:pt x="19872" y="20046"/>
                    <a:pt x="20448" y="20531"/>
                    <a:pt x="21024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2701353" y="1415594"/>
              <a:ext cx="132905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600" fill="norm" stroke="1" extrusionOk="0">
                  <a:moveTo>
                    <a:pt x="20865" y="0"/>
                  </a:moveTo>
                  <a:cubicBezTo>
                    <a:pt x="18871" y="0"/>
                    <a:pt x="16877" y="0"/>
                    <a:pt x="14883" y="444"/>
                  </a:cubicBezTo>
                  <a:cubicBezTo>
                    <a:pt x="12890" y="888"/>
                    <a:pt x="10896" y="1775"/>
                    <a:pt x="8071" y="3945"/>
                  </a:cubicBezTo>
                  <a:cubicBezTo>
                    <a:pt x="5247" y="6115"/>
                    <a:pt x="1591" y="9567"/>
                    <a:pt x="428" y="12378"/>
                  </a:cubicBezTo>
                  <a:cubicBezTo>
                    <a:pt x="-735" y="15189"/>
                    <a:pt x="594" y="17359"/>
                    <a:pt x="2920" y="18789"/>
                  </a:cubicBezTo>
                  <a:cubicBezTo>
                    <a:pt x="5247" y="20219"/>
                    <a:pt x="8570" y="20910"/>
                    <a:pt x="118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2944308" y="1528788"/>
              <a:ext cx="178330" cy="315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65" fill="norm" stroke="1" extrusionOk="0">
                  <a:moveTo>
                    <a:pt x="11671" y="4395"/>
                  </a:moveTo>
                  <a:cubicBezTo>
                    <a:pt x="11423" y="3675"/>
                    <a:pt x="11175" y="2955"/>
                    <a:pt x="11175" y="2019"/>
                  </a:cubicBezTo>
                  <a:cubicBezTo>
                    <a:pt x="11175" y="1083"/>
                    <a:pt x="11423" y="-69"/>
                    <a:pt x="10926" y="3"/>
                  </a:cubicBezTo>
                  <a:cubicBezTo>
                    <a:pt x="10430" y="75"/>
                    <a:pt x="9188" y="1371"/>
                    <a:pt x="7202" y="4035"/>
                  </a:cubicBezTo>
                  <a:cubicBezTo>
                    <a:pt x="5216" y="6699"/>
                    <a:pt x="2485" y="10731"/>
                    <a:pt x="1120" y="13611"/>
                  </a:cubicBezTo>
                  <a:cubicBezTo>
                    <a:pt x="-246" y="16491"/>
                    <a:pt x="-246" y="18219"/>
                    <a:pt x="499" y="19443"/>
                  </a:cubicBezTo>
                  <a:cubicBezTo>
                    <a:pt x="1244" y="20667"/>
                    <a:pt x="2733" y="21387"/>
                    <a:pt x="5340" y="21459"/>
                  </a:cubicBezTo>
                  <a:cubicBezTo>
                    <a:pt x="7947" y="21531"/>
                    <a:pt x="11671" y="20955"/>
                    <a:pt x="14651" y="19299"/>
                  </a:cubicBezTo>
                  <a:cubicBezTo>
                    <a:pt x="17630" y="17643"/>
                    <a:pt x="19864" y="14907"/>
                    <a:pt x="20609" y="12315"/>
                  </a:cubicBezTo>
                  <a:cubicBezTo>
                    <a:pt x="21354" y="9723"/>
                    <a:pt x="20609" y="7275"/>
                    <a:pt x="19864" y="5763"/>
                  </a:cubicBezTo>
                  <a:cubicBezTo>
                    <a:pt x="19120" y="4251"/>
                    <a:pt x="18375" y="3675"/>
                    <a:pt x="17133" y="3315"/>
                  </a:cubicBezTo>
                  <a:cubicBezTo>
                    <a:pt x="15892" y="2955"/>
                    <a:pt x="14154" y="2811"/>
                    <a:pt x="13161" y="3171"/>
                  </a:cubicBezTo>
                  <a:cubicBezTo>
                    <a:pt x="12168" y="3531"/>
                    <a:pt x="11920" y="4395"/>
                    <a:pt x="12292" y="5475"/>
                  </a:cubicBezTo>
                  <a:cubicBezTo>
                    <a:pt x="12664" y="6555"/>
                    <a:pt x="13657" y="7851"/>
                    <a:pt x="14651" y="9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3177157" y="1879144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3600"/>
                    <a:pt x="14880" y="7200"/>
                    <a:pt x="11280" y="10800"/>
                  </a:cubicBezTo>
                  <a:cubicBezTo>
                    <a:pt x="7680" y="14400"/>
                    <a:pt x="38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3546200" y="1606094"/>
              <a:ext cx="3735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4" h="21600" fill="norm" stroke="1" extrusionOk="0">
                  <a:moveTo>
                    <a:pt x="20064" y="0"/>
                  </a:moveTo>
                  <a:cubicBezTo>
                    <a:pt x="12106" y="2604"/>
                    <a:pt x="4148" y="5209"/>
                    <a:pt x="1306" y="8502"/>
                  </a:cubicBezTo>
                  <a:cubicBezTo>
                    <a:pt x="-1536" y="11796"/>
                    <a:pt x="738" y="15779"/>
                    <a:pt x="3580" y="18077"/>
                  </a:cubicBezTo>
                  <a:cubicBezTo>
                    <a:pt x="6422" y="20374"/>
                    <a:pt x="9832" y="20987"/>
                    <a:pt x="132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3602607" y="1561644"/>
              <a:ext cx="173157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12343" y="0"/>
                  </a:moveTo>
                  <a:cubicBezTo>
                    <a:pt x="14914" y="663"/>
                    <a:pt x="17486" y="1326"/>
                    <a:pt x="19157" y="3126"/>
                  </a:cubicBezTo>
                  <a:cubicBezTo>
                    <a:pt x="20829" y="4926"/>
                    <a:pt x="21600" y="7863"/>
                    <a:pt x="20571" y="10516"/>
                  </a:cubicBezTo>
                  <a:cubicBezTo>
                    <a:pt x="19543" y="13168"/>
                    <a:pt x="16714" y="15537"/>
                    <a:pt x="12986" y="17337"/>
                  </a:cubicBezTo>
                  <a:cubicBezTo>
                    <a:pt x="9257" y="19137"/>
                    <a:pt x="4629" y="20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58228" y="2467395"/>
              <a:ext cx="180610" cy="321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157" fill="norm" stroke="1" extrusionOk="0">
                  <a:moveTo>
                    <a:pt x="16325" y="1406"/>
                  </a:moveTo>
                  <a:cubicBezTo>
                    <a:pt x="15589" y="848"/>
                    <a:pt x="14852" y="291"/>
                    <a:pt x="13870" y="82"/>
                  </a:cubicBezTo>
                  <a:cubicBezTo>
                    <a:pt x="12889" y="-127"/>
                    <a:pt x="11661" y="12"/>
                    <a:pt x="9575" y="1127"/>
                  </a:cubicBezTo>
                  <a:cubicBezTo>
                    <a:pt x="7489" y="2242"/>
                    <a:pt x="4543" y="4332"/>
                    <a:pt x="2579" y="6701"/>
                  </a:cubicBezTo>
                  <a:cubicBezTo>
                    <a:pt x="616" y="9070"/>
                    <a:pt x="-366" y="11718"/>
                    <a:pt x="125" y="14087"/>
                  </a:cubicBezTo>
                  <a:cubicBezTo>
                    <a:pt x="616" y="16456"/>
                    <a:pt x="2579" y="18547"/>
                    <a:pt x="5157" y="19801"/>
                  </a:cubicBezTo>
                  <a:cubicBezTo>
                    <a:pt x="7734" y="21055"/>
                    <a:pt x="10925" y="21473"/>
                    <a:pt x="13625" y="20916"/>
                  </a:cubicBezTo>
                  <a:cubicBezTo>
                    <a:pt x="16325" y="20358"/>
                    <a:pt x="18534" y="18825"/>
                    <a:pt x="19761" y="16108"/>
                  </a:cubicBezTo>
                  <a:cubicBezTo>
                    <a:pt x="20989" y="13390"/>
                    <a:pt x="21234" y="9488"/>
                    <a:pt x="20620" y="6701"/>
                  </a:cubicBezTo>
                  <a:cubicBezTo>
                    <a:pt x="20007" y="3914"/>
                    <a:pt x="18534" y="2242"/>
                    <a:pt x="17184" y="1336"/>
                  </a:cubicBezTo>
                  <a:cubicBezTo>
                    <a:pt x="15834" y="430"/>
                    <a:pt x="14607" y="291"/>
                    <a:pt x="13502" y="430"/>
                  </a:cubicBezTo>
                  <a:cubicBezTo>
                    <a:pt x="12398" y="570"/>
                    <a:pt x="11416" y="988"/>
                    <a:pt x="11416" y="1894"/>
                  </a:cubicBezTo>
                  <a:cubicBezTo>
                    <a:pt x="11416" y="2799"/>
                    <a:pt x="12398" y="4193"/>
                    <a:pt x="13379" y="5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67522" y="2371414"/>
              <a:ext cx="37836" cy="507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85" fill="norm" stroke="1" extrusionOk="0">
                  <a:moveTo>
                    <a:pt x="21450" y="396"/>
                  </a:moveTo>
                  <a:cubicBezTo>
                    <a:pt x="16650" y="128"/>
                    <a:pt x="11850" y="-140"/>
                    <a:pt x="8850" y="83"/>
                  </a:cubicBezTo>
                  <a:cubicBezTo>
                    <a:pt x="5850" y="306"/>
                    <a:pt x="4650" y="1020"/>
                    <a:pt x="4050" y="3252"/>
                  </a:cubicBezTo>
                  <a:cubicBezTo>
                    <a:pt x="3450" y="5483"/>
                    <a:pt x="3450" y="9232"/>
                    <a:pt x="2850" y="12311"/>
                  </a:cubicBezTo>
                  <a:cubicBezTo>
                    <a:pt x="2250" y="15391"/>
                    <a:pt x="1050" y="17800"/>
                    <a:pt x="450" y="19229"/>
                  </a:cubicBezTo>
                  <a:cubicBezTo>
                    <a:pt x="-150" y="20657"/>
                    <a:pt x="-150" y="21103"/>
                    <a:pt x="450" y="21281"/>
                  </a:cubicBezTo>
                  <a:cubicBezTo>
                    <a:pt x="1050" y="21460"/>
                    <a:pt x="2250" y="21371"/>
                    <a:pt x="345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72007" y="2387579"/>
              <a:ext cx="260351" cy="3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30" fill="norm" stroke="1" extrusionOk="0">
                  <a:moveTo>
                    <a:pt x="0" y="20230"/>
                  </a:moveTo>
                  <a:cubicBezTo>
                    <a:pt x="0" y="14546"/>
                    <a:pt x="0" y="8862"/>
                    <a:pt x="1756" y="4883"/>
                  </a:cubicBezTo>
                  <a:cubicBezTo>
                    <a:pt x="3512" y="904"/>
                    <a:pt x="7024" y="-1370"/>
                    <a:pt x="10624" y="904"/>
                  </a:cubicBezTo>
                  <a:cubicBezTo>
                    <a:pt x="14224" y="3177"/>
                    <a:pt x="17912" y="9998"/>
                    <a:pt x="21600" y="16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40257" y="2825294"/>
              <a:ext cx="2540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0"/>
                  </a:moveTo>
                  <a:cubicBezTo>
                    <a:pt x="4140" y="9600"/>
                    <a:pt x="8280" y="19200"/>
                    <a:pt x="11880" y="20400"/>
                  </a:cubicBezTo>
                  <a:cubicBezTo>
                    <a:pt x="15480" y="21600"/>
                    <a:pt x="18540" y="144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13033" y="2433886"/>
              <a:ext cx="160625" cy="353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61" fill="norm" stroke="1" extrusionOk="0">
                  <a:moveTo>
                    <a:pt x="21014" y="2561"/>
                  </a:moveTo>
                  <a:cubicBezTo>
                    <a:pt x="21014" y="1661"/>
                    <a:pt x="21014" y="761"/>
                    <a:pt x="20183" y="311"/>
                  </a:cubicBezTo>
                  <a:cubicBezTo>
                    <a:pt x="19352" y="-139"/>
                    <a:pt x="17691" y="-139"/>
                    <a:pt x="15337" y="568"/>
                  </a:cubicBezTo>
                  <a:cubicBezTo>
                    <a:pt x="12983" y="1275"/>
                    <a:pt x="9937" y="2690"/>
                    <a:pt x="7029" y="4940"/>
                  </a:cubicBezTo>
                  <a:cubicBezTo>
                    <a:pt x="4122" y="7190"/>
                    <a:pt x="1352" y="10275"/>
                    <a:pt x="383" y="12911"/>
                  </a:cubicBezTo>
                  <a:cubicBezTo>
                    <a:pt x="-586" y="15547"/>
                    <a:pt x="245" y="17732"/>
                    <a:pt x="3291" y="19082"/>
                  </a:cubicBezTo>
                  <a:cubicBezTo>
                    <a:pt x="6337" y="20432"/>
                    <a:pt x="11599" y="20947"/>
                    <a:pt x="1686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13203" y="2533194"/>
              <a:ext cx="23350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19132" y="0"/>
                  </a:moveTo>
                  <a:cubicBezTo>
                    <a:pt x="17186" y="4039"/>
                    <a:pt x="15240" y="8078"/>
                    <a:pt x="13586" y="10976"/>
                  </a:cubicBezTo>
                  <a:cubicBezTo>
                    <a:pt x="11932" y="13873"/>
                    <a:pt x="10570" y="15629"/>
                    <a:pt x="9402" y="16683"/>
                  </a:cubicBezTo>
                  <a:cubicBezTo>
                    <a:pt x="8235" y="17737"/>
                    <a:pt x="7262" y="18088"/>
                    <a:pt x="6289" y="18088"/>
                  </a:cubicBezTo>
                  <a:cubicBezTo>
                    <a:pt x="5316" y="18088"/>
                    <a:pt x="4343" y="17737"/>
                    <a:pt x="3272" y="16507"/>
                  </a:cubicBezTo>
                  <a:cubicBezTo>
                    <a:pt x="2202" y="15278"/>
                    <a:pt x="1035" y="13171"/>
                    <a:pt x="451" y="11678"/>
                  </a:cubicBezTo>
                  <a:cubicBezTo>
                    <a:pt x="-133" y="10185"/>
                    <a:pt x="-133" y="9307"/>
                    <a:pt x="353" y="8693"/>
                  </a:cubicBezTo>
                  <a:cubicBezTo>
                    <a:pt x="840" y="8078"/>
                    <a:pt x="1813" y="7727"/>
                    <a:pt x="3370" y="8166"/>
                  </a:cubicBezTo>
                  <a:cubicBezTo>
                    <a:pt x="4926" y="8605"/>
                    <a:pt x="7067" y="9834"/>
                    <a:pt x="10181" y="12205"/>
                  </a:cubicBezTo>
                  <a:cubicBezTo>
                    <a:pt x="13294" y="14576"/>
                    <a:pt x="17381" y="18088"/>
                    <a:pt x="214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935607" y="2469694"/>
              <a:ext cx="8259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600" fill="norm" stroke="1" extrusionOk="0">
                  <a:moveTo>
                    <a:pt x="0" y="0"/>
                  </a:moveTo>
                  <a:cubicBezTo>
                    <a:pt x="2634" y="0"/>
                    <a:pt x="5268" y="0"/>
                    <a:pt x="9220" y="1516"/>
                  </a:cubicBezTo>
                  <a:cubicBezTo>
                    <a:pt x="13171" y="3032"/>
                    <a:pt x="18439" y="6063"/>
                    <a:pt x="20020" y="9221"/>
                  </a:cubicBezTo>
                  <a:cubicBezTo>
                    <a:pt x="21600" y="12379"/>
                    <a:pt x="19493" y="15663"/>
                    <a:pt x="16332" y="17747"/>
                  </a:cubicBezTo>
                  <a:cubicBezTo>
                    <a:pt x="13171" y="19832"/>
                    <a:pt x="8956" y="20716"/>
                    <a:pt x="4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342007" y="2675787"/>
              <a:ext cx="2032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75" y="11375"/>
                    <a:pt x="12150" y="2735"/>
                    <a:pt x="15750" y="575"/>
                  </a:cubicBezTo>
                  <a:cubicBezTo>
                    <a:pt x="19350" y="-1585"/>
                    <a:pt x="2047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399157" y="2799894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135187" y="2435594"/>
              <a:ext cx="127708" cy="50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3" h="21479" fill="norm" stroke="1" extrusionOk="0">
                  <a:moveTo>
                    <a:pt x="90" y="7061"/>
                  </a:moveTo>
                  <a:cubicBezTo>
                    <a:pt x="765" y="9650"/>
                    <a:pt x="1440" y="12238"/>
                    <a:pt x="1778" y="14470"/>
                  </a:cubicBezTo>
                  <a:cubicBezTo>
                    <a:pt x="2115" y="16701"/>
                    <a:pt x="2115" y="18576"/>
                    <a:pt x="2115" y="19781"/>
                  </a:cubicBezTo>
                  <a:cubicBezTo>
                    <a:pt x="2115" y="20985"/>
                    <a:pt x="2115" y="21521"/>
                    <a:pt x="1947" y="21476"/>
                  </a:cubicBezTo>
                  <a:cubicBezTo>
                    <a:pt x="1778" y="21432"/>
                    <a:pt x="1440" y="20807"/>
                    <a:pt x="934" y="19111"/>
                  </a:cubicBezTo>
                  <a:cubicBezTo>
                    <a:pt x="428" y="17415"/>
                    <a:pt x="-247" y="14648"/>
                    <a:pt x="90" y="11837"/>
                  </a:cubicBezTo>
                  <a:cubicBezTo>
                    <a:pt x="428" y="9025"/>
                    <a:pt x="1778" y="6169"/>
                    <a:pt x="3634" y="4205"/>
                  </a:cubicBezTo>
                  <a:cubicBezTo>
                    <a:pt x="5491" y="2242"/>
                    <a:pt x="7853" y="1171"/>
                    <a:pt x="10047" y="590"/>
                  </a:cubicBezTo>
                  <a:cubicBezTo>
                    <a:pt x="12240" y="10"/>
                    <a:pt x="14266" y="-79"/>
                    <a:pt x="15784" y="55"/>
                  </a:cubicBezTo>
                  <a:cubicBezTo>
                    <a:pt x="17303" y="189"/>
                    <a:pt x="18316" y="546"/>
                    <a:pt x="19328" y="1349"/>
                  </a:cubicBezTo>
                  <a:cubicBezTo>
                    <a:pt x="20341" y="2152"/>
                    <a:pt x="21353" y="3402"/>
                    <a:pt x="18484" y="4875"/>
                  </a:cubicBezTo>
                  <a:cubicBezTo>
                    <a:pt x="15616" y="6347"/>
                    <a:pt x="8866" y="8043"/>
                    <a:pt x="2115" y="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275457" y="2679244"/>
              <a:ext cx="133351" cy="193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7665"/>
                  </a:moveTo>
                  <a:cubicBezTo>
                    <a:pt x="0" y="6039"/>
                    <a:pt x="0" y="4413"/>
                    <a:pt x="1029" y="3716"/>
                  </a:cubicBezTo>
                  <a:cubicBezTo>
                    <a:pt x="2057" y="3019"/>
                    <a:pt x="4114" y="3252"/>
                    <a:pt x="6514" y="4761"/>
                  </a:cubicBezTo>
                  <a:cubicBezTo>
                    <a:pt x="8914" y="6271"/>
                    <a:pt x="11657" y="9058"/>
                    <a:pt x="12857" y="11845"/>
                  </a:cubicBezTo>
                  <a:cubicBezTo>
                    <a:pt x="14057" y="14632"/>
                    <a:pt x="13714" y="17419"/>
                    <a:pt x="12514" y="19161"/>
                  </a:cubicBezTo>
                  <a:cubicBezTo>
                    <a:pt x="11314" y="20903"/>
                    <a:pt x="9257" y="21600"/>
                    <a:pt x="8057" y="21135"/>
                  </a:cubicBezTo>
                  <a:cubicBezTo>
                    <a:pt x="6857" y="20671"/>
                    <a:pt x="6514" y="19045"/>
                    <a:pt x="7714" y="15910"/>
                  </a:cubicBezTo>
                  <a:cubicBezTo>
                    <a:pt x="8914" y="12774"/>
                    <a:pt x="11657" y="8129"/>
                    <a:pt x="14229" y="5226"/>
                  </a:cubicBezTo>
                  <a:cubicBezTo>
                    <a:pt x="16800" y="2323"/>
                    <a:pt x="19200" y="11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542136" y="2505677"/>
              <a:ext cx="152422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21307" y="387"/>
                  </a:moveTo>
                  <a:cubicBezTo>
                    <a:pt x="19828" y="194"/>
                    <a:pt x="18348" y="0"/>
                    <a:pt x="16869" y="0"/>
                  </a:cubicBezTo>
                  <a:cubicBezTo>
                    <a:pt x="15389" y="0"/>
                    <a:pt x="13910" y="194"/>
                    <a:pt x="11691" y="1017"/>
                  </a:cubicBezTo>
                  <a:cubicBezTo>
                    <a:pt x="9471" y="1840"/>
                    <a:pt x="6512" y="3293"/>
                    <a:pt x="4293" y="5860"/>
                  </a:cubicBezTo>
                  <a:cubicBezTo>
                    <a:pt x="2074" y="8427"/>
                    <a:pt x="595" y="12108"/>
                    <a:pt x="151" y="14771"/>
                  </a:cubicBezTo>
                  <a:cubicBezTo>
                    <a:pt x="-293" y="17435"/>
                    <a:pt x="299" y="19082"/>
                    <a:pt x="1186" y="20050"/>
                  </a:cubicBezTo>
                  <a:cubicBezTo>
                    <a:pt x="2074" y="21019"/>
                    <a:pt x="3258" y="21309"/>
                    <a:pt x="4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2735660" y="2600133"/>
              <a:ext cx="308148" cy="31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35" fill="norm" stroke="1" extrusionOk="0">
                  <a:moveTo>
                    <a:pt x="3319" y="2808"/>
                  </a:moveTo>
                  <a:cubicBezTo>
                    <a:pt x="2731" y="2373"/>
                    <a:pt x="2143" y="1939"/>
                    <a:pt x="2363" y="1649"/>
                  </a:cubicBezTo>
                  <a:cubicBezTo>
                    <a:pt x="2584" y="1359"/>
                    <a:pt x="3612" y="1214"/>
                    <a:pt x="6257" y="924"/>
                  </a:cubicBezTo>
                  <a:cubicBezTo>
                    <a:pt x="8902" y="634"/>
                    <a:pt x="13163" y="199"/>
                    <a:pt x="15955" y="54"/>
                  </a:cubicBezTo>
                  <a:cubicBezTo>
                    <a:pt x="18747" y="-91"/>
                    <a:pt x="20070" y="54"/>
                    <a:pt x="20437" y="489"/>
                  </a:cubicBezTo>
                  <a:cubicBezTo>
                    <a:pt x="20804" y="924"/>
                    <a:pt x="20216" y="1649"/>
                    <a:pt x="18086" y="3678"/>
                  </a:cubicBezTo>
                  <a:cubicBezTo>
                    <a:pt x="15955" y="5708"/>
                    <a:pt x="12282" y="9042"/>
                    <a:pt x="9123" y="11796"/>
                  </a:cubicBezTo>
                  <a:cubicBezTo>
                    <a:pt x="5963" y="14551"/>
                    <a:pt x="3319" y="16725"/>
                    <a:pt x="1776" y="18247"/>
                  </a:cubicBezTo>
                  <a:cubicBezTo>
                    <a:pt x="233" y="19769"/>
                    <a:pt x="-208" y="20639"/>
                    <a:pt x="86" y="21074"/>
                  </a:cubicBezTo>
                  <a:cubicBezTo>
                    <a:pt x="380" y="21509"/>
                    <a:pt x="1408" y="21509"/>
                    <a:pt x="3980" y="21292"/>
                  </a:cubicBezTo>
                  <a:cubicBezTo>
                    <a:pt x="6551" y="21074"/>
                    <a:pt x="10665" y="20639"/>
                    <a:pt x="13825" y="20277"/>
                  </a:cubicBezTo>
                  <a:cubicBezTo>
                    <a:pt x="16984" y="19914"/>
                    <a:pt x="19188" y="19624"/>
                    <a:pt x="21392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253450" y="2666544"/>
              <a:ext cx="31105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21448" y="0"/>
                  </a:moveTo>
                  <a:cubicBezTo>
                    <a:pt x="19697" y="847"/>
                    <a:pt x="17945" y="1694"/>
                    <a:pt x="15537" y="3388"/>
                  </a:cubicBezTo>
                  <a:cubicBezTo>
                    <a:pt x="13129" y="5082"/>
                    <a:pt x="10064" y="7624"/>
                    <a:pt x="7437" y="9741"/>
                  </a:cubicBezTo>
                  <a:cubicBezTo>
                    <a:pt x="4810" y="11859"/>
                    <a:pt x="2621" y="13553"/>
                    <a:pt x="1380" y="14929"/>
                  </a:cubicBezTo>
                  <a:cubicBezTo>
                    <a:pt x="140" y="16306"/>
                    <a:pt x="-152" y="17365"/>
                    <a:pt x="67" y="18106"/>
                  </a:cubicBezTo>
                  <a:cubicBezTo>
                    <a:pt x="286" y="18847"/>
                    <a:pt x="1016" y="19271"/>
                    <a:pt x="3497" y="19694"/>
                  </a:cubicBezTo>
                  <a:cubicBezTo>
                    <a:pt x="5978" y="20118"/>
                    <a:pt x="10210" y="20541"/>
                    <a:pt x="12837" y="20859"/>
                  </a:cubicBezTo>
                  <a:cubicBezTo>
                    <a:pt x="15464" y="21176"/>
                    <a:pt x="16486" y="21388"/>
                    <a:pt x="17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278757" y="2939594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711565" y="2717344"/>
              <a:ext cx="27204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0515" y="0"/>
                  </a:moveTo>
                  <a:cubicBezTo>
                    <a:pt x="18506" y="4181"/>
                    <a:pt x="16497" y="8361"/>
                    <a:pt x="13734" y="11961"/>
                  </a:cubicBezTo>
                  <a:cubicBezTo>
                    <a:pt x="10971" y="15561"/>
                    <a:pt x="7455" y="18581"/>
                    <a:pt x="5278" y="20090"/>
                  </a:cubicBezTo>
                  <a:cubicBezTo>
                    <a:pt x="3101" y="21600"/>
                    <a:pt x="2264" y="21600"/>
                    <a:pt x="1594" y="21135"/>
                  </a:cubicBezTo>
                  <a:cubicBezTo>
                    <a:pt x="925" y="20671"/>
                    <a:pt x="422" y="19742"/>
                    <a:pt x="171" y="18697"/>
                  </a:cubicBezTo>
                  <a:cubicBezTo>
                    <a:pt x="-80" y="17652"/>
                    <a:pt x="-80" y="16490"/>
                    <a:pt x="339" y="15677"/>
                  </a:cubicBezTo>
                  <a:cubicBezTo>
                    <a:pt x="757" y="14865"/>
                    <a:pt x="1594" y="14400"/>
                    <a:pt x="3353" y="14400"/>
                  </a:cubicBezTo>
                  <a:cubicBezTo>
                    <a:pt x="5111" y="14400"/>
                    <a:pt x="7790" y="14865"/>
                    <a:pt x="10971" y="16142"/>
                  </a:cubicBezTo>
                  <a:cubicBezTo>
                    <a:pt x="14153" y="17419"/>
                    <a:pt x="17836" y="19510"/>
                    <a:pt x="2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4097907" y="2641144"/>
              <a:ext cx="6864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783"/>
                    <a:pt x="21600" y="7566"/>
                    <a:pt x="19440" y="11166"/>
                  </a:cubicBezTo>
                  <a:cubicBezTo>
                    <a:pt x="17280" y="14766"/>
                    <a:pt x="8640" y="181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21257" y="3193594"/>
              <a:ext cx="1905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424"/>
                    <a:pt x="16800" y="6849"/>
                    <a:pt x="13200" y="10449"/>
                  </a:cubicBezTo>
                  <a:cubicBezTo>
                    <a:pt x="9600" y="14049"/>
                    <a:pt x="4800" y="178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329908" y="3215752"/>
              <a:ext cx="224700" cy="117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043" fill="norm" stroke="1" extrusionOk="0">
                  <a:moveTo>
                    <a:pt x="2656" y="21043"/>
                  </a:moveTo>
                  <a:cubicBezTo>
                    <a:pt x="2454" y="19148"/>
                    <a:pt x="2252" y="17254"/>
                    <a:pt x="2051" y="15359"/>
                  </a:cubicBezTo>
                  <a:cubicBezTo>
                    <a:pt x="1849" y="13464"/>
                    <a:pt x="1647" y="11569"/>
                    <a:pt x="1142" y="12138"/>
                  </a:cubicBezTo>
                  <a:cubicBezTo>
                    <a:pt x="637" y="12706"/>
                    <a:pt x="-170" y="15738"/>
                    <a:pt x="32" y="15927"/>
                  </a:cubicBezTo>
                  <a:cubicBezTo>
                    <a:pt x="234" y="16117"/>
                    <a:pt x="1445" y="13464"/>
                    <a:pt x="2757" y="10243"/>
                  </a:cubicBezTo>
                  <a:cubicBezTo>
                    <a:pt x="4069" y="7022"/>
                    <a:pt x="5482" y="3232"/>
                    <a:pt x="7299" y="1338"/>
                  </a:cubicBezTo>
                  <a:cubicBezTo>
                    <a:pt x="9116" y="-557"/>
                    <a:pt x="11337" y="-557"/>
                    <a:pt x="13759" y="2096"/>
                  </a:cubicBezTo>
                  <a:cubicBezTo>
                    <a:pt x="16181" y="4748"/>
                    <a:pt x="18806" y="10054"/>
                    <a:pt x="21430" y="15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29627" y="3860344"/>
              <a:ext cx="63031" cy="44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35" fill="norm" stroke="1" extrusionOk="0">
                  <a:moveTo>
                    <a:pt x="19280" y="0"/>
                  </a:moveTo>
                  <a:cubicBezTo>
                    <a:pt x="13520" y="3189"/>
                    <a:pt x="7760" y="6377"/>
                    <a:pt x="4520" y="9514"/>
                  </a:cubicBezTo>
                  <a:cubicBezTo>
                    <a:pt x="1280" y="12651"/>
                    <a:pt x="560" y="15737"/>
                    <a:pt x="200" y="17537"/>
                  </a:cubicBezTo>
                  <a:cubicBezTo>
                    <a:pt x="-160" y="19337"/>
                    <a:pt x="-160" y="19851"/>
                    <a:pt x="1280" y="20417"/>
                  </a:cubicBezTo>
                  <a:cubicBezTo>
                    <a:pt x="2720" y="20983"/>
                    <a:pt x="5600" y="21600"/>
                    <a:pt x="9200" y="21394"/>
                  </a:cubicBezTo>
                  <a:cubicBezTo>
                    <a:pt x="12800" y="21189"/>
                    <a:pt x="17120" y="20160"/>
                    <a:pt x="21440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107990" y="4134035"/>
              <a:ext cx="262468" cy="128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3832" y="3029"/>
                  </a:moveTo>
                  <a:cubicBezTo>
                    <a:pt x="3135" y="1984"/>
                    <a:pt x="2439" y="939"/>
                    <a:pt x="1655" y="417"/>
                  </a:cubicBezTo>
                  <a:cubicBezTo>
                    <a:pt x="871" y="-106"/>
                    <a:pt x="0" y="-106"/>
                    <a:pt x="0" y="242"/>
                  </a:cubicBezTo>
                  <a:cubicBezTo>
                    <a:pt x="0" y="591"/>
                    <a:pt x="871" y="1288"/>
                    <a:pt x="3048" y="1810"/>
                  </a:cubicBezTo>
                  <a:cubicBezTo>
                    <a:pt x="5226" y="2333"/>
                    <a:pt x="8710" y="2681"/>
                    <a:pt x="10887" y="2855"/>
                  </a:cubicBezTo>
                  <a:cubicBezTo>
                    <a:pt x="13065" y="3029"/>
                    <a:pt x="13935" y="3029"/>
                    <a:pt x="13848" y="3552"/>
                  </a:cubicBezTo>
                  <a:cubicBezTo>
                    <a:pt x="13761" y="4075"/>
                    <a:pt x="12716" y="5120"/>
                    <a:pt x="12019" y="6513"/>
                  </a:cubicBezTo>
                  <a:cubicBezTo>
                    <a:pt x="11323" y="7907"/>
                    <a:pt x="10974" y="9649"/>
                    <a:pt x="11235" y="10694"/>
                  </a:cubicBezTo>
                  <a:cubicBezTo>
                    <a:pt x="11497" y="11739"/>
                    <a:pt x="12368" y="12088"/>
                    <a:pt x="13239" y="11565"/>
                  </a:cubicBezTo>
                  <a:cubicBezTo>
                    <a:pt x="14110" y="11042"/>
                    <a:pt x="14981" y="9649"/>
                    <a:pt x="15416" y="9823"/>
                  </a:cubicBezTo>
                  <a:cubicBezTo>
                    <a:pt x="15852" y="9997"/>
                    <a:pt x="15852" y="11739"/>
                    <a:pt x="16113" y="13829"/>
                  </a:cubicBezTo>
                  <a:cubicBezTo>
                    <a:pt x="16374" y="15920"/>
                    <a:pt x="16897" y="18359"/>
                    <a:pt x="17594" y="19752"/>
                  </a:cubicBezTo>
                  <a:cubicBezTo>
                    <a:pt x="18290" y="21146"/>
                    <a:pt x="19161" y="21494"/>
                    <a:pt x="19858" y="20623"/>
                  </a:cubicBezTo>
                  <a:cubicBezTo>
                    <a:pt x="20555" y="19752"/>
                    <a:pt x="21077" y="17662"/>
                    <a:pt x="21600" y="15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08557" y="3846660"/>
              <a:ext cx="88901" cy="40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7714" y="2045"/>
                  </a:moveTo>
                  <a:cubicBezTo>
                    <a:pt x="7714" y="1159"/>
                    <a:pt x="7714" y="273"/>
                    <a:pt x="6943" y="52"/>
                  </a:cubicBezTo>
                  <a:cubicBezTo>
                    <a:pt x="6171" y="-170"/>
                    <a:pt x="4629" y="273"/>
                    <a:pt x="3343" y="2378"/>
                  </a:cubicBezTo>
                  <a:cubicBezTo>
                    <a:pt x="2057" y="4482"/>
                    <a:pt x="1029" y="8248"/>
                    <a:pt x="514" y="11516"/>
                  </a:cubicBezTo>
                  <a:cubicBezTo>
                    <a:pt x="0" y="14784"/>
                    <a:pt x="0" y="17553"/>
                    <a:pt x="0" y="19215"/>
                  </a:cubicBezTo>
                  <a:cubicBezTo>
                    <a:pt x="0" y="20876"/>
                    <a:pt x="0" y="21430"/>
                    <a:pt x="0" y="21430"/>
                  </a:cubicBezTo>
                  <a:cubicBezTo>
                    <a:pt x="0" y="21430"/>
                    <a:pt x="0" y="20876"/>
                    <a:pt x="1286" y="19879"/>
                  </a:cubicBezTo>
                  <a:cubicBezTo>
                    <a:pt x="2571" y="18882"/>
                    <a:pt x="5143" y="17442"/>
                    <a:pt x="7457" y="16501"/>
                  </a:cubicBezTo>
                  <a:cubicBezTo>
                    <a:pt x="9771" y="15559"/>
                    <a:pt x="11829" y="15116"/>
                    <a:pt x="14143" y="15061"/>
                  </a:cubicBezTo>
                  <a:cubicBezTo>
                    <a:pt x="16457" y="15005"/>
                    <a:pt x="19029" y="15338"/>
                    <a:pt x="20314" y="15781"/>
                  </a:cubicBezTo>
                  <a:cubicBezTo>
                    <a:pt x="21600" y="16224"/>
                    <a:pt x="21600" y="16778"/>
                    <a:pt x="21600" y="17332"/>
                  </a:cubicBezTo>
                  <a:cubicBezTo>
                    <a:pt x="21600" y="17885"/>
                    <a:pt x="21600" y="18439"/>
                    <a:pt x="20314" y="19048"/>
                  </a:cubicBezTo>
                  <a:cubicBezTo>
                    <a:pt x="19029" y="19658"/>
                    <a:pt x="16457" y="20322"/>
                    <a:pt x="13629" y="20710"/>
                  </a:cubicBezTo>
                  <a:cubicBezTo>
                    <a:pt x="10800" y="21098"/>
                    <a:pt x="7714" y="21208"/>
                    <a:pt x="5143" y="21098"/>
                  </a:cubicBezTo>
                  <a:cubicBezTo>
                    <a:pt x="2571" y="20987"/>
                    <a:pt x="514" y="20655"/>
                    <a:pt x="514" y="19215"/>
                  </a:cubicBezTo>
                  <a:cubicBezTo>
                    <a:pt x="514" y="17775"/>
                    <a:pt x="2571" y="15227"/>
                    <a:pt x="4886" y="13676"/>
                  </a:cubicBezTo>
                  <a:cubicBezTo>
                    <a:pt x="7200" y="12125"/>
                    <a:pt x="9771" y="11572"/>
                    <a:pt x="12343" y="1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550374" y="3904794"/>
              <a:ext cx="175684" cy="32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863" y="0"/>
                  </a:moveTo>
                  <a:cubicBezTo>
                    <a:pt x="2082" y="4985"/>
                    <a:pt x="1301" y="9969"/>
                    <a:pt x="781" y="13292"/>
                  </a:cubicBezTo>
                  <a:cubicBezTo>
                    <a:pt x="260" y="16615"/>
                    <a:pt x="0" y="18277"/>
                    <a:pt x="0" y="19454"/>
                  </a:cubicBezTo>
                  <a:cubicBezTo>
                    <a:pt x="0" y="20631"/>
                    <a:pt x="260" y="21323"/>
                    <a:pt x="1041" y="21462"/>
                  </a:cubicBezTo>
                  <a:cubicBezTo>
                    <a:pt x="1822" y="21600"/>
                    <a:pt x="3123" y="21185"/>
                    <a:pt x="5595" y="19523"/>
                  </a:cubicBezTo>
                  <a:cubicBezTo>
                    <a:pt x="8067" y="17862"/>
                    <a:pt x="11711" y="14954"/>
                    <a:pt x="13663" y="13154"/>
                  </a:cubicBezTo>
                  <a:cubicBezTo>
                    <a:pt x="15614" y="11354"/>
                    <a:pt x="15875" y="10662"/>
                    <a:pt x="15224" y="10454"/>
                  </a:cubicBezTo>
                  <a:cubicBezTo>
                    <a:pt x="14573" y="10246"/>
                    <a:pt x="13012" y="10523"/>
                    <a:pt x="11451" y="11492"/>
                  </a:cubicBezTo>
                  <a:cubicBezTo>
                    <a:pt x="9889" y="12462"/>
                    <a:pt x="8328" y="14123"/>
                    <a:pt x="8458" y="15923"/>
                  </a:cubicBezTo>
                  <a:cubicBezTo>
                    <a:pt x="8588" y="17723"/>
                    <a:pt x="10410" y="19662"/>
                    <a:pt x="12882" y="20562"/>
                  </a:cubicBezTo>
                  <a:cubicBezTo>
                    <a:pt x="15354" y="21462"/>
                    <a:pt x="18477" y="21323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989327" y="3866694"/>
              <a:ext cx="73281" cy="4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75" fill="norm" stroke="1" extrusionOk="0">
                  <a:moveTo>
                    <a:pt x="13960" y="0"/>
                  </a:moveTo>
                  <a:cubicBezTo>
                    <a:pt x="11492" y="1009"/>
                    <a:pt x="9023" y="2019"/>
                    <a:pt x="7172" y="4391"/>
                  </a:cubicBezTo>
                  <a:cubicBezTo>
                    <a:pt x="5320" y="6763"/>
                    <a:pt x="4086" y="10497"/>
                    <a:pt x="2852" y="13323"/>
                  </a:cubicBezTo>
                  <a:cubicBezTo>
                    <a:pt x="1617" y="16150"/>
                    <a:pt x="383" y="18067"/>
                    <a:pt x="75" y="19329"/>
                  </a:cubicBezTo>
                  <a:cubicBezTo>
                    <a:pt x="-234" y="20591"/>
                    <a:pt x="383" y="21196"/>
                    <a:pt x="2543" y="21398"/>
                  </a:cubicBezTo>
                  <a:cubicBezTo>
                    <a:pt x="4703" y="21600"/>
                    <a:pt x="8406" y="21398"/>
                    <a:pt x="11800" y="20893"/>
                  </a:cubicBezTo>
                  <a:cubicBezTo>
                    <a:pt x="15195" y="20389"/>
                    <a:pt x="18280" y="19581"/>
                    <a:pt x="21366" y="1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056882" y="4102079"/>
              <a:ext cx="105739" cy="14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0871" fill="norm" stroke="1" extrusionOk="0">
                  <a:moveTo>
                    <a:pt x="11310" y="6510"/>
                  </a:moveTo>
                  <a:cubicBezTo>
                    <a:pt x="7922" y="8388"/>
                    <a:pt x="4534" y="10266"/>
                    <a:pt x="2628" y="11988"/>
                  </a:cubicBezTo>
                  <a:cubicBezTo>
                    <a:pt x="722" y="13710"/>
                    <a:pt x="299" y="15275"/>
                    <a:pt x="87" y="16840"/>
                  </a:cubicBezTo>
                  <a:cubicBezTo>
                    <a:pt x="-125" y="18406"/>
                    <a:pt x="-125" y="19971"/>
                    <a:pt x="2204" y="20597"/>
                  </a:cubicBezTo>
                  <a:cubicBezTo>
                    <a:pt x="4534" y="21223"/>
                    <a:pt x="9193" y="20910"/>
                    <a:pt x="12793" y="18249"/>
                  </a:cubicBezTo>
                  <a:cubicBezTo>
                    <a:pt x="16393" y="15588"/>
                    <a:pt x="18934" y="10580"/>
                    <a:pt x="20204" y="7293"/>
                  </a:cubicBezTo>
                  <a:cubicBezTo>
                    <a:pt x="21475" y="4006"/>
                    <a:pt x="21475" y="2440"/>
                    <a:pt x="20204" y="1345"/>
                  </a:cubicBezTo>
                  <a:cubicBezTo>
                    <a:pt x="18934" y="249"/>
                    <a:pt x="16393" y="-377"/>
                    <a:pt x="14699" y="249"/>
                  </a:cubicBezTo>
                  <a:cubicBezTo>
                    <a:pt x="13004" y="875"/>
                    <a:pt x="12157" y="2753"/>
                    <a:pt x="12581" y="4319"/>
                  </a:cubicBezTo>
                  <a:cubicBezTo>
                    <a:pt x="13004" y="5884"/>
                    <a:pt x="14699" y="7136"/>
                    <a:pt x="16393" y="8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216283" y="4095294"/>
              <a:ext cx="74925" cy="15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66" fill="norm" stroke="1" extrusionOk="0">
                  <a:moveTo>
                    <a:pt x="14038" y="10800"/>
                  </a:moveTo>
                  <a:cubicBezTo>
                    <a:pt x="11038" y="10800"/>
                    <a:pt x="8038" y="10800"/>
                    <a:pt x="5638" y="11400"/>
                  </a:cubicBezTo>
                  <a:cubicBezTo>
                    <a:pt x="3238" y="12000"/>
                    <a:pt x="1438" y="13200"/>
                    <a:pt x="538" y="14700"/>
                  </a:cubicBezTo>
                  <a:cubicBezTo>
                    <a:pt x="-362" y="16200"/>
                    <a:pt x="-362" y="18000"/>
                    <a:pt x="2338" y="19350"/>
                  </a:cubicBezTo>
                  <a:cubicBezTo>
                    <a:pt x="5038" y="20700"/>
                    <a:pt x="10438" y="21600"/>
                    <a:pt x="14038" y="21450"/>
                  </a:cubicBezTo>
                  <a:cubicBezTo>
                    <a:pt x="17638" y="21300"/>
                    <a:pt x="19438" y="20100"/>
                    <a:pt x="20338" y="16350"/>
                  </a:cubicBezTo>
                  <a:cubicBezTo>
                    <a:pt x="21238" y="12600"/>
                    <a:pt x="21238" y="6300"/>
                    <a:pt x="212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356824" y="3910871"/>
              <a:ext cx="42334" cy="37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8640" y="1102"/>
                  </a:moveTo>
                  <a:cubicBezTo>
                    <a:pt x="7560" y="498"/>
                    <a:pt x="6480" y="-105"/>
                    <a:pt x="5940" y="16"/>
                  </a:cubicBezTo>
                  <a:cubicBezTo>
                    <a:pt x="5400" y="136"/>
                    <a:pt x="5400" y="981"/>
                    <a:pt x="4860" y="3394"/>
                  </a:cubicBezTo>
                  <a:cubicBezTo>
                    <a:pt x="4320" y="5808"/>
                    <a:pt x="3240" y="9790"/>
                    <a:pt x="2160" y="12807"/>
                  </a:cubicBezTo>
                  <a:cubicBezTo>
                    <a:pt x="1080" y="15823"/>
                    <a:pt x="0" y="17875"/>
                    <a:pt x="0" y="19263"/>
                  </a:cubicBezTo>
                  <a:cubicBezTo>
                    <a:pt x="0" y="20650"/>
                    <a:pt x="1080" y="21374"/>
                    <a:pt x="4860" y="21435"/>
                  </a:cubicBezTo>
                  <a:cubicBezTo>
                    <a:pt x="8640" y="21495"/>
                    <a:pt x="15120" y="20892"/>
                    <a:pt x="21600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379021" y="4045436"/>
              <a:ext cx="96337" cy="18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86" fill="norm" stroke="1" extrusionOk="0">
                  <a:moveTo>
                    <a:pt x="20917" y="1333"/>
                  </a:moveTo>
                  <a:cubicBezTo>
                    <a:pt x="19079" y="613"/>
                    <a:pt x="17240" y="-107"/>
                    <a:pt x="15402" y="13"/>
                  </a:cubicBezTo>
                  <a:cubicBezTo>
                    <a:pt x="13564" y="133"/>
                    <a:pt x="11726" y="1093"/>
                    <a:pt x="8968" y="3973"/>
                  </a:cubicBezTo>
                  <a:cubicBezTo>
                    <a:pt x="6211" y="6853"/>
                    <a:pt x="2534" y="11653"/>
                    <a:pt x="926" y="14653"/>
                  </a:cubicBezTo>
                  <a:cubicBezTo>
                    <a:pt x="-683" y="17653"/>
                    <a:pt x="-223" y="18853"/>
                    <a:pt x="2534" y="19813"/>
                  </a:cubicBezTo>
                  <a:cubicBezTo>
                    <a:pt x="5291" y="20773"/>
                    <a:pt x="10347" y="21493"/>
                    <a:pt x="13564" y="21373"/>
                  </a:cubicBezTo>
                  <a:cubicBezTo>
                    <a:pt x="16781" y="21253"/>
                    <a:pt x="18160" y="20293"/>
                    <a:pt x="19538" y="1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538857" y="4146094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682790" y="4088944"/>
              <a:ext cx="32684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554" y="0"/>
                  </a:moveTo>
                  <a:cubicBezTo>
                    <a:pt x="277" y="1680"/>
                    <a:pt x="0" y="3360"/>
                    <a:pt x="0" y="4500"/>
                  </a:cubicBezTo>
                  <a:cubicBezTo>
                    <a:pt x="0" y="5640"/>
                    <a:pt x="277" y="6240"/>
                    <a:pt x="762" y="6540"/>
                  </a:cubicBezTo>
                  <a:cubicBezTo>
                    <a:pt x="1246" y="6840"/>
                    <a:pt x="1938" y="6840"/>
                    <a:pt x="2562" y="6600"/>
                  </a:cubicBezTo>
                  <a:cubicBezTo>
                    <a:pt x="3185" y="6360"/>
                    <a:pt x="3738" y="5880"/>
                    <a:pt x="4223" y="5340"/>
                  </a:cubicBezTo>
                  <a:cubicBezTo>
                    <a:pt x="4708" y="4800"/>
                    <a:pt x="5123" y="4200"/>
                    <a:pt x="5400" y="4200"/>
                  </a:cubicBezTo>
                  <a:cubicBezTo>
                    <a:pt x="5677" y="4200"/>
                    <a:pt x="5815" y="4800"/>
                    <a:pt x="5885" y="5400"/>
                  </a:cubicBezTo>
                  <a:cubicBezTo>
                    <a:pt x="5954" y="6000"/>
                    <a:pt x="5954" y="6600"/>
                    <a:pt x="6300" y="7020"/>
                  </a:cubicBezTo>
                  <a:cubicBezTo>
                    <a:pt x="6646" y="7440"/>
                    <a:pt x="7338" y="7680"/>
                    <a:pt x="8100" y="7740"/>
                  </a:cubicBezTo>
                  <a:cubicBezTo>
                    <a:pt x="8862" y="7800"/>
                    <a:pt x="9692" y="7680"/>
                    <a:pt x="10454" y="7260"/>
                  </a:cubicBezTo>
                  <a:cubicBezTo>
                    <a:pt x="11215" y="6840"/>
                    <a:pt x="11908" y="6120"/>
                    <a:pt x="12462" y="5460"/>
                  </a:cubicBezTo>
                  <a:cubicBezTo>
                    <a:pt x="13015" y="4800"/>
                    <a:pt x="13431" y="4200"/>
                    <a:pt x="13431" y="4560"/>
                  </a:cubicBezTo>
                  <a:cubicBezTo>
                    <a:pt x="13431" y="4920"/>
                    <a:pt x="13015" y="6240"/>
                    <a:pt x="12600" y="8700"/>
                  </a:cubicBezTo>
                  <a:cubicBezTo>
                    <a:pt x="12185" y="11160"/>
                    <a:pt x="11769" y="14760"/>
                    <a:pt x="11562" y="16860"/>
                  </a:cubicBezTo>
                  <a:cubicBezTo>
                    <a:pt x="11354" y="18960"/>
                    <a:pt x="11354" y="19560"/>
                    <a:pt x="11285" y="20220"/>
                  </a:cubicBezTo>
                  <a:cubicBezTo>
                    <a:pt x="11215" y="20880"/>
                    <a:pt x="11077" y="21600"/>
                    <a:pt x="11146" y="21600"/>
                  </a:cubicBezTo>
                  <a:cubicBezTo>
                    <a:pt x="11215" y="21600"/>
                    <a:pt x="11492" y="20880"/>
                    <a:pt x="12046" y="18300"/>
                  </a:cubicBezTo>
                  <a:cubicBezTo>
                    <a:pt x="12600" y="15720"/>
                    <a:pt x="13431" y="11280"/>
                    <a:pt x="14054" y="8340"/>
                  </a:cubicBezTo>
                  <a:cubicBezTo>
                    <a:pt x="14677" y="5400"/>
                    <a:pt x="15092" y="3960"/>
                    <a:pt x="15438" y="2940"/>
                  </a:cubicBezTo>
                  <a:cubicBezTo>
                    <a:pt x="15785" y="1920"/>
                    <a:pt x="16062" y="1320"/>
                    <a:pt x="16477" y="840"/>
                  </a:cubicBezTo>
                  <a:cubicBezTo>
                    <a:pt x="16892" y="360"/>
                    <a:pt x="17446" y="0"/>
                    <a:pt x="18277" y="420"/>
                  </a:cubicBezTo>
                  <a:cubicBezTo>
                    <a:pt x="19108" y="840"/>
                    <a:pt x="20215" y="2040"/>
                    <a:pt x="20838" y="3000"/>
                  </a:cubicBezTo>
                  <a:cubicBezTo>
                    <a:pt x="21462" y="3960"/>
                    <a:pt x="21600" y="4680"/>
                    <a:pt x="20977" y="5280"/>
                  </a:cubicBezTo>
                  <a:cubicBezTo>
                    <a:pt x="20354" y="5880"/>
                    <a:pt x="18969" y="6360"/>
                    <a:pt x="17792" y="6600"/>
                  </a:cubicBezTo>
                  <a:cubicBezTo>
                    <a:pt x="16615" y="6840"/>
                    <a:pt x="15646" y="6840"/>
                    <a:pt x="14677" y="6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46" name="Drawing"/>
          <p:cNvGrpSpPr/>
          <p:nvPr/>
        </p:nvGrpSpPr>
        <p:grpSpPr>
          <a:xfrm>
            <a:off x="4413250" y="4527550"/>
            <a:ext cx="7385050" cy="4244235"/>
            <a:chOff x="0" y="0"/>
            <a:chExt cx="7385050" cy="4244234"/>
          </a:xfrm>
        </p:grpSpPr>
        <p:sp>
          <p:nvSpPr>
            <p:cNvPr id="1317" name="Line"/>
            <p:cNvSpPr/>
            <p:nvPr/>
          </p:nvSpPr>
          <p:spPr>
            <a:xfrm>
              <a:off x="0" y="3683000"/>
              <a:ext cx="66929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00"/>
                  </a:moveTo>
                  <a:cubicBezTo>
                    <a:pt x="212" y="4320"/>
                    <a:pt x="424" y="3840"/>
                    <a:pt x="656" y="3520"/>
                  </a:cubicBezTo>
                  <a:cubicBezTo>
                    <a:pt x="888" y="3200"/>
                    <a:pt x="1141" y="3040"/>
                    <a:pt x="1394" y="2800"/>
                  </a:cubicBezTo>
                  <a:cubicBezTo>
                    <a:pt x="1646" y="2560"/>
                    <a:pt x="1899" y="2240"/>
                    <a:pt x="2155" y="1920"/>
                  </a:cubicBezTo>
                  <a:cubicBezTo>
                    <a:pt x="2411" y="1600"/>
                    <a:pt x="2671" y="1280"/>
                    <a:pt x="2917" y="1040"/>
                  </a:cubicBezTo>
                  <a:cubicBezTo>
                    <a:pt x="3163" y="800"/>
                    <a:pt x="3395" y="640"/>
                    <a:pt x="3631" y="480"/>
                  </a:cubicBezTo>
                  <a:cubicBezTo>
                    <a:pt x="3866" y="320"/>
                    <a:pt x="4106" y="160"/>
                    <a:pt x="4369" y="80"/>
                  </a:cubicBezTo>
                  <a:cubicBezTo>
                    <a:pt x="4631" y="0"/>
                    <a:pt x="4918" y="0"/>
                    <a:pt x="5212" y="0"/>
                  </a:cubicBezTo>
                  <a:cubicBezTo>
                    <a:pt x="5506" y="0"/>
                    <a:pt x="5806" y="0"/>
                    <a:pt x="6059" y="0"/>
                  </a:cubicBezTo>
                  <a:cubicBezTo>
                    <a:pt x="6312" y="0"/>
                    <a:pt x="6517" y="0"/>
                    <a:pt x="6725" y="80"/>
                  </a:cubicBezTo>
                  <a:cubicBezTo>
                    <a:pt x="6934" y="160"/>
                    <a:pt x="7145" y="320"/>
                    <a:pt x="7361" y="480"/>
                  </a:cubicBezTo>
                  <a:cubicBezTo>
                    <a:pt x="7576" y="640"/>
                    <a:pt x="7794" y="800"/>
                    <a:pt x="8016" y="960"/>
                  </a:cubicBezTo>
                  <a:cubicBezTo>
                    <a:pt x="8238" y="1120"/>
                    <a:pt x="8464" y="1280"/>
                    <a:pt x="8689" y="1520"/>
                  </a:cubicBezTo>
                  <a:cubicBezTo>
                    <a:pt x="8915" y="1760"/>
                    <a:pt x="9140" y="2080"/>
                    <a:pt x="9379" y="2320"/>
                  </a:cubicBezTo>
                  <a:cubicBezTo>
                    <a:pt x="9618" y="2560"/>
                    <a:pt x="9871" y="2720"/>
                    <a:pt x="10110" y="3040"/>
                  </a:cubicBezTo>
                  <a:cubicBezTo>
                    <a:pt x="10349" y="3360"/>
                    <a:pt x="10575" y="3840"/>
                    <a:pt x="10817" y="4240"/>
                  </a:cubicBezTo>
                  <a:cubicBezTo>
                    <a:pt x="11060" y="4640"/>
                    <a:pt x="11319" y="4960"/>
                    <a:pt x="11565" y="5280"/>
                  </a:cubicBezTo>
                  <a:cubicBezTo>
                    <a:pt x="11811" y="5600"/>
                    <a:pt x="12043" y="5920"/>
                    <a:pt x="12289" y="6240"/>
                  </a:cubicBezTo>
                  <a:cubicBezTo>
                    <a:pt x="12535" y="6560"/>
                    <a:pt x="12795" y="6880"/>
                    <a:pt x="13044" y="7120"/>
                  </a:cubicBezTo>
                  <a:cubicBezTo>
                    <a:pt x="13293" y="7360"/>
                    <a:pt x="13532" y="7520"/>
                    <a:pt x="13782" y="7760"/>
                  </a:cubicBezTo>
                  <a:cubicBezTo>
                    <a:pt x="14031" y="8000"/>
                    <a:pt x="14291" y="8320"/>
                    <a:pt x="14537" y="8560"/>
                  </a:cubicBezTo>
                  <a:cubicBezTo>
                    <a:pt x="14783" y="8800"/>
                    <a:pt x="15015" y="8960"/>
                    <a:pt x="15250" y="9200"/>
                  </a:cubicBezTo>
                  <a:cubicBezTo>
                    <a:pt x="15486" y="9440"/>
                    <a:pt x="15725" y="9760"/>
                    <a:pt x="15957" y="10000"/>
                  </a:cubicBezTo>
                  <a:cubicBezTo>
                    <a:pt x="16190" y="10240"/>
                    <a:pt x="16415" y="10400"/>
                    <a:pt x="16637" y="10560"/>
                  </a:cubicBezTo>
                  <a:cubicBezTo>
                    <a:pt x="16859" y="10720"/>
                    <a:pt x="17078" y="10880"/>
                    <a:pt x="17337" y="11120"/>
                  </a:cubicBezTo>
                  <a:cubicBezTo>
                    <a:pt x="17597" y="11360"/>
                    <a:pt x="17898" y="11680"/>
                    <a:pt x="18171" y="12000"/>
                  </a:cubicBezTo>
                  <a:cubicBezTo>
                    <a:pt x="18444" y="12320"/>
                    <a:pt x="18690" y="12640"/>
                    <a:pt x="18963" y="13120"/>
                  </a:cubicBezTo>
                  <a:cubicBezTo>
                    <a:pt x="19236" y="13600"/>
                    <a:pt x="19537" y="14240"/>
                    <a:pt x="19817" y="14880"/>
                  </a:cubicBezTo>
                  <a:cubicBezTo>
                    <a:pt x="20097" y="15520"/>
                    <a:pt x="20357" y="16160"/>
                    <a:pt x="20633" y="17120"/>
                  </a:cubicBezTo>
                  <a:cubicBezTo>
                    <a:pt x="20910" y="18080"/>
                    <a:pt x="21204" y="19360"/>
                    <a:pt x="21368" y="20160"/>
                  </a:cubicBezTo>
                  <a:cubicBezTo>
                    <a:pt x="21532" y="20960"/>
                    <a:pt x="21566" y="21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9050" y="1455072"/>
              <a:ext cx="7366001" cy="2558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0" y="17986"/>
                  </a:moveTo>
                  <a:cubicBezTo>
                    <a:pt x="56" y="17897"/>
                    <a:pt x="112" y="17807"/>
                    <a:pt x="248" y="17763"/>
                  </a:cubicBezTo>
                  <a:cubicBezTo>
                    <a:pt x="385" y="17718"/>
                    <a:pt x="602" y="17718"/>
                    <a:pt x="813" y="17691"/>
                  </a:cubicBezTo>
                  <a:cubicBezTo>
                    <a:pt x="1024" y="17665"/>
                    <a:pt x="1229" y="17611"/>
                    <a:pt x="1437" y="17522"/>
                  </a:cubicBezTo>
                  <a:cubicBezTo>
                    <a:pt x="1645" y="17433"/>
                    <a:pt x="1856" y="17308"/>
                    <a:pt x="2045" y="17156"/>
                  </a:cubicBezTo>
                  <a:cubicBezTo>
                    <a:pt x="2234" y="17004"/>
                    <a:pt x="2402" y="16826"/>
                    <a:pt x="2560" y="16638"/>
                  </a:cubicBezTo>
                  <a:cubicBezTo>
                    <a:pt x="2719" y="16451"/>
                    <a:pt x="2868" y="16254"/>
                    <a:pt x="3029" y="16031"/>
                  </a:cubicBezTo>
                  <a:cubicBezTo>
                    <a:pt x="3190" y="15808"/>
                    <a:pt x="3364" y="15558"/>
                    <a:pt x="3526" y="15290"/>
                  </a:cubicBezTo>
                  <a:cubicBezTo>
                    <a:pt x="3687" y="15023"/>
                    <a:pt x="3836" y="14737"/>
                    <a:pt x="3969" y="14451"/>
                  </a:cubicBezTo>
                  <a:cubicBezTo>
                    <a:pt x="4103" y="14166"/>
                    <a:pt x="4221" y="13880"/>
                    <a:pt x="4354" y="13541"/>
                  </a:cubicBezTo>
                  <a:cubicBezTo>
                    <a:pt x="4488" y="13202"/>
                    <a:pt x="4637" y="12809"/>
                    <a:pt x="4758" y="12461"/>
                  </a:cubicBezTo>
                  <a:cubicBezTo>
                    <a:pt x="4879" y="12113"/>
                    <a:pt x="4972" y="11809"/>
                    <a:pt x="5087" y="11417"/>
                  </a:cubicBezTo>
                  <a:cubicBezTo>
                    <a:pt x="5201" y="11024"/>
                    <a:pt x="5338" y="10542"/>
                    <a:pt x="5462" y="10122"/>
                  </a:cubicBezTo>
                  <a:cubicBezTo>
                    <a:pt x="5586" y="9703"/>
                    <a:pt x="5698" y="9346"/>
                    <a:pt x="5803" y="8980"/>
                  </a:cubicBezTo>
                  <a:cubicBezTo>
                    <a:pt x="5909" y="8614"/>
                    <a:pt x="6008" y="8239"/>
                    <a:pt x="6108" y="7829"/>
                  </a:cubicBezTo>
                  <a:cubicBezTo>
                    <a:pt x="6207" y="7418"/>
                    <a:pt x="6306" y="6972"/>
                    <a:pt x="6421" y="6499"/>
                  </a:cubicBezTo>
                  <a:cubicBezTo>
                    <a:pt x="6536" y="6026"/>
                    <a:pt x="6666" y="5526"/>
                    <a:pt x="6809" y="5053"/>
                  </a:cubicBezTo>
                  <a:cubicBezTo>
                    <a:pt x="6952" y="4580"/>
                    <a:pt x="7107" y="4133"/>
                    <a:pt x="7259" y="3723"/>
                  </a:cubicBezTo>
                  <a:cubicBezTo>
                    <a:pt x="7411" y="3312"/>
                    <a:pt x="7560" y="2937"/>
                    <a:pt x="7728" y="2562"/>
                  </a:cubicBezTo>
                  <a:cubicBezTo>
                    <a:pt x="7895" y="2188"/>
                    <a:pt x="8081" y="1813"/>
                    <a:pt x="8277" y="1474"/>
                  </a:cubicBezTo>
                  <a:cubicBezTo>
                    <a:pt x="8472" y="1134"/>
                    <a:pt x="8677" y="831"/>
                    <a:pt x="8888" y="599"/>
                  </a:cubicBezTo>
                  <a:cubicBezTo>
                    <a:pt x="9099" y="367"/>
                    <a:pt x="9317" y="206"/>
                    <a:pt x="9531" y="108"/>
                  </a:cubicBezTo>
                  <a:cubicBezTo>
                    <a:pt x="9745" y="10"/>
                    <a:pt x="9956" y="-26"/>
                    <a:pt x="10158" y="19"/>
                  </a:cubicBezTo>
                  <a:cubicBezTo>
                    <a:pt x="10359" y="63"/>
                    <a:pt x="10552" y="188"/>
                    <a:pt x="10732" y="358"/>
                  </a:cubicBezTo>
                  <a:cubicBezTo>
                    <a:pt x="10912" y="527"/>
                    <a:pt x="11079" y="742"/>
                    <a:pt x="11238" y="965"/>
                  </a:cubicBezTo>
                  <a:cubicBezTo>
                    <a:pt x="11396" y="1188"/>
                    <a:pt x="11545" y="1420"/>
                    <a:pt x="11691" y="1688"/>
                  </a:cubicBezTo>
                  <a:cubicBezTo>
                    <a:pt x="11837" y="1955"/>
                    <a:pt x="11979" y="2259"/>
                    <a:pt x="12110" y="2571"/>
                  </a:cubicBezTo>
                  <a:cubicBezTo>
                    <a:pt x="12240" y="2884"/>
                    <a:pt x="12358" y="3205"/>
                    <a:pt x="12501" y="3642"/>
                  </a:cubicBezTo>
                  <a:cubicBezTo>
                    <a:pt x="12643" y="4080"/>
                    <a:pt x="12811" y="4633"/>
                    <a:pt x="12960" y="5151"/>
                  </a:cubicBezTo>
                  <a:cubicBezTo>
                    <a:pt x="13109" y="5669"/>
                    <a:pt x="13239" y="6151"/>
                    <a:pt x="13373" y="6659"/>
                  </a:cubicBezTo>
                  <a:cubicBezTo>
                    <a:pt x="13506" y="7168"/>
                    <a:pt x="13643" y="7704"/>
                    <a:pt x="13761" y="8177"/>
                  </a:cubicBezTo>
                  <a:cubicBezTo>
                    <a:pt x="13879" y="8650"/>
                    <a:pt x="13978" y="9060"/>
                    <a:pt x="14083" y="9498"/>
                  </a:cubicBezTo>
                  <a:cubicBezTo>
                    <a:pt x="14189" y="9935"/>
                    <a:pt x="14301" y="10399"/>
                    <a:pt x="14403" y="10810"/>
                  </a:cubicBezTo>
                  <a:cubicBezTo>
                    <a:pt x="14506" y="11220"/>
                    <a:pt x="14599" y="11577"/>
                    <a:pt x="14698" y="11943"/>
                  </a:cubicBezTo>
                  <a:cubicBezTo>
                    <a:pt x="14797" y="12309"/>
                    <a:pt x="14903" y="12684"/>
                    <a:pt x="15024" y="13077"/>
                  </a:cubicBezTo>
                  <a:cubicBezTo>
                    <a:pt x="15145" y="13470"/>
                    <a:pt x="15281" y="13880"/>
                    <a:pt x="15430" y="14300"/>
                  </a:cubicBezTo>
                  <a:cubicBezTo>
                    <a:pt x="15579" y="14719"/>
                    <a:pt x="15741" y="15148"/>
                    <a:pt x="15890" y="15522"/>
                  </a:cubicBezTo>
                  <a:cubicBezTo>
                    <a:pt x="16039" y="15897"/>
                    <a:pt x="16175" y="16219"/>
                    <a:pt x="16324" y="16549"/>
                  </a:cubicBezTo>
                  <a:cubicBezTo>
                    <a:pt x="16473" y="16879"/>
                    <a:pt x="16634" y="17218"/>
                    <a:pt x="16790" y="17540"/>
                  </a:cubicBezTo>
                  <a:cubicBezTo>
                    <a:pt x="16945" y="17861"/>
                    <a:pt x="17094" y="18164"/>
                    <a:pt x="17255" y="18432"/>
                  </a:cubicBezTo>
                  <a:cubicBezTo>
                    <a:pt x="17417" y="18700"/>
                    <a:pt x="17590" y="18932"/>
                    <a:pt x="17761" y="19119"/>
                  </a:cubicBezTo>
                  <a:cubicBezTo>
                    <a:pt x="17932" y="19307"/>
                    <a:pt x="18099" y="19450"/>
                    <a:pt x="18276" y="19601"/>
                  </a:cubicBezTo>
                  <a:cubicBezTo>
                    <a:pt x="18453" y="19753"/>
                    <a:pt x="18639" y="19914"/>
                    <a:pt x="18863" y="20074"/>
                  </a:cubicBezTo>
                  <a:cubicBezTo>
                    <a:pt x="19086" y="20235"/>
                    <a:pt x="19347" y="20396"/>
                    <a:pt x="19598" y="20530"/>
                  </a:cubicBezTo>
                  <a:cubicBezTo>
                    <a:pt x="19850" y="20664"/>
                    <a:pt x="20092" y="20771"/>
                    <a:pt x="20321" y="20869"/>
                  </a:cubicBezTo>
                  <a:cubicBezTo>
                    <a:pt x="20551" y="20967"/>
                    <a:pt x="20768" y="21056"/>
                    <a:pt x="20964" y="21137"/>
                  </a:cubicBezTo>
                  <a:cubicBezTo>
                    <a:pt x="21159" y="21217"/>
                    <a:pt x="21333" y="21288"/>
                    <a:pt x="21436" y="21360"/>
                  </a:cubicBezTo>
                  <a:cubicBezTo>
                    <a:pt x="21538" y="21431"/>
                    <a:pt x="21569" y="21503"/>
                    <a:pt x="2160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3467100" y="1536700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460750" y="1987550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18"/>
                    <a:pt x="7200" y="10036"/>
                    <a:pt x="10800" y="13636"/>
                  </a:cubicBezTo>
                  <a:cubicBezTo>
                    <a:pt x="14400" y="17236"/>
                    <a:pt x="18000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448050" y="2451100"/>
              <a:ext cx="254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95"/>
                    <a:pt x="14400" y="7790"/>
                    <a:pt x="10800" y="11390"/>
                  </a:cubicBezTo>
                  <a:cubicBezTo>
                    <a:pt x="7200" y="14990"/>
                    <a:pt x="3600" y="18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403600" y="3048000"/>
              <a:ext cx="317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48"/>
                    <a:pt x="12960" y="7697"/>
                    <a:pt x="9360" y="11297"/>
                  </a:cubicBezTo>
                  <a:cubicBezTo>
                    <a:pt x="5760" y="14897"/>
                    <a:pt x="2880" y="182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3378200" y="3695700"/>
              <a:ext cx="317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891"/>
                    <a:pt x="5760" y="11782"/>
                    <a:pt x="9360" y="15382"/>
                  </a:cubicBezTo>
                  <a:cubicBezTo>
                    <a:pt x="12960" y="18982"/>
                    <a:pt x="1728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3322058" y="3679026"/>
              <a:ext cx="138258" cy="14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0553" fill="norm" stroke="1" extrusionOk="0">
                  <a:moveTo>
                    <a:pt x="9518" y="9563"/>
                  </a:moveTo>
                  <a:cubicBezTo>
                    <a:pt x="8873" y="8063"/>
                    <a:pt x="8228" y="6563"/>
                    <a:pt x="7100" y="5813"/>
                  </a:cubicBezTo>
                  <a:cubicBezTo>
                    <a:pt x="5971" y="5063"/>
                    <a:pt x="4359" y="5063"/>
                    <a:pt x="3070" y="5813"/>
                  </a:cubicBezTo>
                  <a:cubicBezTo>
                    <a:pt x="1780" y="6563"/>
                    <a:pt x="813" y="8063"/>
                    <a:pt x="330" y="10463"/>
                  </a:cubicBezTo>
                  <a:cubicBezTo>
                    <a:pt x="-154" y="12863"/>
                    <a:pt x="-154" y="16163"/>
                    <a:pt x="652" y="18263"/>
                  </a:cubicBezTo>
                  <a:cubicBezTo>
                    <a:pt x="1458" y="20363"/>
                    <a:pt x="3070" y="21263"/>
                    <a:pt x="5971" y="19913"/>
                  </a:cubicBezTo>
                  <a:cubicBezTo>
                    <a:pt x="8873" y="18563"/>
                    <a:pt x="13064" y="14963"/>
                    <a:pt x="15321" y="11513"/>
                  </a:cubicBezTo>
                  <a:cubicBezTo>
                    <a:pt x="17577" y="8063"/>
                    <a:pt x="17900" y="4763"/>
                    <a:pt x="17255" y="2663"/>
                  </a:cubicBezTo>
                  <a:cubicBezTo>
                    <a:pt x="16610" y="563"/>
                    <a:pt x="14998" y="-337"/>
                    <a:pt x="12419" y="113"/>
                  </a:cubicBezTo>
                  <a:cubicBezTo>
                    <a:pt x="9840" y="563"/>
                    <a:pt x="6294" y="2363"/>
                    <a:pt x="4198" y="5063"/>
                  </a:cubicBezTo>
                  <a:cubicBezTo>
                    <a:pt x="2103" y="7763"/>
                    <a:pt x="1458" y="11363"/>
                    <a:pt x="2909" y="14213"/>
                  </a:cubicBezTo>
                  <a:cubicBezTo>
                    <a:pt x="4359" y="17063"/>
                    <a:pt x="7906" y="19163"/>
                    <a:pt x="10324" y="19763"/>
                  </a:cubicBezTo>
                  <a:cubicBezTo>
                    <a:pt x="12742" y="20363"/>
                    <a:pt x="14031" y="19463"/>
                    <a:pt x="14837" y="17363"/>
                  </a:cubicBezTo>
                  <a:cubicBezTo>
                    <a:pt x="15643" y="15263"/>
                    <a:pt x="15965" y="11963"/>
                    <a:pt x="15482" y="9863"/>
                  </a:cubicBezTo>
                  <a:cubicBezTo>
                    <a:pt x="14998" y="7763"/>
                    <a:pt x="13709" y="6863"/>
                    <a:pt x="10968" y="6713"/>
                  </a:cubicBezTo>
                  <a:cubicBezTo>
                    <a:pt x="8228" y="6563"/>
                    <a:pt x="4037" y="7163"/>
                    <a:pt x="2425" y="9113"/>
                  </a:cubicBezTo>
                  <a:cubicBezTo>
                    <a:pt x="813" y="11063"/>
                    <a:pt x="1780" y="14363"/>
                    <a:pt x="4037" y="16613"/>
                  </a:cubicBezTo>
                  <a:cubicBezTo>
                    <a:pt x="6294" y="18863"/>
                    <a:pt x="9840" y="20063"/>
                    <a:pt x="12419" y="20363"/>
                  </a:cubicBezTo>
                  <a:cubicBezTo>
                    <a:pt x="14998" y="20663"/>
                    <a:pt x="16610" y="20063"/>
                    <a:pt x="17416" y="19013"/>
                  </a:cubicBezTo>
                  <a:cubicBezTo>
                    <a:pt x="18222" y="17963"/>
                    <a:pt x="18222" y="16463"/>
                    <a:pt x="17577" y="15263"/>
                  </a:cubicBezTo>
                  <a:cubicBezTo>
                    <a:pt x="16933" y="14063"/>
                    <a:pt x="15643" y="13163"/>
                    <a:pt x="14031" y="12713"/>
                  </a:cubicBezTo>
                  <a:cubicBezTo>
                    <a:pt x="12419" y="12263"/>
                    <a:pt x="10485" y="12263"/>
                    <a:pt x="9034" y="12863"/>
                  </a:cubicBezTo>
                  <a:cubicBezTo>
                    <a:pt x="7583" y="13463"/>
                    <a:pt x="6616" y="14663"/>
                    <a:pt x="6939" y="15413"/>
                  </a:cubicBezTo>
                  <a:cubicBezTo>
                    <a:pt x="7261" y="16163"/>
                    <a:pt x="8873" y="16463"/>
                    <a:pt x="10485" y="16613"/>
                  </a:cubicBezTo>
                  <a:cubicBezTo>
                    <a:pt x="12097" y="16763"/>
                    <a:pt x="13709" y="16763"/>
                    <a:pt x="15321" y="16463"/>
                  </a:cubicBezTo>
                  <a:cubicBezTo>
                    <a:pt x="16933" y="16163"/>
                    <a:pt x="18545" y="15563"/>
                    <a:pt x="19673" y="14513"/>
                  </a:cubicBezTo>
                  <a:cubicBezTo>
                    <a:pt x="20801" y="13463"/>
                    <a:pt x="21446" y="11963"/>
                    <a:pt x="20801" y="10913"/>
                  </a:cubicBezTo>
                  <a:cubicBezTo>
                    <a:pt x="20156" y="9863"/>
                    <a:pt x="18222" y="9263"/>
                    <a:pt x="16288" y="8963"/>
                  </a:cubicBezTo>
                  <a:cubicBezTo>
                    <a:pt x="14353" y="8663"/>
                    <a:pt x="12419" y="8663"/>
                    <a:pt x="10646" y="8813"/>
                  </a:cubicBezTo>
                  <a:cubicBezTo>
                    <a:pt x="8873" y="8963"/>
                    <a:pt x="7261" y="9263"/>
                    <a:pt x="5971" y="10013"/>
                  </a:cubicBezTo>
                  <a:cubicBezTo>
                    <a:pt x="4682" y="10763"/>
                    <a:pt x="3715" y="11963"/>
                    <a:pt x="4521" y="13313"/>
                  </a:cubicBezTo>
                  <a:cubicBezTo>
                    <a:pt x="5327" y="14663"/>
                    <a:pt x="7906" y="16163"/>
                    <a:pt x="10485" y="17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3296153" y="3959370"/>
              <a:ext cx="183648" cy="20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063" fill="norm" stroke="1" extrusionOk="0">
                  <a:moveTo>
                    <a:pt x="16141" y="967"/>
                  </a:moveTo>
                  <a:cubicBezTo>
                    <a:pt x="15160" y="313"/>
                    <a:pt x="14178" y="-342"/>
                    <a:pt x="11846" y="203"/>
                  </a:cubicBezTo>
                  <a:cubicBezTo>
                    <a:pt x="9514" y="749"/>
                    <a:pt x="5832" y="2494"/>
                    <a:pt x="3378" y="5549"/>
                  </a:cubicBezTo>
                  <a:cubicBezTo>
                    <a:pt x="923" y="8603"/>
                    <a:pt x="-304" y="12967"/>
                    <a:pt x="64" y="16022"/>
                  </a:cubicBezTo>
                  <a:cubicBezTo>
                    <a:pt x="432" y="19076"/>
                    <a:pt x="2396" y="20822"/>
                    <a:pt x="5710" y="21040"/>
                  </a:cubicBezTo>
                  <a:cubicBezTo>
                    <a:pt x="9023" y="21258"/>
                    <a:pt x="13687" y="19949"/>
                    <a:pt x="16755" y="17222"/>
                  </a:cubicBezTo>
                  <a:cubicBezTo>
                    <a:pt x="19823" y="14494"/>
                    <a:pt x="21296" y="10349"/>
                    <a:pt x="21296" y="7294"/>
                  </a:cubicBezTo>
                  <a:cubicBezTo>
                    <a:pt x="21296" y="4240"/>
                    <a:pt x="19823" y="2276"/>
                    <a:pt x="18473" y="1294"/>
                  </a:cubicBezTo>
                  <a:cubicBezTo>
                    <a:pt x="17123" y="313"/>
                    <a:pt x="15896" y="313"/>
                    <a:pt x="14669" y="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675192" y="72712"/>
              <a:ext cx="210315" cy="277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141" fill="norm" stroke="1" extrusionOk="0">
                  <a:moveTo>
                    <a:pt x="14929" y="749"/>
                  </a:moveTo>
                  <a:cubicBezTo>
                    <a:pt x="13860" y="266"/>
                    <a:pt x="12791" y="-218"/>
                    <a:pt x="10866" y="104"/>
                  </a:cubicBezTo>
                  <a:cubicBezTo>
                    <a:pt x="8941" y="427"/>
                    <a:pt x="6161" y="1555"/>
                    <a:pt x="4022" y="3973"/>
                  </a:cubicBezTo>
                  <a:cubicBezTo>
                    <a:pt x="1884" y="6391"/>
                    <a:pt x="387" y="10098"/>
                    <a:pt x="66" y="13000"/>
                  </a:cubicBezTo>
                  <a:cubicBezTo>
                    <a:pt x="-255" y="15901"/>
                    <a:pt x="600" y="17997"/>
                    <a:pt x="2632" y="19367"/>
                  </a:cubicBezTo>
                  <a:cubicBezTo>
                    <a:pt x="4664" y="20737"/>
                    <a:pt x="7872" y="21382"/>
                    <a:pt x="10866" y="21060"/>
                  </a:cubicBezTo>
                  <a:cubicBezTo>
                    <a:pt x="13860" y="20737"/>
                    <a:pt x="16640" y="19448"/>
                    <a:pt x="18458" y="17433"/>
                  </a:cubicBezTo>
                  <a:cubicBezTo>
                    <a:pt x="20276" y="15418"/>
                    <a:pt x="21131" y="12678"/>
                    <a:pt x="21238" y="10260"/>
                  </a:cubicBezTo>
                  <a:cubicBezTo>
                    <a:pt x="21345" y="7842"/>
                    <a:pt x="20703" y="5746"/>
                    <a:pt x="19634" y="4376"/>
                  </a:cubicBezTo>
                  <a:cubicBezTo>
                    <a:pt x="18565" y="3006"/>
                    <a:pt x="17068" y="2361"/>
                    <a:pt x="15571" y="1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803899" y="0"/>
              <a:ext cx="19051" cy="46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21600" y="0"/>
                  </a:moveTo>
                  <a:cubicBezTo>
                    <a:pt x="14400" y="1669"/>
                    <a:pt x="7200" y="3338"/>
                    <a:pt x="3600" y="6038"/>
                  </a:cubicBezTo>
                  <a:cubicBezTo>
                    <a:pt x="0" y="8738"/>
                    <a:pt x="0" y="12469"/>
                    <a:pt x="0" y="15071"/>
                  </a:cubicBezTo>
                  <a:cubicBezTo>
                    <a:pt x="0" y="17673"/>
                    <a:pt x="0" y="19145"/>
                    <a:pt x="0" y="20127"/>
                  </a:cubicBezTo>
                  <a:cubicBezTo>
                    <a:pt x="0" y="21109"/>
                    <a:pt x="0" y="21600"/>
                    <a:pt x="1200" y="21502"/>
                  </a:cubicBezTo>
                  <a:cubicBezTo>
                    <a:pt x="2400" y="21404"/>
                    <a:pt x="4800" y="20716"/>
                    <a:pt x="7200" y="20078"/>
                  </a:cubicBezTo>
                  <a:cubicBezTo>
                    <a:pt x="9600" y="19440"/>
                    <a:pt x="12000" y="18851"/>
                    <a:pt x="14400" y="182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695950" y="31186"/>
              <a:ext cx="2921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39" y="2735"/>
                    <a:pt x="9078" y="-1585"/>
                    <a:pt x="12678" y="575"/>
                  </a:cubicBezTo>
                  <a:cubicBezTo>
                    <a:pt x="16278" y="2735"/>
                    <a:pt x="1893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683250" y="425450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6800"/>
                    <a:pt x="11880" y="12000"/>
                    <a:pt x="15480" y="8400"/>
                  </a:cubicBezTo>
                  <a:cubicBezTo>
                    <a:pt x="19080" y="4800"/>
                    <a:pt x="203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051635" y="59692"/>
              <a:ext cx="177715" cy="3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07" fill="norm" stroke="1" extrusionOk="0">
                  <a:moveTo>
                    <a:pt x="21087" y="2349"/>
                  </a:moveTo>
                  <a:cubicBezTo>
                    <a:pt x="21087" y="1519"/>
                    <a:pt x="21087" y="688"/>
                    <a:pt x="20334" y="272"/>
                  </a:cubicBezTo>
                  <a:cubicBezTo>
                    <a:pt x="19580" y="-143"/>
                    <a:pt x="18073" y="-143"/>
                    <a:pt x="15561" y="688"/>
                  </a:cubicBezTo>
                  <a:cubicBezTo>
                    <a:pt x="13050" y="1519"/>
                    <a:pt x="9534" y="3180"/>
                    <a:pt x="6520" y="5969"/>
                  </a:cubicBezTo>
                  <a:cubicBezTo>
                    <a:pt x="3506" y="8758"/>
                    <a:pt x="994" y="12675"/>
                    <a:pt x="240" y="15464"/>
                  </a:cubicBezTo>
                  <a:cubicBezTo>
                    <a:pt x="-513" y="18253"/>
                    <a:pt x="492" y="19914"/>
                    <a:pt x="3380" y="20686"/>
                  </a:cubicBezTo>
                  <a:cubicBezTo>
                    <a:pt x="6268" y="21457"/>
                    <a:pt x="11040" y="21338"/>
                    <a:pt x="15813" y="212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6280150" y="178437"/>
              <a:ext cx="196850" cy="23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3444"/>
                  </a:moveTo>
                  <a:cubicBezTo>
                    <a:pt x="232" y="2471"/>
                    <a:pt x="465" y="1498"/>
                    <a:pt x="1277" y="914"/>
                  </a:cubicBezTo>
                  <a:cubicBezTo>
                    <a:pt x="2090" y="330"/>
                    <a:pt x="3484" y="136"/>
                    <a:pt x="4994" y="38"/>
                  </a:cubicBezTo>
                  <a:cubicBezTo>
                    <a:pt x="6503" y="-59"/>
                    <a:pt x="8129" y="-59"/>
                    <a:pt x="9290" y="1109"/>
                  </a:cubicBezTo>
                  <a:cubicBezTo>
                    <a:pt x="10452" y="2276"/>
                    <a:pt x="11148" y="4611"/>
                    <a:pt x="9755" y="7725"/>
                  </a:cubicBezTo>
                  <a:cubicBezTo>
                    <a:pt x="8361" y="10838"/>
                    <a:pt x="4877" y="14730"/>
                    <a:pt x="3019" y="17163"/>
                  </a:cubicBezTo>
                  <a:cubicBezTo>
                    <a:pt x="1161" y="19595"/>
                    <a:pt x="929" y="20568"/>
                    <a:pt x="1394" y="21055"/>
                  </a:cubicBezTo>
                  <a:cubicBezTo>
                    <a:pt x="1858" y="21541"/>
                    <a:pt x="3019" y="21541"/>
                    <a:pt x="6503" y="20665"/>
                  </a:cubicBezTo>
                  <a:cubicBezTo>
                    <a:pt x="9987" y="19790"/>
                    <a:pt x="15794" y="18038"/>
                    <a:pt x="21600" y="162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496050" y="69850"/>
              <a:ext cx="12898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1600" fill="norm" stroke="1" extrusionOk="0">
                  <a:moveTo>
                    <a:pt x="9112" y="0"/>
                  </a:moveTo>
                  <a:cubicBezTo>
                    <a:pt x="12825" y="3323"/>
                    <a:pt x="16538" y="6646"/>
                    <a:pt x="18731" y="9471"/>
                  </a:cubicBezTo>
                  <a:cubicBezTo>
                    <a:pt x="20925" y="12295"/>
                    <a:pt x="21600" y="14622"/>
                    <a:pt x="18225" y="16560"/>
                  </a:cubicBezTo>
                  <a:cubicBezTo>
                    <a:pt x="14850" y="18498"/>
                    <a:pt x="7425" y="200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4464413" y="3727935"/>
              <a:ext cx="31388" cy="228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56" fill="norm" stroke="1" extrusionOk="0">
                  <a:moveTo>
                    <a:pt x="21353" y="1738"/>
                  </a:moveTo>
                  <a:cubicBezTo>
                    <a:pt x="19913" y="747"/>
                    <a:pt x="18473" y="-244"/>
                    <a:pt x="17753" y="53"/>
                  </a:cubicBezTo>
                  <a:cubicBezTo>
                    <a:pt x="17033" y="350"/>
                    <a:pt x="17033" y="1936"/>
                    <a:pt x="14873" y="4512"/>
                  </a:cubicBezTo>
                  <a:cubicBezTo>
                    <a:pt x="12713" y="7088"/>
                    <a:pt x="8393" y="10655"/>
                    <a:pt x="5513" y="13033"/>
                  </a:cubicBezTo>
                  <a:cubicBezTo>
                    <a:pt x="2633" y="15411"/>
                    <a:pt x="1193" y="16600"/>
                    <a:pt x="473" y="16699"/>
                  </a:cubicBezTo>
                  <a:cubicBezTo>
                    <a:pt x="-247" y="16798"/>
                    <a:pt x="-247" y="15807"/>
                    <a:pt x="1193" y="13727"/>
                  </a:cubicBezTo>
                  <a:cubicBezTo>
                    <a:pt x="2633" y="11646"/>
                    <a:pt x="5513" y="8475"/>
                    <a:pt x="7673" y="6295"/>
                  </a:cubicBezTo>
                  <a:cubicBezTo>
                    <a:pt x="9833" y="4116"/>
                    <a:pt x="11273" y="2927"/>
                    <a:pt x="11273" y="3224"/>
                  </a:cubicBezTo>
                  <a:cubicBezTo>
                    <a:pt x="11273" y="3521"/>
                    <a:pt x="9833" y="5305"/>
                    <a:pt x="9833" y="7980"/>
                  </a:cubicBezTo>
                  <a:cubicBezTo>
                    <a:pt x="9833" y="10655"/>
                    <a:pt x="11273" y="14222"/>
                    <a:pt x="12713" y="16600"/>
                  </a:cubicBezTo>
                  <a:cubicBezTo>
                    <a:pt x="14153" y="18978"/>
                    <a:pt x="15593" y="20167"/>
                    <a:pt x="17033" y="21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469315" y="4017180"/>
              <a:ext cx="153485" cy="176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74" fill="norm" stroke="1" extrusionOk="0">
                  <a:moveTo>
                    <a:pt x="1025" y="6383"/>
                  </a:moveTo>
                  <a:cubicBezTo>
                    <a:pt x="734" y="5112"/>
                    <a:pt x="442" y="3842"/>
                    <a:pt x="734" y="2698"/>
                  </a:cubicBezTo>
                  <a:cubicBezTo>
                    <a:pt x="1025" y="1555"/>
                    <a:pt x="1901" y="538"/>
                    <a:pt x="3069" y="157"/>
                  </a:cubicBezTo>
                  <a:cubicBezTo>
                    <a:pt x="4236" y="-224"/>
                    <a:pt x="5696" y="30"/>
                    <a:pt x="7155" y="1555"/>
                  </a:cubicBezTo>
                  <a:cubicBezTo>
                    <a:pt x="8615" y="3080"/>
                    <a:pt x="10074" y="5875"/>
                    <a:pt x="9198" y="8924"/>
                  </a:cubicBezTo>
                  <a:cubicBezTo>
                    <a:pt x="8323" y="11974"/>
                    <a:pt x="5112" y="15277"/>
                    <a:pt x="2923" y="17437"/>
                  </a:cubicBezTo>
                  <a:cubicBezTo>
                    <a:pt x="734" y="19597"/>
                    <a:pt x="-434" y="20614"/>
                    <a:pt x="150" y="20995"/>
                  </a:cubicBezTo>
                  <a:cubicBezTo>
                    <a:pt x="734" y="21376"/>
                    <a:pt x="3069" y="21122"/>
                    <a:pt x="6863" y="20487"/>
                  </a:cubicBezTo>
                  <a:cubicBezTo>
                    <a:pt x="10658" y="19851"/>
                    <a:pt x="15912" y="18835"/>
                    <a:pt x="21166" y="17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4470399" y="2260600"/>
              <a:ext cx="136808" cy="167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19938" y="0"/>
                  </a:moveTo>
                  <a:cubicBezTo>
                    <a:pt x="20603" y="657"/>
                    <a:pt x="21268" y="1314"/>
                    <a:pt x="21434" y="2094"/>
                  </a:cubicBezTo>
                  <a:cubicBezTo>
                    <a:pt x="21600" y="2875"/>
                    <a:pt x="21268" y="3778"/>
                    <a:pt x="20935" y="4763"/>
                  </a:cubicBezTo>
                  <a:cubicBezTo>
                    <a:pt x="20603" y="5749"/>
                    <a:pt x="20271" y="6817"/>
                    <a:pt x="19606" y="7748"/>
                  </a:cubicBezTo>
                  <a:cubicBezTo>
                    <a:pt x="18942" y="8678"/>
                    <a:pt x="17945" y="9472"/>
                    <a:pt x="17114" y="10266"/>
                  </a:cubicBezTo>
                  <a:cubicBezTo>
                    <a:pt x="16283" y="11060"/>
                    <a:pt x="15618" y="11854"/>
                    <a:pt x="14455" y="12648"/>
                  </a:cubicBezTo>
                  <a:cubicBezTo>
                    <a:pt x="13292" y="13442"/>
                    <a:pt x="11631" y="14236"/>
                    <a:pt x="10135" y="14920"/>
                  </a:cubicBezTo>
                  <a:cubicBezTo>
                    <a:pt x="8640" y="15605"/>
                    <a:pt x="7311" y="16179"/>
                    <a:pt x="6480" y="16823"/>
                  </a:cubicBezTo>
                  <a:cubicBezTo>
                    <a:pt x="5649" y="17466"/>
                    <a:pt x="5317" y="18178"/>
                    <a:pt x="4652" y="18780"/>
                  </a:cubicBezTo>
                  <a:cubicBezTo>
                    <a:pt x="3988" y="19383"/>
                    <a:pt x="2991" y="19875"/>
                    <a:pt x="2160" y="20327"/>
                  </a:cubicBezTo>
                  <a:cubicBezTo>
                    <a:pt x="1329" y="20779"/>
                    <a:pt x="665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666749" y="3350355"/>
              <a:ext cx="438151" cy="43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21600" y="121"/>
                  </a:moveTo>
                  <a:cubicBezTo>
                    <a:pt x="20870" y="16"/>
                    <a:pt x="20139" y="-89"/>
                    <a:pt x="19565" y="121"/>
                  </a:cubicBezTo>
                  <a:cubicBezTo>
                    <a:pt x="18991" y="330"/>
                    <a:pt x="18574" y="855"/>
                    <a:pt x="17478" y="2218"/>
                  </a:cubicBezTo>
                  <a:cubicBezTo>
                    <a:pt x="16383" y="3581"/>
                    <a:pt x="14609" y="5783"/>
                    <a:pt x="12209" y="8194"/>
                  </a:cubicBezTo>
                  <a:cubicBezTo>
                    <a:pt x="9809" y="10606"/>
                    <a:pt x="6783" y="13228"/>
                    <a:pt x="4643" y="15167"/>
                  </a:cubicBezTo>
                  <a:cubicBezTo>
                    <a:pt x="2504" y="17107"/>
                    <a:pt x="1252" y="18365"/>
                    <a:pt x="626" y="19309"/>
                  </a:cubicBezTo>
                  <a:cubicBezTo>
                    <a:pt x="0" y="20253"/>
                    <a:pt x="0" y="20882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231900" y="2779803"/>
              <a:ext cx="679450" cy="102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1600" y="31"/>
                  </a:moveTo>
                  <a:cubicBezTo>
                    <a:pt x="21264" y="-13"/>
                    <a:pt x="20927" y="-58"/>
                    <a:pt x="20456" y="254"/>
                  </a:cubicBezTo>
                  <a:cubicBezTo>
                    <a:pt x="19985" y="566"/>
                    <a:pt x="19379" y="1234"/>
                    <a:pt x="18505" y="2191"/>
                  </a:cubicBezTo>
                  <a:cubicBezTo>
                    <a:pt x="17630" y="3149"/>
                    <a:pt x="16486" y="4396"/>
                    <a:pt x="15207" y="5732"/>
                  </a:cubicBezTo>
                  <a:cubicBezTo>
                    <a:pt x="13929" y="7068"/>
                    <a:pt x="12516" y="8493"/>
                    <a:pt x="11237" y="9807"/>
                  </a:cubicBezTo>
                  <a:cubicBezTo>
                    <a:pt x="9959" y="11121"/>
                    <a:pt x="8815" y="12323"/>
                    <a:pt x="7637" y="13704"/>
                  </a:cubicBezTo>
                  <a:cubicBezTo>
                    <a:pt x="6460" y="15084"/>
                    <a:pt x="5249" y="16643"/>
                    <a:pt x="3970" y="17979"/>
                  </a:cubicBezTo>
                  <a:cubicBezTo>
                    <a:pt x="2692" y="19315"/>
                    <a:pt x="1346" y="20429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1695450" y="1993639"/>
              <a:ext cx="1161966" cy="182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78" fill="norm" stroke="1" extrusionOk="0">
                  <a:moveTo>
                    <a:pt x="21089" y="378"/>
                  </a:moveTo>
                  <a:cubicBezTo>
                    <a:pt x="21286" y="203"/>
                    <a:pt x="21482" y="28"/>
                    <a:pt x="21541" y="3"/>
                  </a:cubicBezTo>
                  <a:cubicBezTo>
                    <a:pt x="21600" y="-22"/>
                    <a:pt x="21521" y="103"/>
                    <a:pt x="21207" y="465"/>
                  </a:cubicBezTo>
                  <a:cubicBezTo>
                    <a:pt x="20893" y="827"/>
                    <a:pt x="20343" y="1426"/>
                    <a:pt x="19774" y="2088"/>
                  </a:cubicBezTo>
                  <a:cubicBezTo>
                    <a:pt x="19204" y="2750"/>
                    <a:pt x="18615" y="3474"/>
                    <a:pt x="17928" y="4273"/>
                  </a:cubicBezTo>
                  <a:cubicBezTo>
                    <a:pt x="17241" y="5072"/>
                    <a:pt x="16455" y="5946"/>
                    <a:pt x="15729" y="6783"/>
                  </a:cubicBezTo>
                  <a:cubicBezTo>
                    <a:pt x="15002" y="7619"/>
                    <a:pt x="14335" y="8418"/>
                    <a:pt x="13608" y="9230"/>
                  </a:cubicBezTo>
                  <a:cubicBezTo>
                    <a:pt x="12881" y="10041"/>
                    <a:pt x="12096" y="10865"/>
                    <a:pt x="11271" y="11677"/>
                  </a:cubicBezTo>
                  <a:cubicBezTo>
                    <a:pt x="10447" y="12489"/>
                    <a:pt x="9583" y="13288"/>
                    <a:pt x="8699" y="14049"/>
                  </a:cubicBezTo>
                  <a:cubicBezTo>
                    <a:pt x="7815" y="14811"/>
                    <a:pt x="6912" y="15535"/>
                    <a:pt x="5950" y="16297"/>
                  </a:cubicBezTo>
                  <a:cubicBezTo>
                    <a:pt x="4988" y="17058"/>
                    <a:pt x="3967" y="17857"/>
                    <a:pt x="3044" y="18594"/>
                  </a:cubicBezTo>
                  <a:cubicBezTo>
                    <a:pt x="2121" y="19331"/>
                    <a:pt x="1296" y="20005"/>
                    <a:pt x="805" y="20492"/>
                  </a:cubicBezTo>
                  <a:cubicBezTo>
                    <a:pt x="314" y="20979"/>
                    <a:pt x="157" y="21278"/>
                    <a:pt x="0" y="21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955774" y="2051050"/>
              <a:ext cx="981226" cy="158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21534" y="0"/>
                  </a:moveTo>
                  <a:cubicBezTo>
                    <a:pt x="20791" y="839"/>
                    <a:pt x="20048" y="1677"/>
                    <a:pt x="19281" y="2516"/>
                  </a:cubicBezTo>
                  <a:cubicBezTo>
                    <a:pt x="18515" y="3354"/>
                    <a:pt x="17725" y="4193"/>
                    <a:pt x="16842" y="5118"/>
                  </a:cubicBezTo>
                  <a:cubicBezTo>
                    <a:pt x="15960" y="6043"/>
                    <a:pt x="14984" y="7055"/>
                    <a:pt x="14032" y="8010"/>
                  </a:cubicBezTo>
                  <a:cubicBezTo>
                    <a:pt x="13080" y="8964"/>
                    <a:pt x="12151" y="9860"/>
                    <a:pt x="11152" y="10742"/>
                  </a:cubicBezTo>
                  <a:cubicBezTo>
                    <a:pt x="10153" y="11624"/>
                    <a:pt x="9085" y="12492"/>
                    <a:pt x="8017" y="13373"/>
                  </a:cubicBezTo>
                  <a:cubicBezTo>
                    <a:pt x="6948" y="14255"/>
                    <a:pt x="5880" y="15152"/>
                    <a:pt x="4881" y="16019"/>
                  </a:cubicBezTo>
                  <a:cubicBezTo>
                    <a:pt x="3882" y="16887"/>
                    <a:pt x="2953" y="17725"/>
                    <a:pt x="2140" y="18564"/>
                  </a:cubicBezTo>
                  <a:cubicBezTo>
                    <a:pt x="1328" y="19402"/>
                    <a:pt x="631" y="20241"/>
                    <a:pt x="282" y="20747"/>
                  </a:cubicBezTo>
                  <a:cubicBezTo>
                    <a:pt x="-66" y="21253"/>
                    <a:pt x="-66" y="21427"/>
                    <a:pt x="143" y="21513"/>
                  </a:cubicBezTo>
                  <a:cubicBezTo>
                    <a:pt x="352" y="21600"/>
                    <a:pt x="770" y="21600"/>
                    <a:pt x="118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311688" y="2298700"/>
              <a:ext cx="1050762" cy="131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21532" y="0"/>
                  </a:moveTo>
                  <a:cubicBezTo>
                    <a:pt x="20838" y="1148"/>
                    <a:pt x="20144" y="2296"/>
                    <a:pt x="19385" y="3409"/>
                  </a:cubicBezTo>
                  <a:cubicBezTo>
                    <a:pt x="18626" y="4522"/>
                    <a:pt x="17802" y="5600"/>
                    <a:pt x="16934" y="6678"/>
                  </a:cubicBezTo>
                  <a:cubicBezTo>
                    <a:pt x="16067" y="7757"/>
                    <a:pt x="15156" y="8835"/>
                    <a:pt x="14180" y="9896"/>
                  </a:cubicBezTo>
                  <a:cubicBezTo>
                    <a:pt x="13204" y="10957"/>
                    <a:pt x="12163" y="12000"/>
                    <a:pt x="11057" y="13026"/>
                  </a:cubicBezTo>
                  <a:cubicBezTo>
                    <a:pt x="9951" y="14052"/>
                    <a:pt x="8780" y="15061"/>
                    <a:pt x="7609" y="15983"/>
                  </a:cubicBezTo>
                  <a:cubicBezTo>
                    <a:pt x="6438" y="16904"/>
                    <a:pt x="5267" y="17739"/>
                    <a:pt x="4118" y="18470"/>
                  </a:cubicBezTo>
                  <a:cubicBezTo>
                    <a:pt x="2968" y="19200"/>
                    <a:pt x="1840" y="19826"/>
                    <a:pt x="1190" y="20209"/>
                  </a:cubicBezTo>
                  <a:cubicBezTo>
                    <a:pt x="539" y="20591"/>
                    <a:pt x="366" y="20730"/>
                    <a:pt x="214" y="20887"/>
                  </a:cubicBezTo>
                  <a:cubicBezTo>
                    <a:pt x="62" y="21043"/>
                    <a:pt x="-68" y="21217"/>
                    <a:pt x="40" y="21339"/>
                  </a:cubicBezTo>
                  <a:cubicBezTo>
                    <a:pt x="149" y="21461"/>
                    <a:pt x="496" y="21530"/>
                    <a:pt x="8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4083050" y="3346450"/>
              <a:ext cx="3302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2" y="2182"/>
                    <a:pt x="17723" y="4364"/>
                    <a:pt x="14954" y="6873"/>
                  </a:cubicBezTo>
                  <a:cubicBezTo>
                    <a:pt x="12185" y="9382"/>
                    <a:pt x="8585" y="12218"/>
                    <a:pt x="5954" y="14727"/>
                  </a:cubicBezTo>
                  <a:cubicBezTo>
                    <a:pt x="3323" y="17236"/>
                    <a:pt x="1662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3840063" y="407311"/>
              <a:ext cx="1762754" cy="143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86" fill="norm" stroke="1" extrusionOk="0">
                  <a:moveTo>
                    <a:pt x="409" y="21586"/>
                  </a:moveTo>
                  <a:cubicBezTo>
                    <a:pt x="254" y="21586"/>
                    <a:pt x="98" y="21586"/>
                    <a:pt x="34" y="21490"/>
                  </a:cubicBezTo>
                  <a:cubicBezTo>
                    <a:pt x="-31" y="21395"/>
                    <a:pt x="-5" y="21204"/>
                    <a:pt x="137" y="20646"/>
                  </a:cubicBezTo>
                  <a:cubicBezTo>
                    <a:pt x="280" y="20089"/>
                    <a:pt x="539" y="19165"/>
                    <a:pt x="850" y="18273"/>
                  </a:cubicBezTo>
                  <a:cubicBezTo>
                    <a:pt x="1160" y="17381"/>
                    <a:pt x="1523" y="16521"/>
                    <a:pt x="1963" y="15628"/>
                  </a:cubicBezTo>
                  <a:cubicBezTo>
                    <a:pt x="2404" y="14736"/>
                    <a:pt x="2922" y="13813"/>
                    <a:pt x="3440" y="13016"/>
                  </a:cubicBezTo>
                  <a:cubicBezTo>
                    <a:pt x="3957" y="12220"/>
                    <a:pt x="4475" y="11551"/>
                    <a:pt x="5097" y="10898"/>
                  </a:cubicBezTo>
                  <a:cubicBezTo>
                    <a:pt x="5719" y="10244"/>
                    <a:pt x="6444" y="9607"/>
                    <a:pt x="7195" y="8970"/>
                  </a:cubicBezTo>
                  <a:cubicBezTo>
                    <a:pt x="7946" y="8333"/>
                    <a:pt x="8723" y="7696"/>
                    <a:pt x="9578" y="7027"/>
                  </a:cubicBezTo>
                  <a:cubicBezTo>
                    <a:pt x="10432" y="6358"/>
                    <a:pt x="11365" y="5657"/>
                    <a:pt x="12323" y="5067"/>
                  </a:cubicBezTo>
                  <a:cubicBezTo>
                    <a:pt x="13281" y="4478"/>
                    <a:pt x="14265" y="4000"/>
                    <a:pt x="15198" y="3570"/>
                  </a:cubicBezTo>
                  <a:cubicBezTo>
                    <a:pt x="16130" y="3140"/>
                    <a:pt x="17011" y="2758"/>
                    <a:pt x="17840" y="2391"/>
                  </a:cubicBezTo>
                  <a:cubicBezTo>
                    <a:pt x="18668" y="2025"/>
                    <a:pt x="19445" y="1674"/>
                    <a:pt x="20015" y="1420"/>
                  </a:cubicBezTo>
                  <a:cubicBezTo>
                    <a:pt x="20585" y="1165"/>
                    <a:pt x="20947" y="1005"/>
                    <a:pt x="21193" y="878"/>
                  </a:cubicBezTo>
                  <a:cubicBezTo>
                    <a:pt x="21440" y="751"/>
                    <a:pt x="21569" y="655"/>
                    <a:pt x="21569" y="575"/>
                  </a:cubicBezTo>
                  <a:cubicBezTo>
                    <a:pt x="21569" y="496"/>
                    <a:pt x="21440" y="432"/>
                    <a:pt x="21051" y="336"/>
                  </a:cubicBezTo>
                  <a:cubicBezTo>
                    <a:pt x="20663" y="241"/>
                    <a:pt x="20015" y="113"/>
                    <a:pt x="19601" y="50"/>
                  </a:cubicBezTo>
                  <a:cubicBezTo>
                    <a:pt x="19186" y="-14"/>
                    <a:pt x="19005" y="-14"/>
                    <a:pt x="19005" y="34"/>
                  </a:cubicBezTo>
                  <a:cubicBezTo>
                    <a:pt x="19005" y="82"/>
                    <a:pt x="19186" y="177"/>
                    <a:pt x="19445" y="352"/>
                  </a:cubicBezTo>
                  <a:cubicBezTo>
                    <a:pt x="19704" y="528"/>
                    <a:pt x="20041" y="782"/>
                    <a:pt x="20248" y="1133"/>
                  </a:cubicBezTo>
                  <a:cubicBezTo>
                    <a:pt x="20455" y="1483"/>
                    <a:pt x="20533" y="1929"/>
                    <a:pt x="20326" y="2439"/>
                  </a:cubicBezTo>
                  <a:cubicBezTo>
                    <a:pt x="20119" y="2949"/>
                    <a:pt x="19627" y="3522"/>
                    <a:pt x="19342" y="3873"/>
                  </a:cubicBezTo>
                  <a:cubicBezTo>
                    <a:pt x="19057" y="4223"/>
                    <a:pt x="18979" y="4351"/>
                    <a:pt x="18901" y="4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189530" y="3682009"/>
              <a:ext cx="101641" cy="15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153" fill="norm" stroke="1" extrusionOk="0">
                  <a:moveTo>
                    <a:pt x="10833" y="5391"/>
                  </a:moveTo>
                  <a:cubicBezTo>
                    <a:pt x="9952" y="3931"/>
                    <a:pt x="9070" y="2472"/>
                    <a:pt x="7527" y="2180"/>
                  </a:cubicBezTo>
                  <a:cubicBezTo>
                    <a:pt x="5984" y="1888"/>
                    <a:pt x="3780" y="2764"/>
                    <a:pt x="2237" y="4953"/>
                  </a:cubicBezTo>
                  <a:cubicBezTo>
                    <a:pt x="695" y="7142"/>
                    <a:pt x="-187" y="10645"/>
                    <a:pt x="33" y="13126"/>
                  </a:cubicBezTo>
                  <a:cubicBezTo>
                    <a:pt x="254" y="15607"/>
                    <a:pt x="1576" y="17067"/>
                    <a:pt x="4662" y="17358"/>
                  </a:cubicBezTo>
                  <a:cubicBezTo>
                    <a:pt x="7748" y="17650"/>
                    <a:pt x="12597" y="16775"/>
                    <a:pt x="15903" y="15023"/>
                  </a:cubicBezTo>
                  <a:cubicBezTo>
                    <a:pt x="19209" y="13272"/>
                    <a:pt x="20972" y="10645"/>
                    <a:pt x="20972" y="8018"/>
                  </a:cubicBezTo>
                  <a:cubicBezTo>
                    <a:pt x="20972" y="5391"/>
                    <a:pt x="19209" y="2764"/>
                    <a:pt x="17005" y="1304"/>
                  </a:cubicBezTo>
                  <a:cubicBezTo>
                    <a:pt x="14801" y="-155"/>
                    <a:pt x="12156" y="-447"/>
                    <a:pt x="9511" y="721"/>
                  </a:cubicBezTo>
                  <a:cubicBezTo>
                    <a:pt x="6866" y="1888"/>
                    <a:pt x="4221" y="4515"/>
                    <a:pt x="3119" y="6558"/>
                  </a:cubicBezTo>
                  <a:cubicBezTo>
                    <a:pt x="2017" y="8602"/>
                    <a:pt x="2458" y="10061"/>
                    <a:pt x="4882" y="11083"/>
                  </a:cubicBezTo>
                  <a:cubicBezTo>
                    <a:pt x="7307" y="12104"/>
                    <a:pt x="11715" y="12688"/>
                    <a:pt x="14801" y="12542"/>
                  </a:cubicBezTo>
                  <a:cubicBezTo>
                    <a:pt x="17886" y="12396"/>
                    <a:pt x="19650" y="11521"/>
                    <a:pt x="20531" y="10353"/>
                  </a:cubicBezTo>
                  <a:cubicBezTo>
                    <a:pt x="21413" y="9185"/>
                    <a:pt x="21413" y="7726"/>
                    <a:pt x="20311" y="6996"/>
                  </a:cubicBezTo>
                  <a:cubicBezTo>
                    <a:pt x="19209" y="6267"/>
                    <a:pt x="17005" y="6267"/>
                    <a:pt x="14801" y="6558"/>
                  </a:cubicBezTo>
                  <a:cubicBezTo>
                    <a:pt x="12597" y="6850"/>
                    <a:pt x="10393" y="7434"/>
                    <a:pt x="10393" y="7872"/>
                  </a:cubicBezTo>
                  <a:cubicBezTo>
                    <a:pt x="10393" y="8310"/>
                    <a:pt x="12597" y="8602"/>
                    <a:pt x="14801" y="8310"/>
                  </a:cubicBezTo>
                  <a:cubicBezTo>
                    <a:pt x="17005" y="8018"/>
                    <a:pt x="19209" y="7142"/>
                    <a:pt x="18989" y="6996"/>
                  </a:cubicBezTo>
                  <a:cubicBezTo>
                    <a:pt x="18768" y="6850"/>
                    <a:pt x="16123" y="7434"/>
                    <a:pt x="13919" y="8164"/>
                  </a:cubicBezTo>
                  <a:cubicBezTo>
                    <a:pt x="11715" y="8894"/>
                    <a:pt x="9952" y="9769"/>
                    <a:pt x="8409" y="10791"/>
                  </a:cubicBezTo>
                  <a:cubicBezTo>
                    <a:pt x="6866" y="11812"/>
                    <a:pt x="5544" y="12980"/>
                    <a:pt x="6205" y="14731"/>
                  </a:cubicBezTo>
                  <a:cubicBezTo>
                    <a:pt x="6866" y="16483"/>
                    <a:pt x="9511" y="18818"/>
                    <a:pt x="12156" y="21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972404" y="4057649"/>
              <a:ext cx="186597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737" y="0"/>
                  </a:moveTo>
                  <a:cubicBezTo>
                    <a:pt x="766" y="5891"/>
                    <a:pt x="-205" y="11782"/>
                    <a:pt x="38" y="15709"/>
                  </a:cubicBezTo>
                  <a:cubicBezTo>
                    <a:pt x="280" y="19636"/>
                    <a:pt x="1737" y="21600"/>
                    <a:pt x="5256" y="21600"/>
                  </a:cubicBezTo>
                  <a:cubicBezTo>
                    <a:pt x="8775" y="21600"/>
                    <a:pt x="14357" y="19636"/>
                    <a:pt x="17391" y="17673"/>
                  </a:cubicBezTo>
                  <a:cubicBezTo>
                    <a:pt x="20424" y="15709"/>
                    <a:pt x="20910" y="13745"/>
                    <a:pt x="21395" y="1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170569" y="3976646"/>
              <a:ext cx="255132" cy="267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33" fill="norm" stroke="1" extrusionOk="0">
                  <a:moveTo>
                    <a:pt x="96" y="3927"/>
                  </a:moveTo>
                  <a:cubicBezTo>
                    <a:pt x="274" y="3083"/>
                    <a:pt x="453" y="2239"/>
                    <a:pt x="1524" y="1564"/>
                  </a:cubicBezTo>
                  <a:cubicBezTo>
                    <a:pt x="2595" y="889"/>
                    <a:pt x="4558" y="383"/>
                    <a:pt x="5986" y="130"/>
                  </a:cubicBezTo>
                  <a:cubicBezTo>
                    <a:pt x="7415" y="-123"/>
                    <a:pt x="8307" y="-123"/>
                    <a:pt x="8932" y="1227"/>
                  </a:cubicBezTo>
                  <a:cubicBezTo>
                    <a:pt x="9557" y="2577"/>
                    <a:pt x="9914" y="5277"/>
                    <a:pt x="8664" y="8146"/>
                  </a:cubicBezTo>
                  <a:cubicBezTo>
                    <a:pt x="7415" y="11014"/>
                    <a:pt x="4558" y="14052"/>
                    <a:pt x="2684" y="16246"/>
                  </a:cubicBezTo>
                  <a:cubicBezTo>
                    <a:pt x="810" y="18440"/>
                    <a:pt x="-83" y="19790"/>
                    <a:pt x="6" y="20549"/>
                  </a:cubicBezTo>
                  <a:cubicBezTo>
                    <a:pt x="96" y="21308"/>
                    <a:pt x="1167" y="21477"/>
                    <a:pt x="4915" y="21224"/>
                  </a:cubicBezTo>
                  <a:cubicBezTo>
                    <a:pt x="8664" y="20971"/>
                    <a:pt x="15091" y="20296"/>
                    <a:pt x="21517" y="196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4" name="Drawing"/>
          <p:cNvGrpSpPr/>
          <p:nvPr/>
        </p:nvGrpSpPr>
        <p:grpSpPr>
          <a:xfrm>
            <a:off x="1367366" y="1314450"/>
            <a:ext cx="6655229" cy="2342142"/>
            <a:chOff x="0" y="0"/>
            <a:chExt cx="6655228" cy="2342141"/>
          </a:xfrm>
        </p:grpSpPr>
        <p:sp>
          <p:nvSpPr>
            <p:cNvPr id="1348" name="Line"/>
            <p:cNvSpPr/>
            <p:nvPr/>
          </p:nvSpPr>
          <p:spPr>
            <a:xfrm>
              <a:off x="601133" y="512496"/>
              <a:ext cx="292101" cy="25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3288"/>
                  </a:moveTo>
                  <a:cubicBezTo>
                    <a:pt x="626" y="2591"/>
                    <a:pt x="1252" y="1894"/>
                    <a:pt x="2661" y="1981"/>
                  </a:cubicBezTo>
                  <a:cubicBezTo>
                    <a:pt x="4070" y="2069"/>
                    <a:pt x="6261" y="2939"/>
                    <a:pt x="7200" y="5291"/>
                  </a:cubicBezTo>
                  <a:cubicBezTo>
                    <a:pt x="8139" y="7643"/>
                    <a:pt x="7826" y="11475"/>
                    <a:pt x="6887" y="14349"/>
                  </a:cubicBezTo>
                  <a:cubicBezTo>
                    <a:pt x="5948" y="17223"/>
                    <a:pt x="4383" y="19139"/>
                    <a:pt x="3209" y="20185"/>
                  </a:cubicBezTo>
                  <a:cubicBezTo>
                    <a:pt x="2035" y="21230"/>
                    <a:pt x="1252" y="21404"/>
                    <a:pt x="861" y="21056"/>
                  </a:cubicBezTo>
                  <a:cubicBezTo>
                    <a:pt x="470" y="20707"/>
                    <a:pt x="470" y="19836"/>
                    <a:pt x="1252" y="18704"/>
                  </a:cubicBezTo>
                  <a:cubicBezTo>
                    <a:pt x="2035" y="17572"/>
                    <a:pt x="3600" y="16178"/>
                    <a:pt x="6574" y="13739"/>
                  </a:cubicBezTo>
                  <a:cubicBezTo>
                    <a:pt x="9548" y="11301"/>
                    <a:pt x="13930" y="7817"/>
                    <a:pt x="16435" y="5727"/>
                  </a:cubicBezTo>
                  <a:cubicBezTo>
                    <a:pt x="18939" y="3636"/>
                    <a:pt x="19565" y="2939"/>
                    <a:pt x="19957" y="2156"/>
                  </a:cubicBezTo>
                  <a:cubicBezTo>
                    <a:pt x="20348" y="1372"/>
                    <a:pt x="20504" y="501"/>
                    <a:pt x="20191" y="152"/>
                  </a:cubicBezTo>
                  <a:cubicBezTo>
                    <a:pt x="19878" y="-196"/>
                    <a:pt x="19096" y="-22"/>
                    <a:pt x="17687" y="1459"/>
                  </a:cubicBezTo>
                  <a:cubicBezTo>
                    <a:pt x="16278" y="2939"/>
                    <a:pt x="14243" y="5727"/>
                    <a:pt x="13070" y="7991"/>
                  </a:cubicBezTo>
                  <a:cubicBezTo>
                    <a:pt x="11896" y="10256"/>
                    <a:pt x="11583" y="11998"/>
                    <a:pt x="12052" y="13652"/>
                  </a:cubicBezTo>
                  <a:cubicBezTo>
                    <a:pt x="12522" y="15307"/>
                    <a:pt x="13774" y="16875"/>
                    <a:pt x="15496" y="17746"/>
                  </a:cubicBezTo>
                  <a:cubicBezTo>
                    <a:pt x="17217" y="18617"/>
                    <a:pt x="19409" y="18791"/>
                    <a:pt x="21600" y="18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121833" y="6159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102783" y="73660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837658" y="472364"/>
              <a:ext cx="227523" cy="30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63" fill="norm" stroke="1" extrusionOk="0">
                  <a:moveTo>
                    <a:pt x="15337" y="2915"/>
                  </a:moveTo>
                  <a:cubicBezTo>
                    <a:pt x="14947" y="1886"/>
                    <a:pt x="14558" y="858"/>
                    <a:pt x="13877" y="343"/>
                  </a:cubicBezTo>
                  <a:cubicBezTo>
                    <a:pt x="13196" y="-171"/>
                    <a:pt x="12223" y="-171"/>
                    <a:pt x="10374" y="784"/>
                  </a:cubicBezTo>
                  <a:cubicBezTo>
                    <a:pt x="8526" y="1739"/>
                    <a:pt x="5801" y="3649"/>
                    <a:pt x="3758" y="6368"/>
                  </a:cubicBezTo>
                  <a:cubicBezTo>
                    <a:pt x="1715" y="9086"/>
                    <a:pt x="353" y="12613"/>
                    <a:pt x="61" y="15111"/>
                  </a:cubicBezTo>
                  <a:cubicBezTo>
                    <a:pt x="-231" y="17609"/>
                    <a:pt x="547" y="19078"/>
                    <a:pt x="1812" y="20033"/>
                  </a:cubicBezTo>
                  <a:cubicBezTo>
                    <a:pt x="3077" y="20988"/>
                    <a:pt x="4828" y="21429"/>
                    <a:pt x="7164" y="21356"/>
                  </a:cubicBezTo>
                  <a:cubicBezTo>
                    <a:pt x="9499" y="21282"/>
                    <a:pt x="12418" y="20694"/>
                    <a:pt x="15045" y="19005"/>
                  </a:cubicBezTo>
                  <a:cubicBezTo>
                    <a:pt x="17672" y="17315"/>
                    <a:pt x="20007" y="14523"/>
                    <a:pt x="20688" y="11658"/>
                  </a:cubicBezTo>
                  <a:cubicBezTo>
                    <a:pt x="21369" y="8792"/>
                    <a:pt x="20396" y="5853"/>
                    <a:pt x="19520" y="4164"/>
                  </a:cubicBezTo>
                  <a:cubicBezTo>
                    <a:pt x="18645" y="2474"/>
                    <a:pt x="17866" y="2033"/>
                    <a:pt x="16504" y="1960"/>
                  </a:cubicBezTo>
                  <a:cubicBezTo>
                    <a:pt x="15142" y="1886"/>
                    <a:pt x="13196" y="2180"/>
                    <a:pt x="12223" y="3062"/>
                  </a:cubicBezTo>
                  <a:cubicBezTo>
                    <a:pt x="11250" y="3943"/>
                    <a:pt x="11250" y="5413"/>
                    <a:pt x="11250" y="6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915583" y="361950"/>
              <a:ext cx="63501" cy="605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2341"/>
                    <a:pt x="20160" y="4683"/>
                    <a:pt x="17640" y="7288"/>
                  </a:cubicBezTo>
                  <a:cubicBezTo>
                    <a:pt x="15120" y="9894"/>
                    <a:pt x="10800" y="12764"/>
                    <a:pt x="7560" y="14841"/>
                  </a:cubicBezTo>
                  <a:cubicBezTo>
                    <a:pt x="4320" y="16917"/>
                    <a:pt x="2160" y="18201"/>
                    <a:pt x="1080" y="19070"/>
                  </a:cubicBezTo>
                  <a:cubicBezTo>
                    <a:pt x="0" y="19938"/>
                    <a:pt x="0" y="20392"/>
                    <a:pt x="0" y="20807"/>
                  </a:cubicBezTo>
                  <a:cubicBezTo>
                    <a:pt x="0" y="21222"/>
                    <a:pt x="0" y="21600"/>
                    <a:pt x="360" y="21600"/>
                  </a:cubicBezTo>
                  <a:cubicBezTo>
                    <a:pt x="720" y="21600"/>
                    <a:pt x="1440" y="21222"/>
                    <a:pt x="2160" y="20845"/>
                  </a:cubicBezTo>
                  <a:cubicBezTo>
                    <a:pt x="2880" y="20467"/>
                    <a:pt x="3600" y="20090"/>
                    <a:pt x="4320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864783" y="318411"/>
              <a:ext cx="273051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20825"/>
                  </a:moveTo>
                  <a:cubicBezTo>
                    <a:pt x="5191" y="13625"/>
                    <a:pt x="10381" y="6425"/>
                    <a:pt x="13814" y="2825"/>
                  </a:cubicBezTo>
                  <a:cubicBezTo>
                    <a:pt x="17247" y="-775"/>
                    <a:pt x="18921" y="-775"/>
                    <a:pt x="19926" y="1925"/>
                  </a:cubicBezTo>
                  <a:cubicBezTo>
                    <a:pt x="20930" y="4625"/>
                    <a:pt x="21265" y="10025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788583" y="952500"/>
              <a:ext cx="266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514"/>
                    <a:pt x="9600" y="15429"/>
                    <a:pt x="13114" y="12343"/>
                  </a:cubicBezTo>
                  <a:cubicBezTo>
                    <a:pt x="16629" y="9257"/>
                    <a:pt x="18857" y="6171"/>
                    <a:pt x="20057" y="4114"/>
                  </a:cubicBezTo>
                  <a:cubicBezTo>
                    <a:pt x="21257" y="2057"/>
                    <a:pt x="2142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545103" y="363701"/>
              <a:ext cx="151531" cy="49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99" fill="norm" stroke="1" extrusionOk="0">
                  <a:moveTo>
                    <a:pt x="21183" y="1032"/>
                  </a:moveTo>
                  <a:cubicBezTo>
                    <a:pt x="20295" y="662"/>
                    <a:pt x="19408" y="293"/>
                    <a:pt x="18224" y="109"/>
                  </a:cubicBezTo>
                  <a:cubicBezTo>
                    <a:pt x="17041" y="-76"/>
                    <a:pt x="15561" y="-76"/>
                    <a:pt x="13342" y="524"/>
                  </a:cubicBezTo>
                  <a:cubicBezTo>
                    <a:pt x="11123" y="1124"/>
                    <a:pt x="8164" y="2324"/>
                    <a:pt x="5649" y="4539"/>
                  </a:cubicBezTo>
                  <a:cubicBezTo>
                    <a:pt x="3134" y="6755"/>
                    <a:pt x="1062" y="9986"/>
                    <a:pt x="323" y="12709"/>
                  </a:cubicBezTo>
                  <a:cubicBezTo>
                    <a:pt x="-417" y="15432"/>
                    <a:pt x="175" y="17647"/>
                    <a:pt x="1506" y="19078"/>
                  </a:cubicBezTo>
                  <a:cubicBezTo>
                    <a:pt x="2838" y="20509"/>
                    <a:pt x="4909" y="21155"/>
                    <a:pt x="7572" y="21339"/>
                  </a:cubicBezTo>
                  <a:cubicBezTo>
                    <a:pt x="10235" y="21524"/>
                    <a:pt x="13490" y="21247"/>
                    <a:pt x="16745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2828757" y="514350"/>
              <a:ext cx="13927" cy="28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292" fill="norm" stroke="1" extrusionOk="0">
                  <a:moveTo>
                    <a:pt x="11044" y="0"/>
                  </a:moveTo>
                  <a:cubicBezTo>
                    <a:pt x="11044" y="5834"/>
                    <a:pt x="11044" y="11667"/>
                    <a:pt x="7958" y="15372"/>
                  </a:cubicBezTo>
                  <a:cubicBezTo>
                    <a:pt x="4872" y="19077"/>
                    <a:pt x="-1299" y="20654"/>
                    <a:pt x="244" y="21127"/>
                  </a:cubicBezTo>
                  <a:cubicBezTo>
                    <a:pt x="1787" y="21600"/>
                    <a:pt x="11044" y="20969"/>
                    <a:pt x="20301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2976033" y="660400"/>
              <a:ext cx="203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6800"/>
                    <a:pt x="11700" y="12000"/>
                    <a:pt x="15300" y="8400"/>
                  </a:cubicBezTo>
                  <a:cubicBezTo>
                    <a:pt x="18900" y="4800"/>
                    <a:pt x="202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865033" y="406400"/>
              <a:ext cx="11665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0" y="0"/>
                  </a:moveTo>
                  <a:cubicBezTo>
                    <a:pt x="6442" y="2587"/>
                    <a:pt x="12884" y="5175"/>
                    <a:pt x="16674" y="7819"/>
                  </a:cubicBezTo>
                  <a:cubicBezTo>
                    <a:pt x="20463" y="10462"/>
                    <a:pt x="21600" y="13162"/>
                    <a:pt x="20463" y="15469"/>
                  </a:cubicBezTo>
                  <a:cubicBezTo>
                    <a:pt x="19326" y="17775"/>
                    <a:pt x="15916" y="19687"/>
                    <a:pt x="12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3427524" y="519177"/>
              <a:ext cx="88260" cy="288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148" fill="norm" stroke="1" extrusionOk="0">
                  <a:moveTo>
                    <a:pt x="10644" y="2443"/>
                  </a:moveTo>
                  <a:cubicBezTo>
                    <a:pt x="9615" y="1510"/>
                    <a:pt x="8587" y="578"/>
                    <a:pt x="7301" y="578"/>
                  </a:cubicBezTo>
                  <a:cubicBezTo>
                    <a:pt x="6015" y="578"/>
                    <a:pt x="4473" y="1510"/>
                    <a:pt x="3187" y="4074"/>
                  </a:cubicBezTo>
                  <a:cubicBezTo>
                    <a:pt x="1901" y="6638"/>
                    <a:pt x="873" y="10834"/>
                    <a:pt x="358" y="13320"/>
                  </a:cubicBezTo>
                  <a:cubicBezTo>
                    <a:pt x="-156" y="15807"/>
                    <a:pt x="-156" y="16584"/>
                    <a:pt x="615" y="17672"/>
                  </a:cubicBezTo>
                  <a:cubicBezTo>
                    <a:pt x="1387" y="18759"/>
                    <a:pt x="2930" y="20158"/>
                    <a:pt x="4987" y="20779"/>
                  </a:cubicBezTo>
                  <a:cubicBezTo>
                    <a:pt x="7044" y="21401"/>
                    <a:pt x="9615" y="21246"/>
                    <a:pt x="12187" y="20236"/>
                  </a:cubicBezTo>
                  <a:cubicBezTo>
                    <a:pt x="14758" y="19225"/>
                    <a:pt x="17330" y="17361"/>
                    <a:pt x="18873" y="14641"/>
                  </a:cubicBezTo>
                  <a:cubicBezTo>
                    <a:pt x="20415" y="11922"/>
                    <a:pt x="20930" y="8348"/>
                    <a:pt x="21187" y="6172"/>
                  </a:cubicBezTo>
                  <a:cubicBezTo>
                    <a:pt x="21444" y="3997"/>
                    <a:pt x="21444" y="3220"/>
                    <a:pt x="21444" y="2443"/>
                  </a:cubicBezTo>
                  <a:cubicBezTo>
                    <a:pt x="21444" y="1666"/>
                    <a:pt x="21444" y="889"/>
                    <a:pt x="20158" y="423"/>
                  </a:cubicBezTo>
                  <a:cubicBezTo>
                    <a:pt x="18873" y="-44"/>
                    <a:pt x="16301" y="-199"/>
                    <a:pt x="15015" y="345"/>
                  </a:cubicBezTo>
                  <a:cubicBezTo>
                    <a:pt x="13730" y="889"/>
                    <a:pt x="13730" y="2132"/>
                    <a:pt x="13730" y="3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611033" y="6858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668183" y="553445"/>
              <a:ext cx="196851" cy="242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467"/>
                  </a:moveTo>
                  <a:cubicBezTo>
                    <a:pt x="1394" y="98"/>
                    <a:pt x="2787" y="-271"/>
                    <a:pt x="4297" y="283"/>
                  </a:cubicBezTo>
                  <a:cubicBezTo>
                    <a:pt x="5806" y="837"/>
                    <a:pt x="7432" y="2314"/>
                    <a:pt x="7665" y="4991"/>
                  </a:cubicBezTo>
                  <a:cubicBezTo>
                    <a:pt x="7897" y="7667"/>
                    <a:pt x="6735" y="11544"/>
                    <a:pt x="5806" y="13852"/>
                  </a:cubicBezTo>
                  <a:cubicBezTo>
                    <a:pt x="4877" y="16160"/>
                    <a:pt x="4181" y="16898"/>
                    <a:pt x="3600" y="17821"/>
                  </a:cubicBezTo>
                  <a:cubicBezTo>
                    <a:pt x="3019" y="18744"/>
                    <a:pt x="2555" y="19852"/>
                    <a:pt x="3019" y="20498"/>
                  </a:cubicBezTo>
                  <a:cubicBezTo>
                    <a:pt x="3484" y="21144"/>
                    <a:pt x="4877" y="21329"/>
                    <a:pt x="8129" y="20867"/>
                  </a:cubicBezTo>
                  <a:cubicBezTo>
                    <a:pt x="11381" y="20406"/>
                    <a:pt x="16490" y="19298"/>
                    <a:pt x="21600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2207683" y="120649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8000"/>
                    <a:pt x="11435" y="14400"/>
                    <a:pt x="15035" y="10800"/>
                  </a:cubicBezTo>
                  <a:cubicBezTo>
                    <a:pt x="18635" y="7200"/>
                    <a:pt x="2011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2499783" y="0"/>
              <a:ext cx="1" cy="234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4506383" y="606143"/>
              <a:ext cx="1968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181" y="11375"/>
                    <a:pt x="8361" y="2735"/>
                    <a:pt x="11961" y="575"/>
                  </a:cubicBezTo>
                  <a:cubicBezTo>
                    <a:pt x="15561" y="-1585"/>
                    <a:pt x="1858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4538133" y="723900"/>
              <a:ext cx="196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5429"/>
                    <a:pt x="11148" y="9257"/>
                    <a:pt x="14748" y="5657"/>
                  </a:cubicBezTo>
                  <a:cubicBezTo>
                    <a:pt x="18348" y="2057"/>
                    <a:pt x="1997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5233370" y="469370"/>
              <a:ext cx="195665" cy="279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822" fill="norm" stroke="1" extrusionOk="0">
                  <a:moveTo>
                    <a:pt x="18278" y="3350"/>
                  </a:moveTo>
                  <a:cubicBezTo>
                    <a:pt x="17359" y="2247"/>
                    <a:pt x="16440" y="1143"/>
                    <a:pt x="15176" y="512"/>
                  </a:cubicBezTo>
                  <a:cubicBezTo>
                    <a:pt x="13912" y="-118"/>
                    <a:pt x="12304" y="-276"/>
                    <a:pt x="10121" y="670"/>
                  </a:cubicBezTo>
                  <a:cubicBezTo>
                    <a:pt x="7938" y="1616"/>
                    <a:pt x="5180" y="3666"/>
                    <a:pt x="3227" y="6346"/>
                  </a:cubicBezTo>
                  <a:cubicBezTo>
                    <a:pt x="1274" y="9026"/>
                    <a:pt x="125" y="12337"/>
                    <a:pt x="10" y="14781"/>
                  </a:cubicBezTo>
                  <a:cubicBezTo>
                    <a:pt x="-105" y="17225"/>
                    <a:pt x="814" y="18801"/>
                    <a:pt x="2882" y="19826"/>
                  </a:cubicBezTo>
                  <a:cubicBezTo>
                    <a:pt x="4950" y="20851"/>
                    <a:pt x="8167" y="21324"/>
                    <a:pt x="11384" y="20063"/>
                  </a:cubicBezTo>
                  <a:cubicBezTo>
                    <a:pt x="14601" y="18801"/>
                    <a:pt x="17818" y="15806"/>
                    <a:pt x="19542" y="12652"/>
                  </a:cubicBezTo>
                  <a:cubicBezTo>
                    <a:pt x="21265" y="9499"/>
                    <a:pt x="21495" y="6188"/>
                    <a:pt x="21035" y="4139"/>
                  </a:cubicBezTo>
                  <a:cubicBezTo>
                    <a:pt x="20576" y="2089"/>
                    <a:pt x="19427" y="1301"/>
                    <a:pt x="18278" y="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5326259" y="374650"/>
              <a:ext cx="62775" cy="495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19" fill="norm" stroke="1" extrusionOk="0">
                  <a:moveTo>
                    <a:pt x="21353" y="0"/>
                  </a:moveTo>
                  <a:cubicBezTo>
                    <a:pt x="18473" y="919"/>
                    <a:pt x="15593" y="1838"/>
                    <a:pt x="13433" y="4090"/>
                  </a:cubicBezTo>
                  <a:cubicBezTo>
                    <a:pt x="11273" y="6342"/>
                    <a:pt x="9833" y="9927"/>
                    <a:pt x="7673" y="12914"/>
                  </a:cubicBezTo>
                  <a:cubicBezTo>
                    <a:pt x="5513" y="15901"/>
                    <a:pt x="2633" y="18291"/>
                    <a:pt x="1193" y="19716"/>
                  </a:cubicBezTo>
                  <a:cubicBezTo>
                    <a:pt x="-247" y="21140"/>
                    <a:pt x="-247" y="21600"/>
                    <a:pt x="473" y="21508"/>
                  </a:cubicBezTo>
                  <a:cubicBezTo>
                    <a:pt x="1193" y="21416"/>
                    <a:pt x="2633" y="20773"/>
                    <a:pt x="4073" y="2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5244684" y="369150"/>
              <a:ext cx="252300" cy="3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18" fill="norm" stroke="1" extrusionOk="0">
                  <a:moveTo>
                    <a:pt x="935" y="21118"/>
                  </a:moveTo>
                  <a:cubicBezTo>
                    <a:pt x="395" y="13918"/>
                    <a:pt x="-145" y="6718"/>
                    <a:pt x="35" y="3118"/>
                  </a:cubicBezTo>
                  <a:cubicBezTo>
                    <a:pt x="215" y="-482"/>
                    <a:pt x="1115" y="-482"/>
                    <a:pt x="4355" y="718"/>
                  </a:cubicBezTo>
                  <a:cubicBezTo>
                    <a:pt x="7595" y="1918"/>
                    <a:pt x="13175" y="4318"/>
                    <a:pt x="16415" y="6718"/>
                  </a:cubicBezTo>
                  <a:cubicBezTo>
                    <a:pt x="19655" y="9118"/>
                    <a:pt x="20555" y="11518"/>
                    <a:pt x="21455" y="13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5147733" y="825500"/>
              <a:ext cx="311151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7" fill="norm" stroke="1" extrusionOk="0">
                  <a:moveTo>
                    <a:pt x="0" y="5891"/>
                  </a:moveTo>
                  <a:cubicBezTo>
                    <a:pt x="1322" y="11782"/>
                    <a:pt x="2645" y="17673"/>
                    <a:pt x="5584" y="19636"/>
                  </a:cubicBezTo>
                  <a:cubicBezTo>
                    <a:pt x="8522" y="21600"/>
                    <a:pt x="13078" y="19636"/>
                    <a:pt x="16016" y="15709"/>
                  </a:cubicBezTo>
                  <a:cubicBezTo>
                    <a:pt x="18955" y="11782"/>
                    <a:pt x="20278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5585883" y="24130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5725583" y="165100"/>
              <a:ext cx="6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5802796" y="266200"/>
              <a:ext cx="208538" cy="60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42" fill="norm" stroke="1" extrusionOk="0">
                  <a:moveTo>
                    <a:pt x="21281" y="697"/>
                  </a:moveTo>
                  <a:cubicBezTo>
                    <a:pt x="20633" y="395"/>
                    <a:pt x="19985" y="93"/>
                    <a:pt x="19121" y="18"/>
                  </a:cubicBezTo>
                  <a:cubicBezTo>
                    <a:pt x="18257" y="-58"/>
                    <a:pt x="17177" y="93"/>
                    <a:pt x="15449" y="735"/>
                  </a:cubicBezTo>
                  <a:cubicBezTo>
                    <a:pt x="13721" y="1377"/>
                    <a:pt x="11345" y="2510"/>
                    <a:pt x="8753" y="4134"/>
                  </a:cubicBezTo>
                  <a:cubicBezTo>
                    <a:pt x="6161" y="5757"/>
                    <a:pt x="3353" y="7872"/>
                    <a:pt x="1733" y="10025"/>
                  </a:cubicBezTo>
                  <a:cubicBezTo>
                    <a:pt x="113" y="12177"/>
                    <a:pt x="-319" y="14367"/>
                    <a:pt x="221" y="16218"/>
                  </a:cubicBezTo>
                  <a:cubicBezTo>
                    <a:pt x="761" y="18068"/>
                    <a:pt x="2273" y="19578"/>
                    <a:pt x="4217" y="20409"/>
                  </a:cubicBezTo>
                  <a:cubicBezTo>
                    <a:pt x="6161" y="21240"/>
                    <a:pt x="8537" y="21391"/>
                    <a:pt x="10913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6020191" y="577850"/>
              <a:ext cx="98607" cy="16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0828" fill="norm" stroke="1" extrusionOk="0">
                  <a:moveTo>
                    <a:pt x="17992" y="1561"/>
                  </a:moveTo>
                  <a:cubicBezTo>
                    <a:pt x="15788" y="1561"/>
                    <a:pt x="13584" y="1561"/>
                    <a:pt x="10498" y="3904"/>
                  </a:cubicBezTo>
                  <a:cubicBezTo>
                    <a:pt x="7413" y="6246"/>
                    <a:pt x="3445" y="10930"/>
                    <a:pt x="1462" y="13923"/>
                  </a:cubicBezTo>
                  <a:cubicBezTo>
                    <a:pt x="-522" y="16916"/>
                    <a:pt x="-522" y="18217"/>
                    <a:pt x="1682" y="19388"/>
                  </a:cubicBezTo>
                  <a:cubicBezTo>
                    <a:pt x="3886" y="20559"/>
                    <a:pt x="8294" y="21600"/>
                    <a:pt x="12262" y="20039"/>
                  </a:cubicBezTo>
                  <a:cubicBezTo>
                    <a:pt x="16229" y="18477"/>
                    <a:pt x="19756" y="14313"/>
                    <a:pt x="20417" y="10540"/>
                  </a:cubicBezTo>
                  <a:cubicBezTo>
                    <a:pt x="21078" y="6766"/>
                    <a:pt x="18874" y="3383"/>
                    <a:pt x="166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6220883" y="6858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6341250" y="524742"/>
              <a:ext cx="89184" cy="26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257" fill="norm" stroke="1" extrusionOk="0">
                  <a:moveTo>
                    <a:pt x="20684" y="1744"/>
                  </a:moveTo>
                  <a:cubicBezTo>
                    <a:pt x="18229" y="1225"/>
                    <a:pt x="15775" y="707"/>
                    <a:pt x="12339" y="361"/>
                  </a:cubicBezTo>
                  <a:cubicBezTo>
                    <a:pt x="8902" y="16"/>
                    <a:pt x="4484" y="-157"/>
                    <a:pt x="2029" y="189"/>
                  </a:cubicBezTo>
                  <a:cubicBezTo>
                    <a:pt x="-425" y="534"/>
                    <a:pt x="-916" y="1398"/>
                    <a:pt x="2029" y="3558"/>
                  </a:cubicBezTo>
                  <a:cubicBezTo>
                    <a:pt x="4975" y="5718"/>
                    <a:pt x="11357" y="9174"/>
                    <a:pt x="15284" y="12025"/>
                  </a:cubicBezTo>
                  <a:cubicBezTo>
                    <a:pt x="19211" y="14877"/>
                    <a:pt x="20684" y="17123"/>
                    <a:pt x="20684" y="18592"/>
                  </a:cubicBezTo>
                  <a:cubicBezTo>
                    <a:pt x="20684" y="20061"/>
                    <a:pt x="19211" y="20752"/>
                    <a:pt x="16757" y="21097"/>
                  </a:cubicBezTo>
                  <a:cubicBezTo>
                    <a:pt x="14302" y="21443"/>
                    <a:pt x="10866" y="21443"/>
                    <a:pt x="8902" y="18851"/>
                  </a:cubicBezTo>
                  <a:cubicBezTo>
                    <a:pt x="6939" y="16259"/>
                    <a:pt x="6448" y="11075"/>
                    <a:pt x="6939" y="8051"/>
                  </a:cubicBezTo>
                  <a:cubicBezTo>
                    <a:pt x="7429" y="5027"/>
                    <a:pt x="8902" y="4163"/>
                    <a:pt x="10866" y="3299"/>
                  </a:cubicBezTo>
                  <a:cubicBezTo>
                    <a:pt x="12829" y="2435"/>
                    <a:pt x="15284" y="1571"/>
                    <a:pt x="14548" y="1398"/>
                  </a:cubicBezTo>
                  <a:cubicBezTo>
                    <a:pt x="13811" y="1225"/>
                    <a:pt x="9884" y="1744"/>
                    <a:pt x="5957" y="2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6487583" y="406400"/>
              <a:ext cx="167646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600" fill="norm" stroke="1" extrusionOk="0">
                  <a:moveTo>
                    <a:pt x="11063" y="0"/>
                  </a:moveTo>
                  <a:cubicBezTo>
                    <a:pt x="12380" y="0"/>
                    <a:pt x="13698" y="0"/>
                    <a:pt x="15278" y="842"/>
                  </a:cubicBezTo>
                  <a:cubicBezTo>
                    <a:pt x="16859" y="1683"/>
                    <a:pt x="18702" y="3366"/>
                    <a:pt x="19888" y="5751"/>
                  </a:cubicBezTo>
                  <a:cubicBezTo>
                    <a:pt x="21073" y="8135"/>
                    <a:pt x="21600" y="11221"/>
                    <a:pt x="18966" y="13886"/>
                  </a:cubicBezTo>
                  <a:cubicBezTo>
                    <a:pt x="16332" y="16551"/>
                    <a:pt x="10537" y="18795"/>
                    <a:pt x="6849" y="20010"/>
                  </a:cubicBezTo>
                  <a:cubicBezTo>
                    <a:pt x="3161" y="21226"/>
                    <a:pt x="1580" y="21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0" y="1486694"/>
              <a:ext cx="467784" cy="43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2834" y="21214"/>
                  </a:moveTo>
                  <a:cubicBezTo>
                    <a:pt x="2346" y="19157"/>
                    <a:pt x="1857" y="17100"/>
                    <a:pt x="1271" y="15557"/>
                  </a:cubicBezTo>
                  <a:cubicBezTo>
                    <a:pt x="684" y="14014"/>
                    <a:pt x="0" y="12985"/>
                    <a:pt x="0" y="12985"/>
                  </a:cubicBezTo>
                  <a:cubicBezTo>
                    <a:pt x="0" y="12985"/>
                    <a:pt x="684" y="14014"/>
                    <a:pt x="2737" y="11957"/>
                  </a:cubicBezTo>
                  <a:cubicBezTo>
                    <a:pt x="4789" y="9900"/>
                    <a:pt x="8210" y="4757"/>
                    <a:pt x="11338" y="2185"/>
                  </a:cubicBezTo>
                  <a:cubicBezTo>
                    <a:pt x="14465" y="-386"/>
                    <a:pt x="17300" y="-386"/>
                    <a:pt x="18961" y="643"/>
                  </a:cubicBezTo>
                  <a:cubicBezTo>
                    <a:pt x="20623" y="1671"/>
                    <a:pt x="21111" y="3728"/>
                    <a:pt x="21600" y="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0310" y="1555750"/>
              <a:ext cx="419374" cy="6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075" fill="norm" stroke="1" extrusionOk="0">
                  <a:moveTo>
                    <a:pt x="990" y="14175"/>
                  </a:moveTo>
                  <a:cubicBezTo>
                    <a:pt x="448" y="16200"/>
                    <a:pt x="-95" y="18225"/>
                    <a:pt x="14" y="19575"/>
                  </a:cubicBezTo>
                  <a:cubicBezTo>
                    <a:pt x="122" y="20925"/>
                    <a:pt x="882" y="21600"/>
                    <a:pt x="2890" y="20588"/>
                  </a:cubicBezTo>
                  <a:cubicBezTo>
                    <a:pt x="4898" y="19575"/>
                    <a:pt x="8154" y="16875"/>
                    <a:pt x="11465" y="13162"/>
                  </a:cubicBezTo>
                  <a:cubicBezTo>
                    <a:pt x="14775" y="9450"/>
                    <a:pt x="18140" y="4725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353483" y="1365250"/>
              <a:ext cx="197533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3967" y="0"/>
                  </a:moveTo>
                  <a:cubicBezTo>
                    <a:pt x="9257" y="2351"/>
                    <a:pt x="14547" y="4702"/>
                    <a:pt x="17633" y="6686"/>
                  </a:cubicBezTo>
                  <a:cubicBezTo>
                    <a:pt x="20718" y="8669"/>
                    <a:pt x="21600" y="10286"/>
                    <a:pt x="19176" y="12490"/>
                  </a:cubicBezTo>
                  <a:cubicBezTo>
                    <a:pt x="16751" y="14694"/>
                    <a:pt x="11020" y="17486"/>
                    <a:pt x="7273" y="19102"/>
                  </a:cubicBezTo>
                  <a:cubicBezTo>
                    <a:pt x="3527" y="20718"/>
                    <a:pt x="1763" y="211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057857" y="1450889"/>
              <a:ext cx="176175" cy="28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113" fill="norm" stroke="1" extrusionOk="0">
                  <a:moveTo>
                    <a:pt x="14207" y="4403"/>
                  </a:moveTo>
                  <a:cubicBezTo>
                    <a:pt x="14207" y="3478"/>
                    <a:pt x="14207" y="2552"/>
                    <a:pt x="13959" y="1703"/>
                  </a:cubicBezTo>
                  <a:cubicBezTo>
                    <a:pt x="13711" y="855"/>
                    <a:pt x="13214" y="83"/>
                    <a:pt x="11725" y="6"/>
                  </a:cubicBezTo>
                  <a:cubicBezTo>
                    <a:pt x="10235" y="-71"/>
                    <a:pt x="7752" y="546"/>
                    <a:pt x="5393" y="3092"/>
                  </a:cubicBezTo>
                  <a:cubicBezTo>
                    <a:pt x="3035" y="5638"/>
                    <a:pt x="800" y="10112"/>
                    <a:pt x="180" y="13352"/>
                  </a:cubicBezTo>
                  <a:cubicBezTo>
                    <a:pt x="-441" y="16592"/>
                    <a:pt x="552" y="18598"/>
                    <a:pt x="3035" y="19832"/>
                  </a:cubicBezTo>
                  <a:cubicBezTo>
                    <a:pt x="5518" y="21066"/>
                    <a:pt x="9490" y="21529"/>
                    <a:pt x="12842" y="20680"/>
                  </a:cubicBezTo>
                  <a:cubicBezTo>
                    <a:pt x="16193" y="19832"/>
                    <a:pt x="18925" y="17672"/>
                    <a:pt x="20042" y="15358"/>
                  </a:cubicBezTo>
                  <a:cubicBezTo>
                    <a:pt x="21159" y="13043"/>
                    <a:pt x="20662" y="10575"/>
                    <a:pt x="19421" y="8492"/>
                  </a:cubicBezTo>
                  <a:cubicBezTo>
                    <a:pt x="18180" y="6409"/>
                    <a:pt x="16193" y="4712"/>
                    <a:pt x="14207" y="3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121833" y="1358849"/>
              <a:ext cx="88901" cy="53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259"/>
                  </a:moveTo>
                  <a:cubicBezTo>
                    <a:pt x="19029" y="88"/>
                    <a:pt x="16457" y="-83"/>
                    <a:pt x="14657" y="45"/>
                  </a:cubicBezTo>
                  <a:cubicBezTo>
                    <a:pt x="12857" y="173"/>
                    <a:pt x="11829" y="600"/>
                    <a:pt x="10543" y="2009"/>
                  </a:cubicBezTo>
                  <a:cubicBezTo>
                    <a:pt x="9257" y="3417"/>
                    <a:pt x="7714" y="5808"/>
                    <a:pt x="6171" y="8326"/>
                  </a:cubicBezTo>
                  <a:cubicBezTo>
                    <a:pt x="4629" y="10845"/>
                    <a:pt x="3086" y="13492"/>
                    <a:pt x="2057" y="15711"/>
                  </a:cubicBezTo>
                  <a:cubicBezTo>
                    <a:pt x="1029" y="17931"/>
                    <a:pt x="514" y="19724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013883" y="1398701"/>
              <a:ext cx="3048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750" y="11153"/>
                    <a:pt x="7500" y="2153"/>
                    <a:pt x="11100" y="353"/>
                  </a:cubicBezTo>
                  <a:cubicBezTo>
                    <a:pt x="14700" y="-1447"/>
                    <a:pt x="1815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931333" y="1854199"/>
              <a:ext cx="254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406522" y="1441450"/>
              <a:ext cx="14076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600" fill="norm" stroke="1" extrusionOk="0">
                  <a:moveTo>
                    <a:pt x="20818" y="1371"/>
                  </a:moveTo>
                  <a:cubicBezTo>
                    <a:pt x="19566" y="686"/>
                    <a:pt x="18314" y="0"/>
                    <a:pt x="16748" y="0"/>
                  </a:cubicBezTo>
                  <a:cubicBezTo>
                    <a:pt x="15183" y="0"/>
                    <a:pt x="13305" y="686"/>
                    <a:pt x="10175" y="2743"/>
                  </a:cubicBezTo>
                  <a:cubicBezTo>
                    <a:pt x="7044" y="4800"/>
                    <a:pt x="2661" y="8229"/>
                    <a:pt x="940" y="11429"/>
                  </a:cubicBezTo>
                  <a:cubicBezTo>
                    <a:pt x="-782" y="14629"/>
                    <a:pt x="157" y="17600"/>
                    <a:pt x="1409" y="19257"/>
                  </a:cubicBezTo>
                  <a:cubicBezTo>
                    <a:pt x="2661" y="20914"/>
                    <a:pt x="4227" y="21257"/>
                    <a:pt x="57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515533" y="1564216"/>
              <a:ext cx="196851" cy="215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1678"/>
                  </a:moveTo>
                  <a:cubicBezTo>
                    <a:pt x="697" y="839"/>
                    <a:pt x="1394" y="0"/>
                    <a:pt x="2555" y="0"/>
                  </a:cubicBezTo>
                  <a:cubicBezTo>
                    <a:pt x="3716" y="0"/>
                    <a:pt x="5342" y="839"/>
                    <a:pt x="7084" y="2831"/>
                  </a:cubicBezTo>
                  <a:cubicBezTo>
                    <a:pt x="8826" y="4823"/>
                    <a:pt x="10684" y="7969"/>
                    <a:pt x="11265" y="10695"/>
                  </a:cubicBezTo>
                  <a:cubicBezTo>
                    <a:pt x="11845" y="13421"/>
                    <a:pt x="11148" y="15728"/>
                    <a:pt x="9987" y="17511"/>
                  </a:cubicBezTo>
                  <a:cubicBezTo>
                    <a:pt x="8826" y="19293"/>
                    <a:pt x="7200" y="20551"/>
                    <a:pt x="5806" y="21076"/>
                  </a:cubicBezTo>
                  <a:cubicBezTo>
                    <a:pt x="4413" y="21600"/>
                    <a:pt x="3252" y="21390"/>
                    <a:pt x="2787" y="20447"/>
                  </a:cubicBezTo>
                  <a:cubicBezTo>
                    <a:pt x="2323" y="19503"/>
                    <a:pt x="2555" y="17825"/>
                    <a:pt x="4297" y="15309"/>
                  </a:cubicBezTo>
                  <a:cubicBezTo>
                    <a:pt x="6039" y="12792"/>
                    <a:pt x="9290" y="9437"/>
                    <a:pt x="11613" y="7235"/>
                  </a:cubicBezTo>
                  <a:cubicBezTo>
                    <a:pt x="13935" y="5033"/>
                    <a:pt x="15329" y="3984"/>
                    <a:pt x="16026" y="3984"/>
                  </a:cubicBezTo>
                  <a:cubicBezTo>
                    <a:pt x="16723" y="3984"/>
                    <a:pt x="16723" y="5033"/>
                    <a:pt x="16606" y="7235"/>
                  </a:cubicBezTo>
                  <a:cubicBezTo>
                    <a:pt x="16490" y="9437"/>
                    <a:pt x="16258" y="12792"/>
                    <a:pt x="17071" y="15204"/>
                  </a:cubicBezTo>
                  <a:cubicBezTo>
                    <a:pt x="17884" y="17616"/>
                    <a:pt x="19742" y="19083"/>
                    <a:pt x="21600" y="20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837722" y="1441450"/>
              <a:ext cx="62758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06" h="21600" fill="norm" stroke="1" extrusionOk="0">
                  <a:moveTo>
                    <a:pt x="513" y="0"/>
                  </a:moveTo>
                  <a:cubicBezTo>
                    <a:pt x="-141" y="1161"/>
                    <a:pt x="-796" y="2323"/>
                    <a:pt x="2804" y="4239"/>
                  </a:cubicBezTo>
                  <a:cubicBezTo>
                    <a:pt x="6404" y="6155"/>
                    <a:pt x="14259" y="8826"/>
                    <a:pt x="17531" y="11265"/>
                  </a:cubicBezTo>
                  <a:cubicBezTo>
                    <a:pt x="20804" y="13703"/>
                    <a:pt x="19495" y="15910"/>
                    <a:pt x="15895" y="17594"/>
                  </a:cubicBezTo>
                  <a:cubicBezTo>
                    <a:pt x="12295" y="19277"/>
                    <a:pt x="6404" y="20439"/>
                    <a:pt x="5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2067983" y="1621366"/>
              <a:ext cx="1587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0800"/>
                    <a:pt x="5760" y="0"/>
                    <a:pt x="9360" y="0"/>
                  </a:cubicBezTo>
                  <a:cubicBezTo>
                    <a:pt x="12960" y="0"/>
                    <a:pt x="172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061633" y="1739900"/>
              <a:ext cx="247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4" y="21600"/>
                    <a:pt x="10708" y="21600"/>
                    <a:pt x="14308" y="18000"/>
                  </a:cubicBezTo>
                  <a:cubicBezTo>
                    <a:pt x="17908" y="14400"/>
                    <a:pt x="1975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387584" y="1602854"/>
              <a:ext cx="127065" cy="17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0699" fill="norm" stroke="1" extrusionOk="0">
                  <a:moveTo>
                    <a:pt x="18467" y="429"/>
                  </a:moveTo>
                  <a:cubicBezTo>
                    <a:pt x="16028" y="-62"/>
                    <a:pt x="13589" y="-553"/>
                    <a:pt x="10454" y="1533"/>
                  </a:cubicBezTo>
                  <a:cubicBezTo>
                    <a:pt x="7319" y="3620"/>
                    <a:pt x="3486" y="8283"/>
                    <a:pt x="1570" y="11229"/>
                  </a:cubicBezTo>
                  <a:cubicBezTo>
                    <a:pt x="-346" y="14174"/>
                    <a:pt x="-346" y="15402"/>
                    <a:pt x="699" y="16874"/>
                  </a:cubicBezTo>
                  <a:cubicBezTo>
                    <a:pt x="1744" y="18347"/>
                    <a:pt x="3835" y="20065"/>
                    <a:pt x="6448" y="20556"/>
                  </a:cubicBezTo>
                  <a:cubicBezTo>
                    <a:pt x="9060" y="21047"/>
                    <a:pt x="12196" y="20311"/>
                    <a:pt x="14809" y="17856"/>
                  </a:cubicBezTo>
                  <a:cubicBezTo>
                    <a:pt x="17422" y="15402"/>
                    <a:pt x="19512" y="11229"/>
                    <a:pt x="20383" y="8406"/>
                  </a:cubicBezTo>
                  <a:cubicBezTo>
                    <a:pt x="21254" y="5583"/>
                    <a:pt x="20906" y="4111"/>
                    <a:pt x="20383" y="3252"/>
                  </a:cubicBezTo>
                  <a:cubicBezTo>
                    <a:pt x="19860" y="2392"/>
                    <a:pt x="19164" y="2147"/>
                    <a:pt x="18467" y="1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569633" y="17208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717420" y="1594939"/>
              <a:ext cx="74464" cy="267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326" fill="norm" stroke="1" extrusionOk="0">
                  <a:moveTo>
                    <a:pt x="21108" y="1432"/>
                  </a:moveTo>
                  <a:cubicBezTo>
                    <a:pt x="18108" y="925"/>
                    <a:pt x="15108" y="419"/>
                    <a:pt x="11508" y="166"/>
                  </a:cubicBezTo>
                  <a:cubicBezTo>
                    <a:pt x="7908" y="-87"/>
                    <a:pt x="3708" y="-87"/>
                    <a:pt x="1608" y="419"/>
                  </a:cubicBezTo>
                  <a:cubicBezTo>
                    <a:pt x="-492" y="925"/>
                    <a:pt x="-492" y="1938"/>
                    <a:pt x="2208" y="4047"/>
                  </a:cubicBezTo>
                  <a:cubicBezTo>
                    <a:pt x="4908" y="6157"/>
                    <a:pt x="10308" y="9363"/>
                    <a:pt x="13008" y="11894"/>
                  </a:cubicBezTo>
                  <a:cubicBezTo>
                    <a:pt x="15708" y="14426"/>
                    <a:pt x="15708" y="16282"/>
                    <a:pt x="14508" y="17716"/>
                  </a:cubicBezTo>
                  <a:cubicBezTo>
                    <a:pt x="13308" y="19150"/>
                    <a:pt x="10908" y="20163"/>
                    <a:pt x="8208" y="20754"/>
                  </a:cubicBezTo>
                  <a:cubicBezTo>
                    <a:pt x="5508" y="21344"/>
                    <a:pt x="2508" y="21513"/>
                    <a:pt x="1008" y="21091"/>
                  </a:cubicBezTo>
                  <a:cubicBezTo>
                    <a:pt x="-492" y="20669"/>
                    <a:pt x="-492" y="19657"/>
                    <a:pt x="2208" y="17463"/>
                  </a:cubicBezTo>
                  <a:cubicBezTo>
                    <a:pt x="4908" y="15269"/>
                    <a:pt x="10308" y="11894"/>
                    <a:pt x="13308" y="9785"/>
                  </a:cubicBezTo>
                  <a:cubicBezTo>
                    <a:pt x="16308" y="7675"/>
                    <a:pt x="16908" y="6832"/>
                    <a:pt x="16308" y="6072"/>
                  </a:cubicBezTo>
                  <a:cubicBezTo>
                    <a:pt x="15708" y="5313"/>
                    <a:pt x="13908" y="4638"/>
                    <a:pt x="12108" y="3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800100" y="1123950"/>
              <a:ext cx="55034" cy="106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943"/>
                    <a:pt x="16615" y="1886"/>
                    <a:pt x="14123" y="3043"/>
                  </a:cubicBezTo>
                  <a:cubicBezTo>
                    <a:pt x="11631" y="4200"/>
                    <a:pt x="9138" y="5571"/>
                    <a:pt x="7062" y="7050"/>
                  </a:cubicBezTo>
                  <a:cubicBezTo>
                    <a:pt x="4985" y="8529"/>
                    <a:pt x="3323" y="10114"/>
                    <a:pt x="2077" y="11807"/>
                  </a:cubicBezTo>
                  <a:cubicBezTo>
                    <a:pt x="831" y="13500"/>
                    <a:pt x="0" y="15300"/>
                    <a:pt x="0" y="16950"/>
                  </a:cubicBezTo>
                  <a:cubicBezTo>
                    <a:pt x="0" y="18600"/>
                    <a:pt x="831" y="20100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778933" y="1162049"/>
              <a:ext cx="2509652" cy="118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2" fill="norm" stroke="1" extrusionOk="0">
                  <a:moveTo>
                    <a:pt x="164" y="348"/>
                  </a:moveTo>
                  <a:cubicBezTo>
                    <a:pt x="691" y="271"/>
                    <a:pt x="1219" y="194"/>
                    <a:pt x="1838" y="135"/>
                  </a:cubicBezTo>
                  <a:cubicBezTo>
                    <a:pt x="2457" y="77"/>
                    <a:pt x="3166" y="39"/>
                    <a:pt x="3885" y="19"/>
                  </a:cubicBezTo>
                  <a:cubicBezTo>
                    <a:pt x="4604" y="0"/>
                    <a:pt x="5332" y="0"/>
                    <a:pt x="6032" y="0"/>
                  </a:cubicBezTo>
                  <a:cubicBezTo>
                    <a:pt x="6733" y="0"/>
                    <a:pt x="7406" y="0"/>
                    <a:pt x="8098" y="39"/>
                  </a:cubicBezTo>
                  <a:cubicBezTo>
                    <a:pt x="8789" y="77"/>
                    <a:pt x="9499" y="155"/>
                    <a:pt x="10181" y="252"/>
                  </a:cubicBezTo>
                  <a:cubicBezTo>
                    <a:pt x="10864" y="348"/>
                    <a:pt x="11519" y="465"/>
                    <a:pt x="12183" y="581"/>
                  </a:cubicBezTo>
                  <a:cubicBezTo>
                    <a:pt x="12847" y="697"/>
                    <a:pt x="13520" y="813"/>
                    <a:pt x="14212" y="987"/>
                  </a:cubicBezTo>
                  <a:cubicBezTo>
                    <a:pt x="14903" y="1161"/>
                    <a:pt x="15613" y="1394"/>
                    <a:pt x="16314" y="1645"/>
                  </a:cubicBezTo>
                  <a:cubicBezTo>
                    <a:pt x="17014" y="1897"/>
                    <a:pt x="17706" y="2168"/>
                    <a:pt x="18416" y="2342"/>
                  </a:cubicBezTo>
                  <a:cubicBezTo>
                    <a:pt x="19125" y="2516"/>
                    <a:pt x="19853" y="2594"/>
                    <a:pt x="20326" y="2671"/>
                  </a:cubicBezTo>
                  <a:cubicBezTo>
                    <a:pt x="20799" y="2748"/>
                    <a:pt x="21018" y="2826"/>
                    <a:pt x="21191" y="2903"/>
                  </a:cubicBezTo>
                  <a:cubicBezTo>
                    <a:pt x="21363" y="2981"/>
                    <a:pt x="21491" y="3058"/>
                    <a:pt x="21545" y="3213"/>
                  </a:cubicBezTo>
                  <a:cubicBezTo>
                    <a:pt x="21600" y="3368"/>
                    <a:pt x="21582" y="3600"/>
                    <a:pt x="21482" y="4490"/>
                  </a:cubicBezTo>
                  <a:cubicBezTo>
                    <a:pt x="21382" y="5381"/>
                    <a:pt x="21200" y="6929"/>
                    <a:pt x="21045" y="8477"/>
                  </a:cubicBezTo>
                  <a:cubicBezTo>
                    <a:pt x="20890" y="10026"/>
                    <a:pt x="20763" y="11574"/>
                    <a:pt x="20654" y="12910"/>
                  </a:cubicBezTo>
                  <a:cubicBezTo>
                    <a:pt x="20545" y="14245"/>
                    <a:pt x="20454" y="15368"/>
                    <a:pt x="20353" y="16587"/>
                  </a:cubicBezTo>
                  <a:cubicBezTo>
                    <a:pt x="20253" y="17806"/>
                    <a:pt x="20144" y="19123"/>
                    <a:pt x="20062" y="19916"/>
                  </a:cubicBezTo>
                  <a:cubicBezTo>
                    <a:pt x="19980" y="20710"/>
                    <a:pt x="19926" y="20981"/>
                    <a:pt x="19862" y="21174"/>
                  </a:cubicBezTo>
                  <a:cubicBezTo>
                    <a:pt x="19798" y="21368"/>
                    <a:pt x="19726" y="21484"/>
                    <a:pt x="19553" y="21542"/>
                  </a:cubicBezTo>
                  <a:cubicBezTo>
                    <a:pt x="19380" y="21600"/>
                    <a:pt x="19107" y="21600"/>
                    <a:pt x="18607" y="21503"/>
                  </a:cubicBezTo>
                  <a:cubicBezTo>
                    <a:pt x="18106" y="21406"/>
                    <a:pt x="17378" y="21213"/>
                    <a:pt x="16650" y="21039"/>
                  </a:cubicBezTo>
                  <a:cubicBezTo>
                    <a:pt x="15922" y="20865"/>
                    <a:pt x="15195" y="20710"/>
                    <a:pt x="14485" y="20613"/>
                  </a:cubicBezTo>
                  <a:cubicBezTo>
                    <a:pt x="13775" y="20516"/>
                    <a:pt x="13084" y="20477"/>
                    <a:pt x="12438" y="20439"/>
                  </a:cubicBezTo>
                  <a:cubicBezTo>
                    <a:pt x="11792" y="20400"/>
                    <a:pt x="11191" y="20361"/>
                    <a:pt x="10491" y="20342"/>
                  </a:cubicBezTo>
                  <a:cubicBezTo>
                    <a:pt x="9790" y="20323"/>
                    <a:pt x="8989" y="20323"/>
                    <a:pt x="8198" y="20303"/>
                  </a:cubicBezTo>
                  <a:cubicBezTo>
                    <a:pt x="7406" y="20284"/>
                    <a:pt x="6624" y="20245"/>
                    <a:pt x="5832" y="20226"/>
                  </a:cubicBezTo>
                  <a:cubicBezTo>
                    <a:pt x="5041" y="20206"/>
                    <a:pt x="4240" y="20206"/>
                    <a:pt x="3485" y="20226"/>
                  </a:cubicBezTo>
                  <a:cubicBezTo>
                    <a:pt x="2730" y="20245"/>
                    <a:pt x="2020" y="20284"/>
                    <a:pt x="1447" y="20303"/>
                  </a:cubicBezTo>
                  <a:cubicBezTo>
                    <a:pt x="873" y="20323"/>
                    <a:pt x="437" y="20323"/>
                    <a:pt x="0" y="20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94" name="Drawing"/>
          <p:cNvGrpSpPr/>
          <p:nvPr/>
        </p:nvGrpSpPr>
        <p:grpSpPr>
          <a:xfrm>
            <a:off x="1924049" y="3111500"/>
            <a:ext cx="9956801" cy="6508751"/>
            <a:chOff x="0" y="0"/>
            <a:chExt cx="9956799" cy="6508749"/>
          </a:xfrm>
        </p:grpSpPr>
        <p:sp>
          <p:nvSpPr>
            <p:cNvPr id="1395" name="Line"/>
            <p:cNvSpPr/>
            <p:nvPr/>
          </p:nvSpPr>
          <p:spPr>
            <a:xfrm>
              <a:off x="1377950" y="2590799"/>
              <a:ext cx="54800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" y="0"/>
                    <a:pt x="534" y="0"/>
                    <a:pt x="809" y="73"/>
                  </a:cubicBezTo>
                  <a:cubicBezTo>
                    <a:pt x="1085" y="147"/>
                    <a:pt x="1368" y="294"/>
                    <a:pt x="1660" y="441"/>
                  </a:cubicBezTo>
                  <a:cubicBezTo>
                    <a:pt x="1952" y="588"/>
                    <a:pt x="2253" y="735"/>
                    <a:pt x="2557" y="882"/>
                  </a:cubicBezTo>
                  <a:cubicBezTo>
                    <a:pt x="2862" y="1029"/>
                    <a:pt x="3170" y="1176"/>
                    <a:pt x="3504" y="1322"/>
                  </a:cubicBezTo>
                  <a:cubicBezTo>
                    <a:pt x="3838" y="1469"/>
                    <a:pt x="4197" y="1616"/>
                    <a:pt x="4530" y="1763"/>
                  </a:cubicBezTo>
                  <a:cubicBezTo>
                    <a:pt x="4864" y="1910"/>
                    <a:pt x="5173" y="2057"/>
                    <a:pt x="5490" y="2278"/>
                  </a:cubicBezTo>
                  <a:cubicBezTo>
                    <a:pt x="5807" y="2498"/>
                    <a:pt x="6132" y="2792"/>
                    <a:pt x="6470" y="3012"/>
                  </a:cubicBezTo>
                  <a:cubicBezTo>
                    <a:pt x="6808" y="3233"/>
                    <a:pt x="7158" y="3380"/>
                    <a:pt x="7513" y="3673"/>
                  </a:cubicBezTo>
                  <a:cubicBezTo>
                    <a:pt x="7867" y="3967"/>
                    <a:pt x="8226" y="4408"/>
                    <a:pt x="8531" y="4702"/>
                  </a:cubicBezTo>
                  <a:cubicBezTo>
                    <a:pt x="8835" y="4996"/>
                    <a:pt x="9086" y="5143"/>
                    <a:pt x="9344" y="5290"/>
                  </a:cubicBezTo>
                  <a:cubicBezTo>
                    <a:pt x="9603" y="5437"/>
                    <a:pt x="9870" y="5584"/>
                    <a:pt x="10208" y="5804"/>
                  </a:cubicBezTo>
                  <a:cubicBezTo>
                    <a:pt x="10546" y="6024"/>
                    <a:pt x="10954" y="6318"/>
                    <a:pt x="11284" y="6612"/>
                  </a:cubicBezTo>
                  <a:cubicBezTo>
                    <a:pt x="11613" y="6906"/>
                    <a:pt x="11864" y="7200"/>
                    <a:pt x="12118" y="7494"/>
                  </a:cubicBezTo>
                  <a:cubicBezTo>
                    <a:pt x="12373" y="7788"/>
                    <a:pt x="12631" y="8082"/>
                    <a:pt x="12894" y="8302"/>
                  </a:cubicBezTo>
                  <a:cubicBezTo>
                    <a:pt x="13157" y="8522"/>
                    <a:pt x="13424" y="8669"/>
                    <a:pt x="13683" y="8890"/>
                  </a:cubicBezTo>
                  <a:cubicBezTo>
                    <a:pt x="13941" y="9110"/>
                    <a:pt x="14191" y="9404"/>
                    <a:pt x="14563" y="9918"/>
                  </a:cubicBezTo>
                  <a:cubicBezTo>
                    <a:pt x="14934" y="10433"/>
                    <a:pt x="15426" y="11167"/>
                    <a:pt x="15843" y="11829"/>
                  </a:cubicBezTo>
                  <a:cubicBezTo>
                    <a:pt x="16260" y="12490"/>
                    <a:pt x="16603" y="13078"/>
                    <a:pt x="16936" y="13739"/>
                  </a:cubicBezTo>
                  <a:cubicBezTo>
                    <a:pt x="17270" y="14400"/>
                    <a:pt x="17595" y="15135"/>
                    <a:pt x="17892" y="15796"/>
                  </a:cubicBezTo>
                  <a:cubicBezTo>
                    <a:pt x="18188" y="16457"/>
                    <a:pt x="18455" y="17045"/>
                    <a:pt x="18763" y="17706"/>
                  </a:cubicBezTo>
                  <a:cubicBezTo>
                    <a:pt x="19072" y="18367"/>
                    <a:pt x="19422" y="19102"/>
                    <a:pt x="19769" y="19763"/>
                  </a:cubicBezTo>
                  <a:cubicBezTo>
                    <a:pt x="20115" y="20424"/>
                    <a:pt x="20457" y="21012"/>
                    <a:pt x="20762" y="21306"/>
                  </a:cubicBezTo>
                  <a:cubicBezTo>
                    <a:pt x="21066" y="21600"/>
                    <a:pt x="2133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231900" y="842433"/>
              <a:ext cx="7283450" cy="215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426"/>
                  </a:moveTo>
                  <a:cubicBezTo>
                    <a:pt x="195" y="15468"/>
                    <a:pt x="389" y="15510"/>
                    <a:pt x="618" y="15532"/>
                  </a:cubicBezTo>
                  <a:cubicBezTo>
                    <a:pt x="847" y="15553"/>
                    <a:pt x="1111" y="15553"/>
                    <a:pt x="1372" y="15542"/>
                  </a:cubicBezTo>
                  <a:cubicBezTo>
                    <a:pt x="1632" y="15532"/>
                    <a:pt x="1889" y="15510"/>
                    <a:pt x="2122" y="15447"/>
                  </a:cubicBezTo>
                  <a:cubicBezTo>
                    <a:pt x="2354" y="15383"/>
                    <a:pt x="2561" y="15277"/>
                    <a:pt x="2768" y="15118"/>
                  </a:cubicBezTo>
                  <a:cubicBezTo>
                    <a:pt x="2975" y="14959"/>
                    <a:pt x="3183" y="14747"/>
                    <a:pt x="3390" y="14503"/>
                  </a:cubicBezTo>
                  <a:cubicBezTo>
                    <a:pt x="3597" y="14259"/>
                    <a:pt x="3804" y="13983"/>
                    <a:pt x="3989" y="13696"/>
                  </a:cubicBezTo>
                  <a:cubicBezTo>
                    <a:pt x="4174" y="13410"/>
                    <a:pt x="4338" y="13113"/>
                    <a:pt x="4501" y="12752"/>
                  </a:cubicBezTo>
                  <a:cubicBezTo>
                    <a:pt x="4664" y="12391"/>
                    <a:pt x="4827" y="11967"/>
                    <a:pt x="5006" y="11468"/>
                  </a:cubicBezTo>
                  <a:cubicBezTo>
                    <a:pt x="5185" y="10970"/>
                    <a:pt x="5380" y="10397"/>
                    <a:pt x="5546" y="9877"/>
                  </a:cubicBezTo>
                  <a:cubicBezTo>
                    <a:pt x="5712" y="9357"/>
                    <a:pt x="5850" y="8890"/>
                    <a:pt x="5985" y="8392"/>
                  </a:cubicBezTo>
                  <a:cubicBezTo>
                    <a:pt x="6120" y="7893"/>
                    <a:pt x="6252" y="7363"/>
                    <a:pt x="6387" y="6811"/>
                  </a:cubicBezTo>
                  <a:cubicBezTo>
                    <a:pt x="6522" y="6259"/>
                    <a:pt x="6660" y="5686"/>
                    <a:pt x="6795" y="5198"/>
                  </a:cubicBezTo>
                  <a:cubicBezTo>
                    <a:pt x="6930" y="4710"/>
                    <a:pt x="7062" y="4307"/>
                    <a:pt x="7219" y="3872"/>
                  </a:cubicBezTo>
                  <a:cubicBezTo>
                    <a:pt x="7376" y="3437"/>
                    <a:pt x="7558" y="2971"/>
                    <a:pt x="7734" y="2578"/>
                  </a:cubicBezTo>
                  <a:cubicBezTo>
                    <a:pt x="7909" y="2185"/>
                    <a:pt x="8079" y="1867"/>
                    <a:pt x="8283" y="1538"/>
                  </a:cubicBezTo>
                  <a:cubicBezTo>
                    <a:pt x="8487" y="1209"/>
                    <a:pt x="8725" y="870"/>
                    <a:pt x="8942" y="626"/>
                  </a:cubicBezTo>
                  <a:cubicBezTo>
                    <a:pt x="9159" y="382"/>
                    <a:pt x="9353" y="233"/>
                    <a:pt x="9563" y="138"/>
                  </a:cubicBezTo>
                  <a:cubicBezTo>
                    <a:pt x="9774" y="42"/>
                    <a:pt x="10000" y="0"/>
                    <a:pt x="10235" y="0"/>
                  </a:cubicBezTo>
                  <a:cubicBezTo>
                    <a:pt x="10470" y="0"/>
                    <a:pt x="10715" y="42"/>
                    <a:pt x="10932" y="117"/>
                  </a:cubicBezTo>
                  <a:cubicBezTo>
                    <a:pt x="11148" y="191"/>
                    <a:pt x="11337" y="297"/>
                    <a:pt x="11544" y="499"/>
                  </a:cubicBezTo>
                  <a:cubicBezTo>
                    <a:pt x="11751" y="700"/>
                    <a:pt x="11977" y="997"/>
                    <a:pt x="12181" y="1358"/>
                  </a:cubicBezTo>
                  <a:cubicBezTo>
                    <a:pt x="12385" y="1719"/>
                    <a:pt x="12567" y="2143"/>
                    <a:pt x="12730" y="2536"/>
                  </a:cubicBezTo>
                  <a:cubicBezTo>
                    <a:pt x="12893" y="2928"/>
                    <a:pt x="13038" y="3289"/>
                    <a:pt x="13195" y="3734"/>
                  </a:cubicBezTo>
                  <a:cubicBezTo>
                    <a:pt x="13352" y="4180"/>
                    <a:pt x="13521" y="4710"/>
                    <a:pt x="13691" y="5241"/>
                  </a:cubicBezTo>
                  <a:cubicBezTo>
                    <a:pt x="13860" y="5771"/>
                    <a:pt x="14030" y="6302"/>
                    <a:pt x="14183" y="6822"/>
                  </a:cubicBezTo>
                  <a:cubicBezTo>
                    <a:pt x="14337" y="7341"/>
                    <a:pt x="14475" y="7851"/>
                    <a:pt x="14613" y="8381"/>
                  </a:cubicBezTo>
                  <a:cubicBezTo>
                    <a:pt x="14752" y="8912"/>
                    <a:pt x="14890" y="9463"/>
                    <a:pt x="15025" y="10057"/>
                  </a:cubicBezTo>
                  <a:cubicBezTo>
                    <a:pt x="15160" y="10651"/>
                    <a:pt x="15291" y="11288"/>
                    <a:pt x="15429" y="11914"/>
                  </a:cubicBezTo>
                  <a:cubicBezTo>
                    <a:pt x="15568" y="12540"/>
                    <a:pt x="15712" y="13155"/>
                    <a:pt x="15875" y="13717"/>
                  </a:cubicBezTo>
                  <a:cubicBezTo>
                    <a:pt x="16038" y="14280"/>
                    <a:pt x="16220" y="14789"/>
                    <a:pt x="16402" y="15235"/>
                  </a:cubicBezTo>
                  <a:cubicBezTo>
                    <a:pt x="16584" y="15680"/>
                    <a:pt x="16767" y="16062"/>
                    <a:pt x="16977" y="16476"/>
                  </a:cubicBezTo>
                  <a:cubicBezTo>
                    <a:pt x="17187" y="16890"/>
                    <a:pt x="17426" y="17335"/>
                    <a:pt x="17620" y="17706"/>
                  </a:cubicBezTo>
                  <a:cubicBezTo>
                    <a:pt x="17815" y="18078"/>
                    <a:pt x="17965" y="18375"/>
                    <a:pt x="18132" y="18640"/>
                  </a:cubicBezTo>
                  <a:cubicBezTo>
                    <a:pt x="18298" y="18905"/>
                    <a:pt x="18480" y="19139"/>
                    <a:pt x="18694" y="19361"/>
                  </a:cubicBezTo>
                  <a:cubicBezTo>
                    <a:pt x="18907" y="19584"/>
                    <a:pt x="19152" y="19796"/>
                    <a:pt x="19390" y="19977"/>
                  </a:cubicBezTo>
                  <a:cubicBezTo>
                    <a:pt x="19629" y="20157"/>
                    <a:pt x="19861" y="20306"/>
                    <a:pt x="20112" y="20465"/>
                  </a:cubicBezTo>
                  <a:cubicBezTo>
                    <a:pt x="20363" y="20624"/>
                    <a:pt x="20633" y="20794"/>
                    <a:pt x="20884" y="20985"/>
                  </a:cubicBezTo>
                  <a:cubicBezTo>
                    <a:pt x="21135" y="21176"/>
                    <a:pt x="21368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826250" y="2908300"/>
              <a:ext cx="129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1" y="1895"/>
                    <a:pt x="141" y="3789"/>
                    <a:pt x="547" y="4926"/>
                  </a:cubicBezTo>
                  <a:cubicBezTo>
                    <a:pt x="953" y="6063"/>
                    <a:pt x="1694" y="6442"/>
                    <a:pt x="2753" y="6821"/>
                  </a:cubicBezTo>
                  <a:cubicBezTo>
                    <a:pt x="3812" y="7200"/>
                    <a:pt x="5188" y="7579"/>
                    <a:pt x="6494" y="7958"/>
                  </a:cubicBezTo>
                  <a:cubicBezTo>
                    <a:pt x="7800" y="8337"/>
                    <a:pt x="9035" y="8716"/>
                    <a:pt x="10394" y="9474"/>
                  </a:cubicBezTo>
                  <a:cubicBezTo>
                    <a:pt x="11753" y="10232"/>
                    <a:pt x="13235" y="11368"/>
                    <a:pt x="14612" y="12695"/>
                  </a:cubicBezTo>
                  <a:cubicBezTo>
                    <a:pt x="15988" y="14021"/>
                    <a:pt x="17259" y="15537"/>
                    <a:pt x="18406" y="17053"/>
                  </a:cubicBezTo>
                  <a:cubicBezTo>
                    <a:pt x="19553" y="18568"/>
                    <a:pt x="20576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869309" y="1162050"/>
              <a:ext cx="49339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23" y="21600"/>
                  </a:moveTo>
                  <a:cubicBezTo>
                    <a:pt x="1204" y="21600"/>
                    <a:pt x="285" y="21600"/>
                    <a:pt x="55" y="21503"/>
                  </a:cubicBezTo>
                  <a:cubicBezTo>
                    <a:pt x="-175" y="21405"/>
                    <a:pt x="285" y="21211"/>
                    <a:pt x="2031" y="19362"/>
                  </a:cubicBezTo>
                  <a:cubicBezTo>
                    <a:pt x="3777" y="17514"/>
                    <a:pt x="6811" y="14011"/>
                    <a:pt x="9982" y="10897"/>
                  </a:cubicBezTo>
                  <a:cubicBezTo>
                    <a:pt x="13153" y="7784"/>
                    <a:pt x="16462" y="5059"/>
                    <a:pt x="18392" y="3308"/>
                  </a:cubicBezTo>
                  <a:cubicBezTo>
                    <a:pt x="20322" y="1557"/>
                    <a:pt x="20874" y="778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228218" y="1128183"/>
              <a:ext cx="162126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600" fill="norm" stroke="1" extrusionOk="0">
                  <a:moveTo>
                    <a:pt x="6708" y="2541"/>
                  </a:moveTo>
                  <a:cubicBezTo>
                    <a:pt x="5341" y="2287"/>
                    <a:pt x="3974" y="2033"/>
                    <a:pt x="2607" y="1779"/>
                  </a:cubicBezTo>
                  <a:cubicBezTo>
                    <a:pt x="1240" y="1525"/>
                    <a:pt x="-127" y="1271"/>
                    <a:pt x="10" y="889"/>
                  </a:cubicBezTo>
                  <a:cubicBezTo>
                    <a:pt x="146" y="508"/>
                    <a:pt x="1787" y="0"/>
                    <a:pt x="5068" y="0"/>
                  </a:cubicBezTo>
                  <a:cubicBezTo>
                    <a:pt x="8349" y="0"/>
                    <a:pt x="13270" y="508"/>
                    <a:pt x="16551" y="1906"/>
                  </a:cubicBezTo>
                  <a:cubicBezTo>
                    <a:pt x="19832" y="3304"/>
                    <a:pt x="21473" y="5591"/>
                    <a:pt x="20789" y="9021"/>
                  </a:cubicBezTo>
                  <a:cubicBezTo>
                    <a:pt x="20106" y="12452"/>
                    <a:pt x="17098" y="17026"/>
                    <a:pt x="14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648450" y="989668"/>
              <a:ext cx="80434" cy="37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8287"/>
                  </a:moveTo>
                  <a:cubicBezTo>
                    <a:pt x="1705" y="11390"/>
                    <a:pt x="3411" y="14492"/>
                    <a:pt x="4547" y="16402"/>
                  </a:cubicBezTo>
                  <a:cubicBezTo>
                    <a:pt x="5684" y="18311"/>
                    <a:pt x="6253" y="19027"/>
                    <a:pt x="6537" y="19803"/>
                  </a:cubicBezTo>
                  <a:cubicBezTo>
                    <a:pt x="6821" y="20579"/>
                    <a:pt x="6821" y="21414"/>
                    <a:pt x="6253" y="21295"/>
                  </a:cubicBezTo>
                  <a:cubicBezTo>
                    <a:pt x="5684" y="21175"/>
                    <a:pt x="4547" y="20101"/>
                    <a:pt x="3411" y="17178"/>
                  </a:cubicBezTo>
                  <a:cubicBezTo>
                    <a:pt x="2274" y="14254"/>
                    <a:pt x="1137" y="9480"/>
                    <a:pt x="568" y="6497"/>
                  </a:cubicBezTo>
                  <a:cubicBezTo>
                    <a:pt x="0" y="3513"/>
                    <a:pt x="0" y="2320"/>
                    <a:pt x="1137" y="1544"/>
                  </a:cubicBezTo>
                  <a:cubicBezTo>
                    <a:pt x="2274" y="769"/>
                    <a:pt x="4547" y="411"/>
                    <a:pt x="7389" y="172"/>
                  </a:cubicBezTo>
                  <a:cubicBezTo>
                    <a:pt x="10232" y="-67"/>
                    <a:pt x="13642" y="-186"/>
                    <a:pt x="16484" y="709"/>
                  </a:cubicBezTo>
                  <a:cubicBezTo>
                    <a:pt x="19326" y="1604"/>
                    <a:pt x="21600" y="3513"/>
                    <a:pt x="21600" y="4766"/>
                  </a:cubicBezTo>
                  <a:cubicBezTo>
                    <a:pt x="21600" y="6020"/>
                    <a:pt x="19326" y="6616"/>
                    <a:pt x="16484" y="7273"/>
                  </a:cubicBezTo>
                  <a:cubicBezTo>
                    <a:pt x="13642" y="7929"/>
                    <a:pt x="10232" y="8645"/>
                    <a:pt x="7958" y="8884"/>
                  </a:cubicBezTo>
                  <a:cubicBezTo>
                    <a:pt x="5684" y="9122"/>
                    <a:pt x="4547" y="8884"/>
                    <a:pt x="3411" y="8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6792342" y="761728"/>
              <a:ext cx="122809" cy="34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236" fill="norm" stroke="1" extrusionOk="0">
                  <a:moveTo>
                    <a:pt x="12455" y="14373"/>
                  </a:moveTo>
                  <a:cubicBezTo>
                    <a:pt x="10624" y="14115"/>
                    <a:pt x="8794" y="13856"/>
                    <a:pt x="6780" y="14244"/>
                  </a:cubicBezTo>
                  <a:cubicBezTo>
                    <a:pt x="4766" y="14632"/>
                    <a:pt x="2570" y="15667"/>
                    <a:pt x="1288" y="16895"/>
                  </a:cubicBezTo>
                  <a:cubicBezTo>
                    <a:pt x="7" y="18124"/>
                    <a:pt x="-359" y="19547"/>
                    <a:pt x="373" y="20388"/>
                  </a:cubicBezTo>
                  <a:cubicBezTo>
                    <a:pt x="1105" y="21228"/>
                    <a:pt x="2936" y="21487"/>
                    <a:pt x="4949" y="20970"/>
                  </a:cubicBezTo>
                  <a:cubicBezTo>
                    <a:pt x="6963" y="20452"/>
                    <a:pt x="9160" y="19159"/>
                    <a:pt x="10624" y="16184"/>
                  </a:cubicBezTo>
                  <a:cubicBezTo>
                    <a:pt x="12088" y="13209"/>
                    <a:pt x="12821" y="8553"/>
                    <a:pt x="13187" y="5772"/>
                  </a:cubicBezTo>
                  <a:cubicBezTo>
                    <a:pt x="13553" y="2991"/>
                    <a:pt x="13553" y="2086"/>
                    <a:pt x="13553" y="1310"/>
                  </a:cubicBezTo>
                  <a:cubicBezTo>
                    <a:pt x="13553" y="534"/>
                    <a:pt x="13553" y="-113"/>
                    <a:pt x="13187" y="16"/>
                  </a:cubicBezTo>
                  <a:cubicBezTo>
                    <a:pt x="12821" y="146"/>
                    <a:pt x="12088" y="1051"/>
                    <a:pt x="12272" y="3444"/>
                  </a:cubicBezTo>
                  <a:cubicBezTo>
                    <a:pt x="12455" y="5837"/>
                    <a:pt x="13553" y="9717"/>
                    <a:pt x="15200" y="12433"/>
                  </a:cubicBezTo>
                  <a:cubicBezTo>
                    <a:pt x="16848" y="15149"/>
                    <a:pt x="19044" y="16701"/>
                    <a:pt x="21241" y="18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6961778" y="704849"/>
              <a:ext cx="105773" cy="42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41" fill="norm" stroke="1" extrusionOk="0">
                  <a:moveTo>
                    <a:pt x="17352" y="0"/>
                  </a:moveTo>
                  <a:cubicBezTo>
                    <a:pt x="14811" y="0"/>
                    <a:pt x="12270" y="0"/>
                    <a:pt x="9729" y="958"/>
                  </a:cubicBezTo>
                  <a:cubicBezTo>
                    <a:pt x="7188" y="1915"/>
                    <a:pt x="4646" y="3831"/>
                    <a:pt x="4223" y="6065"/>
                  </a:cubicBezTo>
                  <a:cubicBezTo>
                    <a:pt x="3799" y="8300"/>
                    <a:pt x="5493" y="10853"/>
                    <a:pt x="7188" y="13141"/>
                  </a:cubicBezTo>
                  <a:cubicBezTo>
                    <a:pt x="8882" y="15429"/>
                    <a:pt x="10576" y="17450"/>
                    <a:pt x="11635" y="18887"/>
                  </a:cubicBezTo>
                  <a:cubicBezTo>
                    <a:pt x="12693" y="20323"/>
                    <a:pt x="13117" y="21174"/>
                    <a:pt x="12270" y="21387"/>
                  </a:cubicBezTo>
                  <a:cubicBezTo>
                    <a:pt x="11423" y="21600"/>
                    <a:pt x="9305" y="21174"/>
                    <a:pt x="6976" y="20217"/>
                  </a:cubicBezTo>
                  <a:cubicBezTo>
                    <a:pt x="4646" y="19259"/>
                    <a:pt x="2105" y="17769"/>
                    <a:pt x="835" y="16759"/>
                  </a:cubicBezTo>
                  <a:cubicBezTo>
                    <a:pt x="-436" y="15748"/>
                    <a:pt x="-436" y="15216"/>
                    <a:pt x="2105" y="14843"/>
                  </a:cubicBezTo>
                  <a:cubicBezTo>
                    <a:pt x="4646" y="14471"/>
                    <a:pt x="9729" y="14258"/>
                    <a:pt x="13329" y="14099"/>
                  </a:cubicBezTo>
                  <a:cubicBezTo>
                    <a:pt x="16929" y="13939"/>
                    <a:pt x="19046" y="13833"/>
                    <a:pt x="21164" y="13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296695" y="716420"/>
              <a:ext cx="348706" cy="65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86" fill="norm" stroke="1" extrusionOk="0">
                  <a:moveTo>
                    <a:pt x="7383" y="7306"/>
                  </a:moveTo>
                  <a:cubicBezTo>
                    <a:pt x="6863" y="7030"/>
                    <a:pt x="6342" y="6753"/>
                    <a:pt x="5431" y="6822"/>
                  </a:cubicBezTo>
                  <a:cubicBezTo>
                    <a:pt x="4520" y="6891"/>
                    <a:pt x="3219" y="7306"/>
                    <a:pt x="2178" y="7895"/>
                  </a:cubicBezTo>
                  <a:cubicBezTo>
                    <a:pt x="1137" y="8483"/>
                    <a:pt x="356" y="9245"/>
                    <a:pt x="96" y="9799"/>
                  </a:cubicBezTo>
                  <a:cubicBezTo>
                    <a:pt x="-164" y="10353"/>
                    <a:pt x="96" y="10699"/>
                    <a:pt x="942" y="10976"/>
                  </a:cubicBezTo>
                  <a:cubicBezTo>
                    <a:pt x="1788" y="11253"/>
                    <a:pt x="3219" y="11460"/>
                    <a:pt x="4455" y="11080"/>
                  </a:cubicBezTo>
                  <a:cubicBezTo>
                    <a:pt x="5691" y="10699"/>
                    <a:pt x="6732" y="9730"/>
                    <a:pt x="7708" y="8310"/>
                  </a:cubicBezTo>
                  <a:cubicBezTo>
                    <a:pt x="8684" y="6891"/>
                    <a:pt x="9595" y="5022"/>
                    <a:pt x="10246" y="3706"/>
                  </a:cubicBezTo>
                  <a:cubicBezTo>
                    <a:pt x="10896" y="2391"/>
                    <a:pt x="11287" y="1630"/>
                    <a:pt x="11872" y="1041"/>
                  </a:cubicBezTo>
                  <a:cubicBezTo>
                    <a:pt x="12458" y="453"/>
                    <a:pt x="13238" y="37"/>
                    <a:pt x="13694" y="3"/>
                  </a:cubicBezTo>
                  <a:cubicBezTo>
                    <a:pt x="14149" y="-32"/>
                    <a:pt x="14279" y="314"/>
                    <a:pt x="13954" y="1491"/>
                  </a:cubicBezTo>
                  <a:cubicBezTo>
                    <a:pt x="13629" y="2668"/>
                    <a:pt x="12848" y="4676"/>
                    <a:pt x="11937" y="6718"/>
                  </a:cubicBezTo>
                  <a:cubicBezTo>
                    <a:pt x="11026" y="8760"/>
                    <a:pt x="9985" y="10837"/>
                    <a:pt x="9335" y="12983"/>
                  </a:cubicBezTo>
                  <a:cubicBezTo>
                    <a:pt x="8684" y="15130"/>
                    <a:pt x="8424" y="17345"/>
                    <a:pt x="8554" y="18764"/>
                  </a:cubicBezTo>
                  <a:cubicBezTo>
                    <a:pt x="8684" y="20183"/>
                    <a:pt x="9205" y="20806"/>
                    <a:pt x="9790" y="21153"/>
                  </a:cubicBezTo>
                  <a:cubicBezTo>
                    <a:pt x="10376" y="21499"/>
                    <a:pt x="11026" y="21568"/>
                    <a:pt x="11937" y="21395"/>
                  </a:cubicBezTo>
                  <a:cubicBezTo>
                    <a:pt x="12848" y="21222"/>
                    <a:pt x="14019" y="20806"/>
                    <a:pt x="14800" y="19733"/>
                  </a:cubicBezTo>
                  <a:cubicBezTo>
                    <a:pt x="15581" y="18660"/>
                    <a:pt x="15971" y="16930"/>
                    <a:pt x="15906" y="15822"/>
                  </a:cubicBezTo>
                  <a:cubicBezTo>
                    <a:pt x="15841" y="14714"/>
                    <a:pt x="15320" y="14230"/>
                    <a:pt x="14605" y="13814"/>
                  </a:cubicBezTo>
                  <a:cubicBezTo>
                    <a:pt x="13889" y="13399"/>
                    <a:pt x="12978" y="13053"/>
                    <a:pt x="13043" y="12810"/>
                  </a:cubicBezTo>
                  <a:cubicBezTo>
                    <a:pt x="13108" y="12568"/>
                    <a:pt x="14149" y="12430"/>
                    <a:pt x="15711" y="12153"/>
                  </a:cubicBezTo>
                  <a:cubicBezTo>
                    <a:pt x="17272" y="11876"/>
                    <a:pt x="19354" y="11460"/>
                    <a:pt x="21436" y="1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973673" y="714137"/>
              <a:ext cx="395627" cy="37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09" fill="norm" stroke="1" extrusionOk="0">
                  <a:moveTo>
                    <a:pt x="2173" y="3108"/>
                  </a:moveTo>
                  <a:cubicBezTo>
                    <a:pt x="3552" y="2501"/>
                    <a:pt x="4930" y="1895"/>
                    <a:pt x="6884" y="1531"/>
                  </a:cubicBezTo>
                  <a:cubicBezTo>
                    <a:pt x="8837" y="1166"/>
                    <a:pt x="11364" y="1045"/>
                    <a:pt x="13260" y="924"/>
                  </a:cubicBezTo>
                  <a:cubicBezTo>
                    <a:pt x="15156" y="802"/>
                    <a:pt x="16420" y="681"/>
                    <a:pt x="17454" y="499"/>
                  </a:cubicBezTo>
                  <a:cubicBezTo>
                    <a:pt x="18488" y="317"/>
                    <a:pt x="19292" y="74"/>
                    <a:pt x="19349" y="14"/>
                  </a:cubicBezTo>
                  <a:cubicBezTo>
                    <a:pt x="19407" y="-47"/>
                    <a:pt x="18718" y="74"/>
                    <a:pt x="17684" y="802"/>
                  </a:cubicBezTo>
                  <a:cubicBezTo>
                    <a:pt x="16649" y="1531"/>
                    <a:pt x="15271" y="2865"/>
                    <a:pt x="13030" y="5050"/>
                  </a:cubicBezTo>
                  <a:cubicBezTo>
                    <a:pt x="10790" y="7234"/>
                    <a:pt x="7688" y="10268"/>
                    <a:pt x="5390" y="12816"/>
                  </a:cubicBezTo>
                  <a:cubicBezTo>
                    <a:pt x="3092" y="15364"/>
                    <a:pt x="1598" y="17427"/>
                    <a:pt x="794" y="18762"/>
                  </a:cubicBezTo>
                  <a:cubicBezTo>
                    <a:pt x="-10" y="20097"/>
                    <a:pt x="-125" y="20704"/>
                    <a:pt x="105" y="21068"/>
                  </a:cubicBezTo>
                  <a:cubicBezTo>
                    <a:pt x="335" y="21432"/>
                    <a:pt x="909" y="21553"/>
                    <a:pt x="3035" y="21189"/>
                  </a:cubicBezTo>
                  <a:cubicBezTo>
                    <a:pt x="5160" y="20825"/>
                    <a:pt x="8837" y="19975"/>
                    <a:pt x="12169" y="19490"/>
                  </a:cubicBezTo>
                  <a:cubicBezTo>
                    <a:pt x="15501" y="19005"/>
                    <a:pt x="18488" y="18883"/>
                    <a:pt x="21475" y="18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826000" y="895349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4794250" y="1416050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86"/>
                    <a:pt x="12000" y="10971"/>
                    <a:pt x="8400" y="14571"/>
                  </a:cubicBezTo>
                  <a:cubicBezTo>
                    <a:pt x="4800" y="18171"/>
                    <a:pt x="240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4794250" y="1943099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4762500" y="2501900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4682416" y="2670483"/>
              <a:ext cx="136226" cy="12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64" fill="norm" stroke="1" extrusionOk="0">
                  <a:moveTo>
                    <a:pt x="14346" y="8184"/>
                  </a:moveTo>
                  <a:cubicBezTo>
                    <a:pt x="13037" y="7086"/>
                    <a:pt x="11728" y="5988"/>
                    <a:pt x="9274" y="6171"/>
                  </a:cubicBezTo>
                  <a:cubicBezTo>
                    <a:pt x="6819" y="6354"/>
                    <a:pt x="3219" y="7818"/>
                    <a:pt x="1419" y="9649"/>
                  </a:cubicBezTo>
                  <a:cubicBezTo>
                    <a:pt x="-381" y="11479"/>
                    <a:pt x="-381" y="13676"/>
                    <a:pt x="928" y="15689"/>
                  </a:cubicBezTo>
                  <a:cubicBezTo>
                    <a:pt x="2237" y="17703"/>
                    <a:pt x="4855" y="19533"/>
                    <a:pt x="7474" y="19350"/>
                  </a:cubicBezTo>
                  <a:cubicBezTo>
                    <a:pt x="10092" y="19167"/>
                    <a:pt x="12710" y="16971"/>
                    <a:pt x="14183" y="14042"/>
                  </a:cubicBezTo>
                  <a:cubicBezTo>
                    <a:pt x="15655" y="11113"/>
                    <a:pt x="15983" y="7452"/>
                    <a:pt x="15655" y="4889"/>
                  </a:cubicBezTo>
                  <a:cubicBezTo>
                    <a:pt x="15328" y="2327"/>
                    <a:pt x="14346" y="862"/>
                    <a:pt x="12383" y="496"/>
                  </a:cubicBezTo>
                  <a:cubicBezTo>
                    <a:pt x="10419" y="130"/>
                    <a:pt x="7474" y="862"/>
                    <a:pt x="5674" y="2144"/>
                  </a:cubicBezTo>
                  <a:cubicBezTo>
                    <a:pt x="3874" y="3425"/>
                    <a:pt x="3219" y="5256"/>
                    <a:pt x="3055" y="7086"/>
                  </a:cubicBezTo>
                  <a:cubicBezTo>
                    <a:pt x="2892" y="8917"/>
                    <a:pt x="3219" y="10747"/>
                    <a:pt x="5183" y="11845"/>
                  </a:cubicBezTo>
                  <a:cubicBezTo>
                    <a:pt x="7146" y="12944"/>
                    <a:pt x="10746" y="13310"/>
                    <a:pt x="13037" y="12761"/>
                  </a:cubicBezTo>
                  <a:cubicBezTo>
                    <a:pt x="15328" y="12211"/>
                    <a:pt x="16310" y="10747"/>
                    <a:pt x="16801" y="8550"/>
                  </a:cubicBezTo>
                  <a:cubicBezTo>
                    <a:pt x="17292" y="6354"/>
                    <a:pt x="17292" y="3425"/>
                    <a:pt x="15328" y="1778"/>
                  </a:cubicBezTo>
                  <a:cubicBezTo>
                    <a:pt x="13364" y="130"/>
                    <a:pt x="9437" y="-236"/>
                    <a:pt x="6819" y="130"/>
                  </a:cubicBezTo>
                  <a:cubicBezTo>
                    <a:pt x="4201" y="496"/>
                    <a:pt x="2892" y="1595"/>
                    <a:pt x="2074" y="3974"/>
                  </a:cubicBezTo>
                  <a:cubicBezTo>
                    <a:pt x="1255" y="6354"/>
                    <a:pt x="928" y="10015"/>
                    <a:pt x="3055" y="12761"/>
                  </a:cubicBezTo>
                  <a:cubicBezTo>
                    <a:pt x="5183" y="15506"/>
                    <a:pt x="9764" y="17337"/>
                    <a:pt x="12710" y="17703"/>
                  </a:cubicBezTo>
                  <a:cubicBezTo>
                    <a:pt x="15655" y="18069"/>
                    <a:pt x="16964" y="16971"/>
                    <a:pt x="17292" y="14591"/>
                  </a:cubicBezTo>
                  <a:cubicBezTo>
                    <a:pt x="17619" y="12211"/>
                    <a:pt x="16964" y="8550"/>
                    <a:pt x="15819" y="6354"/>
                  </a:cubicBezTo>
                  <a:cubicBezTo>
                    <a:pt x="14674" y="4157"/>
                    <a:pt x="13037" y="3425"/>
                    <a:pt x="10910" y="3059"/>
                  </a:cubicBezTo>
                  <a:cubicBezTo>
                    <a:pt x="8783" y="2693"/>
                    <a:pt x="6164" y="2693"/>
                    <a:pt x="4692" y="3608"/>
                  </a:cubicBezTo>
                  <a:cubicBezTo>
                    <a:pt x="3219" y="4523"/>
                    <a:pt x="2892" y="6354"/>
                    <a:pt x="3710" y="8733"/>
                  </a:cubicBezTo>
                  <a:cubicBezTo>
                    <a:pt x="4528" y="11113"/>
                    <a:pt x="6492" y="14042"/>
                    <a:pt x="9110" y="15323"/>
                  </a:cubicBezTo>
                  <a:cubicBezTo>
                    <a:pt x="11728" y="16605"/>
                    <a:pt x="15001" y="16239"/>
                    <a:pt x="17128" y="15323"/>
                  </a:cubicBezTo>
                  <a:cubicBezTo>
                    <a:pt x="19255" y="14408"/>
                    <a:pt x="20237" y="12944"/>
                    <a:pt x="20728" y="11296"/>
                  </a:cubicBezTo>
                  <a:cubicBezTo>
                    <a:pt x="21219" y="9649"/>
                    <a:pt x="21219" y="7818"/>
                    <a:pt x="20401" y="6720"/>
                  </a:cubicBezTo>
                  <a:cubicBezTo>
                    <a:pt x="19583" y="5622"/>
                    <a:pt x="17946" y="5256"/>
                    <a:pt x="15164" y="5622"/>
                  </a:cubicBezTo>
                  <a:cubicBezTo>
                    <a:pt x="12383" y="5988"/>
                    <a:pt x="8455" y="7086"/>
                    <a:pt x="6164" y="8733"/>
                  </a:cubicBezTo>
                  <a:cubicBezTo>
                    <a:pt x="3874" y="10381"/>
                    <a:pt x="3219" y="12578"/>
                    <a:pt x="3874" y="14774"/>
                  </a:cubicBezTo>
                  <a:cubicBezTo>
                    <a:pt x="4528" y="16971"/>
                    <a:pt x="6492" y="19167"/>
                    <a:pt x="8455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631127" y="2972747"/>
              <a:ext cx="162115" cy="20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15" fill="norm" stroke="1" extrusionOk="0">
                  <a:moveTo>
                    <a:pt x="13033" y="1847"/>
                  </a:moveTo>
                  <a:cubicBezTo>
                    <a:pt x="12203" y="983"/>
                    <a:pt x="11372" y="119"/>
                    <a:pt x="10264" y="11"/>
                  </a:cubicBezTo>
                  <a:cubicBezTo>
                    <a:pt x="9156" y="-97"/>
                    <a:pt x="7772" y="551"/>
                    <a:pt x="5972" y="2603"/>
                  </a:cubicBezTo>
                  <a:cubicBezTo>
                    <a:pt x="4172" y="4655"/>
                    <a:pt x="1956" y="8111"/>
                    <a:pt x="849" y="10919"/>
                  </a:cubicBezTo>
                  <a:cubicBezTo>
                    <a:pt x="-259" y="13727"/>
                    <a:pt x="-259" y="15887"/>
                    <a:pt x="710" y="17723"/>
                  </a:cubicBezTo>
                  <a:cubicBezTo>
                    <a:pt x="1679" y="19559"/>
                    <a:pt x="3618" y="21071"/>
                    <a:pt x="6526" y="21287"/>
                  </a:cubicBezTo>
                  <a:cubicBezTo>
                    <a:pt x="9433" y="21503"/>
                    <a:pt x="13310" y="20423"/>
                    <a:pt x="15941" y="18371"/>
                  </a:cubicBezTo>
                  <a:cubicBezTo>
                    <a:pt x="18572" y="16319"/>
                    <a:pt x="19956" y="13295"/>
                    <a:pt x="20649" y="10811"/>
                  </a:cubicBezTo>
                  <a:cubicBezTo>
                    <a:pt x="21341" y="8327"/>
                    <a:pt x="21341" y="6383"/>
                    <a:pt x="20926" y="4763"/>
                  </a:cubicBezTo>
                  <a:cubicBezTo>
                    <a:pt x="20510" y="3143"/>
                    <a:pt x="19679" y="1847"/>
                    <a:pt x="18018" y="1631"/>
                  </a:cubicBezTo>
                  <a:cubicBezTo>
                    <a:pt x="16356" y="1415"/>
                    <a:pt x="13864" y="2279"/>
                    <a:pt x="11372" y="3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6136999" y="2716671"/>
              <a:ext cx="79652" cy="424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54" fill="norm" stroke="1" extrusionOk="0">
                  <a:moveTo>
                    <a:pt x="6043" y="7756"/>
                  </a:moveTo>
                  <a:cubicBezTo>
                    <a:pt x="4906" y="10429"/>
                    <a:pt x="3769" y="13102"/>
                    <a:pt x="2916" y="15134"/>
                  </a:cubicBezTo>
                  <a:cubicBezTo>
                    <a:pt x="2064" y="17166"/>
                    <a:pt x="1495" y="18556"/>
                    <a:pt x="1211" y="19518"/>
                  </a:cubicBezTo>
                  <a:cubicBezTo>
                    <a:pt x="927" y="20481"/>
                    <a:pt x="927" y="21015"/>
                    <a:pt x="1495" y="20320"/>
                  </a:cubicBezTo>
                  <a:cubicBezTo>
                    <a:pt x="2064" y="19625"/>
                    <a:pt x="3201" y="17700"/>
                    <a:pt x="3769" y="14653"/>
                  </a:cubicBezTo>
                  <a:cubicBezTo>
                    <a:pt x="4337" y="11605"/>
                    <a:pt x="4337" y="7435"/>
                    <a:pt x="4337" y="5029"/>
                  </a:cubicBezTo>
                  <a:cubicBezTo>
                    <a:pt x="4337" y="2623"/>
                    <a:pt x="4337" y="1982"/>
                    <a:pt x="4337" y="1340"/>
                  </a:cubicBezTo>
                  <a:cubicBezTo>
                    <a:pt x="4337" y="699"/>
                    <a:pt x="4337" y="57"/>
                    <a:pt x="4053" y="3"/>
                  </a:cubicBezTo>
                  <a:cubicBezTo>
                    <a:pt x="3769" y="-50"/>
                    <a:pt x="3201" y="485"/>
                    <a:pt x="2348" y="2570"/>
                  </a:cubicBezTo>
                  <a:cubicBezTo>
                    <a:pt x="1495" y="4655"/>
                    <a:pt x="358" y="8291"/>
                    <a:pt x="74" y="11392"/>
                  </a:cubicBezTo>
                  <a:cubicBezTo>
                    <a:pt x="-210" y="14493"/>
                    <a:pt x="358" y="17059"/>
                    <a:pt x="1211" y="18770"/>
                  </a:cubicBezTo>
                  <a:cubicBezTo>
                    <a:pt x="2064" y="20481"/>
                    <a:pt x="3201" y="21336"/>
                    <a:pt x="3769" y="21443"/>
                  </a:cubicBezTo>
                  <a:cubicBezTo>
                    <a:pt x="4337" y="21550"/>
                    <a:pt x="4337" y="20908"/>
                    <a:pt x="4337" y="18556"/>
                  </a:cubicBezTo>
                  <a:cubicBezTo>
                    <a:pt x="4337" y="16203"/>
                    <a:pt x="4337" y="12140"/>
                    <a:pt x="4622" y="9306"/>
                  </a:cubicBezTo>
                  <a:cubicBezTo>
                    <a:pt x="4906" y="6473"/>
                    <a:pt x="5474" y="4869"/>
                    <a:pt x="5758" y="3586"/>
                  </a:cubicBezTo>
                  <a:cubicBezTo>
                    <a:pt x="6043" y="2302"/>
                    <a:pt x="6043" y="1340"/>
                    <a:pt x="6043" y="1126"/>
                  </a:cubicBezTo>
                  <a:cubicBezTo>
                    <a:pt x="6043" y="912"/>
                    <a:pt x="6043" y="1447"/>
                    <a:pt x="5474" y="3479"/>
                  </a:cubicBezTo>
                  <a:cubicBezTo>
                    <a:pt x="4906" y="5510"/>
                    <a:pt x="3769" y="9039"/>
                    <a:pt x="3485" y="11445"/>
                  </a:cubicBezTo>
                  <a:cubicBezTo>
                    <a:pt x="3201" y="13851"/>
                    <a:pt x="3769" y="15134"/>
                    <a:pt x="4622" y="16150"/>
                  </a:cubicBezTo>
                  <a:cubicBezTo>
                    <a:pt x="5474" y="17166"/>
                    <a:pt x="6611" y="17914"/>
                    <a:pt x="7464" y="18021"/>
                  </a:cubicBezTo>
                  <a:cubicBezTo>
                    <a:pt x="8316" y="18128"/>
                    <a:pt x="8885" y="17594"/>
                    <a:pt x="9737" y="15669"/>
                  </a:cubicBezTo>
                  <a:cubicBezTo>
                    <a:pt x="10590" y="13744"/>
                    <a:pt x="11727" y="10429"/>
                    <a:pt x="12295" y="8451"/>
                  </a:cubicBezTo>
                  <a:cubicBezTo>
                    <a:pt x="12864" y="6473"/>
                    <a:pt x="12864" y="5831"/>
                    <a:pt x="12864" y="5190"/>
                  </a:cubicBezTo>
                  <a:cubicBezTo>
                    <a:pt x="12864" y="4548"/>
                    <a:pt x="12864" y="3906"/>
                    <a:pt x="12579" y="4067"/>
                  </a:cubicBezTo>
                  <a:cubicBezTo>
                    <a:pt x="12295" y="4227"/>
                    <a:pt x="11727" y="5190"/>
                    <a:pt x="10590" y="6900"/>
                  </a:cubicBezTo>
                  <a:cubicBezTo>
                    <a:pt x="9453" y="8611"/>
                    <a:pt x="7748" y="11071"/>
                    <a:pt x="9453" y="12835"/>
                  </a:cubicBezTo>
                  <a:cubicBezTo>
                    <a:pt x="11158" y="14600"/>
                    <a:pt x="16274" y="15669"/>
                    <a:pt x="21390" y="16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179276" y="1841500"/>
              <a:ext cx="100875" cy="109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59" fill="norm" stroke="1" extrusionOk="0">
                  <a:moveTo>
                    <a:pt x="21446" y="0"/>
                  </a:moveTo>
                  <a:cubicBezTo>
                    <a:pt x="20996" y="1371"/>
                    <a:pt x="20546" y="2742"/>
                    <a:pt x="19871" y="4154"/>
                  </a:cubicBezTo>
                  <a:cubicBezTo>
                    <a:pt x="19196" y="5566"/>
                    <a:pt x="18296" y="7020"/>
                    <a:pt x="17171" y="8328"/>
                  </a:cubicBezTo>
                  <a:cubicBezTo>
                    <a:pt x="16046" y="9637"/>
                    <a:pt x="14696" y="10800"/>
                    <a:pt x="13121" y="12005"/>
                  </a:cubicBezTo>
                  <a:cubicBezTo>
                    <a:pt x="11546" y="13209"/>
                    <a:pt x="9746" y="14455"/>
                    <a:pt x="8396" y="15556"/>
                  </a:cubicBezTo>
                  <a:cubicBezTo>
                    <a:pt x="7046" y="16657"/>
                    <a:pt x="6146" y="17612"/>
                    <a:pt x="4796" y="18505"/>
                  </a:cubicBezTo>
                  <a:cubicBezTo>
                    <a:pt x="3446" y="19398"/>
                    <a:pt x="1646" y="20229"/>
                    <a:pt x="746" y="20748"/>
                  </a:cubicBezTo>
                  <a:cubicBezTo>
                    <a:pt x="-154" y="21268"/>
                    <a:pt x="-154" y="21475"/>
                    <a:pt x="296" y="21538"/>
                  </a:cubicBezTo>
                  <a:cubicBezTo>
                    <a:pt x="746" y="21600"/>
                    <a:pt x="1646" y="21517"/>
                    <a:pt x="2546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6121400" y="3300661"/>
              <a:ext cx="323850" cy="261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10"/>
                  </a:moveTo>
                  <a:cubicBezTo>
                    <a:pt x="706" y="-63"/>
                    <a:pt x="1412" y="-236"/>
                    <a:pt x="2824" y="1319"/>
                  </a:cubicBezTo>
                  <a:cubicBezTo>
                    <a:pt x="4235" y="2874"/>
                    <a:pt x="6353" y="6158"/>
                    <a:pt x="7271" y="8922"/>
                  </a:cubicBezTo>
                  <a:cubicBezTo>
                    <a:pt x="8188" y="11687"/>
                    <a:pt x="7906" y="13934"/>
                    <a:pt x="7482" y="15316"/>
                  </a:cubicBezTo>
                  <a:cubicBezTo>
                    <a:pt x="7059" y="16698"/>
                    <a:pt x="6494" y="17217"/>
                    <a:pt x="5718" y="17649"/>
                  </a:cubicBezTo>
                  <a:cubicBezTo>
                    <a:pt x="4941" y="18081"/>
                    <a:pt x="3953" y="18426"/>
                    <a:pt x="3388" y="17994"/>
                  </a:cubicBezTo>
                  <a:cubicBezTo>
                    <a:pt x="2824" y="17562"/>
                    <a:pt x="2682" y="16353"/>
                    <a:pt x="3671" y="14625"/>
                  </a:cubicBezTo>
                  <a:cubicBezTo>
                    <a:pt x="4659" y="12897"/>
                    <a:pt x="6776" y="10650"/>
                    <a:pt x="8188" y="9354"/>
                  </a:cubicBezTo>
                  <a:cubicBezTo>
                    <a:pt x="9600" y="8058"/>
                    <a:pt x="10306" y="7713"/>
                    <a:pt x="11082" y="7194"/>
                  </a:cubicBezTo>
                  <a:cubicBezTo>
                    <a:pt x="11859" y="6676"/>
                    <a:pt x="12706" y="5985"/>
                    <a:pt x="12988" y="6071"/>
                  </a:cubicBezTo>
                  <a:cubicBezTo>
                    <a:pt x="13271" y="6158"/>
                    <a:pt x="12988" y="7022"/>
                    <a:pt x="12424" y="9095"/>
                  </a:cubicBezTo>
                  <a:cubicBezTo>
                    <a:pt x="11859" y="11169"/>
                    <a:pt x="11012" y="14452"/>
                    <a:pt x="10588" y="16612"/>
                  </a:cubicBezTo>
                  <a:cubicBezTo>
                    <a:pt x="10165" y="18772"/>
                    <a:pt x="10165" y="19809"/>
                    <a:pt x="12071" y="20414"/>
                  </a:cubicBezTo>
                  <a:cubicBezTo>
                    <a:pt x="13976" y="21018"/>
                    <a:pt x="17788" y="21191"/>
                    <a:pt x="216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797050" y="2413000"/>
              <a:ext cx="3175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1906"/>
                    <a:pt x="4608" y="3812"/>
                    <a:pt x="8208" y="7412"/>
                  </a:cubicBezTo>
                  <a:cubicBezTo>
                    <a:pt x="11808" y="11012"/>
                    <a:pt x="16704" y="163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305050" y="2343150"/>
              <a:ext cx="4000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29" y="2225"/>
                    <a:pt x="3657" y="4451"/>
                    <a:pt x="5829" y="6873"/>
                  </a:cubicBezTo>
                  <a:cubicBezTo>
                    <a:pt x="8000" y="9295"/>
                    <a:pt x="10514" y="11913"/>
                    <a:pt x="13200" y="14400"/>
                  </a:cubicBezTo>
                  <a:cubicBezTo>
                    <a:pt x="15886" y="16887"/>
                    <a:pt x="18743" y="192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692400" y="2171700"/>
              <a:ext cx="43815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78" y="1895"/>
                    <a:pt x="3757" y="3789"/>
                    <a:pt x="5739" y="5779"/>
                  </a:cubicBezTo>
                  <a:cubicBezTo>
                    <a:pt x="7722" y="7768"/>
                    <a:pt x="9809" y="9853"/>
                    <a:pt x="12209" y="12174"/>
                  </a:cubicBezTo>
                  <a:cubicBezTo>
                    <a:pt x="14609" y="14495"/>
                    <a:pt x="17322" y="17053"/>
                    <a:pt x="18939" y="18663"/>
                  </a:cubicBezTo>
                  <a:cubicBezTo>
                    <a:pt x="20557" y="20274"/>
                    <a:pt x="21078" y="209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3055999" y="1831130"/>
              <a:ext cx="842902" cy="962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48" fill="norm" stroke="1" extrusionOk="0">
                  <a:moveTo>
                    <a:pt x="1092" y="232"/>
                  </a:moveTo>
                  <a:cubicBezTo>
                    <a:pt x="660" y="90"/>
                    <a:pt x="228" y="-52"/>
                    <a:pt x="66" y="19"/>
                  </a:cubicBezTo>
                  <a:cubicBezTo>
                    <a:pt x="-96" y="90"/>
                    <a:pt x="12" y="374"/>
                    <a:pt x="714" y="1180"/>
                  </a:cubicBezTo>
                  <a:cubicBezTo>
                    <a:pt x="1416" y="1985"/>
                    <a:pt x="2712" y="3311"/>
                    <a:pt x="3927" y="4543"/>
                  </a:cubicBezTo>
                  <a:cubicBezTo>
                    <a:pt x="5142" y="5774"/>
                    <a:pt x="6276" y="6911"/>
                    <a:pt x="7464" y="8143"/>
                  </a:cubicBezTo>
                  <a:cubicBezTo>
                    <a:pt x="8652" y="9374"/>
                    <a:pt x="9894" y="10701"/>
                    <a:pt x="11217" y="12098"/>
                  </a:cubicBezTo>
                  <a:cubicBezTo>
                    <a:pt x="12540" y="13495"/>
                    <a:pt x="13944" y="14964"/>
                    <a:pt x="15240" y="16266"/>
                  </a:cubicBezTo>
                  <a:cubicBezTo>
                    <a:pt x="16536" y="17569"/>
                    <a:pt x="17724" y="18706"/>
                    <a:pt x="18750" y="19559"/>
                  </a:cubicBezTo>
                  <a:cubicBezTo>
                    <a:pt x="19776" y="20411"/>
                    <a:pt x="20640" y="20980"/>
                    <a:pt x="21504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619500" y="1466850"/>
              <a:ext cx="1200150" cy="12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" y="36"/>
                    <a:pt x="381" y="71"/>
                    <a:pt x="571" y="321"/>
                  </a:cubicBezTo>
                  <a:cubicBezTo>
                    <a:pt x="762" y="570"/>
                    <a:pt x="952" y="1034"/>
                    <a:pt x="1410" y="1782"/>
                  </a:cubicBezTo>
                  <a:cubicBezTo>
                    <a:pt x="1867" y="2531"/>
                    <a:pt x="2590" y="3564"/>
                    <a:pt x="3429" y="4580"/>
                  </a:cubicBezTo>
                  <a:cubicBezTo>
                    <a:pt x="4267" y="5596"/>
                    <a:pt x="5219" y="6594"/>
                    <a:pt x="6152" y="7556"/>
                  </a:cubicBezTo>
                  <a:cubicBezTo>
                    <a:pt x="7086" y="8519"/>
                    <a:pt x="8000" y="9446"/>
                    <a:pt x="8952" y="10408"/>
                  </a:cubicBezTo>
                  <a:cubicBezTo>
                    <a:pt x="9905" y="11370"/>
                    <a:pt x="10895" y="12368"/>
                    <a:pt x="11829" y="13349"/>
                  </a:cubicBezTo>
                  <a:cubicBezTo>
                    <a:pt x="12762" y="14329"/>
                    <a:pt x="13638" y="15291"/>
                    <a:pt x="14610" y="16271"/>
                  </a:cubicBezTo>
                  <a:cubicBezTo>
                    <a:pt x="15581" y="17251"/>
                    <a:pt x="16648" y="18250"/>
                    <a:pt x="17829" y="19141"/>
                  </a:cubicBezTo>
                  <a:cubicBezTo>
                    <a:pt x="19010" y="20032"/>
                    <a:pt x="20305" y="208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527550" y="1282700"/>
              <a:ext cx="1270000" cy="142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672"/>
                    <a:pt x="1800" y="1344"/>
                    <a:pt x="2628" y="2048"/>
                  </a:cubicBezTo>
                  <a:cubicBezTo>
                    <a:pt x="3456" y="2752"/>
                    <a:pt x="4212" y="3488"/>
                    <a:pt x="5040" y="4352"/>
                  </a:cubicBezTo>
                  <a:cubicBezTo>
                    <a:pt x="5868" y="5216"/>
                    <a:pt x="6768" y="6208"/>
                    <a:pt x="7704" y="7248"/>
                  </a:cubicBezTo>
                  <a:cubicBezTo>
                    <a:pt x="8640" y="8288"/>
                    <a:pt x="9612" y="9376"/>
                    <a:pt x="10494" y="10384"/>
                  </a:cubicBezTo>
                  <a:cubicBezTo>
                    <a:pt x="11376" y="11392"/>
                    <a:pt x="12168" y="12320"/>
                    <a:pt x="13014" y="13312"/>
                  </a:cubicBezTo>
                  <a:cubicBezTo>
                    <a:pt x="13860" y="14304"/>
                    <a:pt x="14760" y="15360"/>
                    <a:pt x="15660" y="16352"/>
                  </a:cubicBezTo>
                  <a:cubicBezTo>
                    <a:pt x="16560" y="17344"/>
                    <a:pt x="17460" y="18272"/>
                    <a:pt x="18450" y="19136"/>
                  </a:cubicBezTo>
                  <a:cubicBezTo>
                    <a:pt x="19440" y="20000"/>
                    <a:pt x="2052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5272926" y="1210770"/>
              <a:ext cx="1007224" cy="1145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59" fill="norm" stroke="1" extrusionOk="0">
                  <a:moveTo>
                    <a:pt x="1578" y="517"/>
                  </a:moveTo>
                  <a:cubicBezTo>
                    <a:pt x="1261" y="318"/>
                    <a:pt x="944" y="118"/>
                    <a:pt x="673" y="39"/>
                  </a:cubicBezTo>
                  <a:cubicBezTo>
                    <a:pt x="401" y="-41"/>
                    <a:pt x="174" y="-1"/>
                    <a:pt x="61" y="178"/>
                  </a:cubicBezTo>
                  <a:cubicBezTo>
                    <a:pt x="-52" y="358"/>
                    <a:pt x="-52" y="676"/>
                    <a:pt x="446" y="1473"/>
                  </a:cubicBezTo>
                  <a:cubicBezTo>
                    <a:pt x="944" y="2270"/>
                    <a:pt x="1940" y="3546"/>
                    <a:pt x="3073" y="4741"/>
                  </a:cubicBezTo>
                  <a:cubicBezTo>
                    <a:pt x="4205" y="5937"/>
                    <a:pt x="5473" y="7053"/>
                    <a:pt x="6763" y="8129"/>
                  </a:cubicBezTo>
                  <a:cubicBezTo>
                    <a:pt x="8054" y="9205"/>
                    <a:pt x="9367" y="10241"/>
                    <a:pt x="10635" y="11277"/>
                  </a:cubicBezTo>
                  <a:cubicBezTo>
                    <a:pt x="11903" y="12313"/>
                    <a:pt x="13125" y="13349"/>
                    <a:pt x="14371" y="14445"/>
                  </a:cubicBezTo>
                  <a:cubicBezTo>
                    <a:pt x="15616" y="15541"/>
                    <a:pt x="16884" y="16697"/>
                    <a:pt x="18084" y="17893"/>
                  </a:cubicBezTo>
                  <a:cubicBezTo>
                    <a:pt x="19284" y="19088"/>
                    <a:pt x="20416" y="20324"/>
                    <a:pt x="21548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5899150" y="1568449"/>
              <a:ext cx="31750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52" y="2229"/>
                    <a:pt x="2304" y="4457"/>
                    <a:pt x="4608" y="7243"/>
                  </a:cubicBezTo>
                  <a:cubicBezTo>
                    <a:pt x="6912" y="10029"/>
                    <a:pt x="10368" y="13371"/>
                    <a:pt x="13392" y="15857"/>
                  </a:cubicBezTo>
                  <a:cubicBezTo>
                    <a:pt x="16416" y="18343"/>
                    <a:pt x="19008" y="19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4349750" y="248444"/>
              <a:ext cx="670215" cy="102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83" fill="norm" stroke="1" extrusionOk="0">
                  <a:moveTo>
                    <a:pt x="0" y="21583"/>
                  </a:moveTo>
                  <a:cubicBezTo>
                    <a:pt x="68" y="20376"/>
                    <a:pt x="136" y="19168"/>
                    <a:pt x="713" y="17894"/>
                  </a:cubicBezTo>
                  <a:cubicBezTo>
                    <a:pt x="1291" y="16619"/>
                    <a:pt x="2377" y="15277"/>
                    <a:pt x="3634" y="13846"/>
                  </a:cubicBezTo>
                  <a:cubicBezTo>
                    <a:pt x="4891" y="12415"/>
                    <a:pt x="6317" y="10895"/>
                    <a:pt x="7947" y="9397"/>
                  </a:cubicBezTo>
                  <a:cubicBezTo>
                    <a:pt x="9577" y="7899"/>
                    <a:pt x="11411" y="6423"/>
                    <a:pt x="12906" y="5193"/>
                  </a:cubicBezTo>
                  <a:cubicBezTo>
                    <a:pt x="14400" y="3963"/>
                    <a:pt x="15555" y="2979"/>
                    <a:pt x="16166" y="2353"/>
                  </a:cubicBezTo>
                  <a:cubicBezTo>
                    <a:pt x="16777" y="1727"/>
                    <a:pt x="16845" y="1459"/>
                    <a:pt x="16811" y="1213"/>
                  </a:cubicBezTo>
                  <a:cubicBezTo>
                    <a:pt x="16777" y="967"/>
                    <a:pt x="16642" y="743"/>
                    <a:pt x="16438" y="564"/>
                  </a:cubicBezTo>
                  <a:cubicBezTo>
                    <a:pt x="16234" y="385"/>
                    <a:pt x="15962" y="251"/>
                    <a:pt x="15623" y="207"/>
                  </a:cubicBezTo>
                  <a:cubicBezTo>
                    <a:pt x="15283" y="162"/>
                    <a:pt x="14875" y="207"/>
                    <a:pt x="14842" y="229"/>
                  </a:cubicBezTo>
                  <a:cubicBezTo>
                    <a:pt x="14808" y="251"/>
                    <a:pt x="15147" y="251"/>
                    <a:pt x="16098" y="207"/>
                  </a:cubicBezTo>
                  <a:cubicBezTo>
                    <a:pt x="17049" y="162"/>
                    <a:pt x="18611" y="72"/>
                    <a:pt x="19562" y="28"/>
                  </a:cubicBezTo>
                  <a:cubicBezTo>
                    <a:pt x="20513" y="-17"/>
                    <a:pt x="20853" y="-17"/>
                    <a:pt x="21125" y="95"/>
                  </a:cubicBezTo>
                  <a:cubicBezTo>
                    <a:pt x="21396" y="207"/>
                    <a:pt x="21600" y="430"/>
                    <a:pt x="21464" y="944"/>
                  </a:cubicBezTo>
                  <a:cubicBezTo>
                    <a:pt x="21328" y="1459"/>
                    <a:pt x="20853" y="2264"/>
                    <a:pt x="20513" y="2912"/>
                  </a:cubicBezTo>
                  <a:cubicBezTo>
                    <a:pt x="20174" y="3561"/>
                    <a:pt x="19970" y="4053"/>
                    <a:pt x="19766" y="4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5189895" y="52916"/>
              <a:ext cx="112950" cy="23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356" fill="norm" stroke="1" extrusionOk="0">
                  <a:moveTo>
                    <a:pt x="15568" y="3823"/>
                  </a:moveTo>
                  <a:cubicBezTo>
                    <a:pt x="13673" y="3441"/>
                    <a:pt x="11778" y="3058"/>
                    <a:pt x="8936" y="3823"/>
                  </a:cubicBezTo>
                  <a:cubicBezTo>
                    <a:pt x="6094" y="4588"/>
                    <a:pt x="2305" y="6499"/>
                    <a:pt x="789" y="9271"/>
                  </a:cubicBezTo>
                  <a:cubicBezTo>
                    <a:pt x="-727" y="12042"/>
                    <a:pt x="31" y="15674"/>
                    <a:pt x="2305" y="18064"/>
                  </a:cubicBezTo>
                  <a:cubicBezTo>
                    <a:pt x="4578" y="20453"/>
                    <a:pt x="8368" y="21600"/>
                    <a:pt x="11968" y="21313"/>
                  </a:cubicBezTo>
                  <a:cubicBezTo>
                    <a:pt x="15568" y="21027"/>
                    <a:pt x="18978" y="19306"/>
                    <a:pt x="19926" y="15770"/>
                  </a:cubicBezTo>
                  <a:cubicBezTo>
                    <a:pt x="20873" y="12234"/>
                    <a:pt x="19357" y="6881"/>
                    <a:pt x="18031" y="3823"/>
                  </a:cubicBezTo>
                  <a:cubicBezTo>
                    <a:pt x="16705" y="765"/>
                    <a:pt x="15568" y="0"/>
                    <a:pt x="14431" y="0"/>
                  </a:cubicBezTo>
                  <a:cubicBezTo>
                    <a:pt x="13294" y="0"/>
                    <a:pt x="12157" y="765"/>
                    <a:pt x="11020" y="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5391150" y="146050"/>
              <a:ext cx="44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5485341" y="0"/>
              <a:ext cx="139600" cy="305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87" fill="norm" stroke="1" extrusionOk="0">
                  <a:moveTo>
                    <a:pt x="14453" y="4469"/>
                  </a:moveTo>
                  <a:cubicBezTo>
                    <a:pt x="11277" y="3873"/>
                    <a:pt x="8100" y="3277"/>
                    <a:pt x="5718" y="3054"/>
                  </a:cubicBezTo>
                  <a:cubicBezTo>
                    <a:pt x="3336" y="2830"/>
                    <a:pt x="1748" y="2979"/>
                    <a:pt x="795" y="3501"/>
                  </a:cubicBezTo>
                  <a:cubicBezTo>
                    <a:pt x="-158" y="4022"/>
                    <a:pt x="-476" y="4916"/>
                    <a:pt x="1112" y="5810"/>
                  </a:cubicBezTo>
                  <a:cubicBezTo>
                    <a:pt x="2700" y="6703"/>
                    <a:pt x="6195" y="7597"/>
                    <a:pt x="9689" y="8938"/>
                  </a:cubicBezTo>
                  <a:cubicBezTo>
                    <a:pt x="13183" y="10279"/>
                    <a:pt x="16677" y="12066"/>
                    <a:pt x="17789" y="14003"/>
                  </a:cubicBezTo>
                  <a:cubicBezTo>
                    <a:pt x="18900" y="15939"/>
                    <a:pt x="17630" y="18025"/>
                    <a:pt x="15565" y="19366"/>
                  </a:cubicBezTo>
                  <a:cubicBezTo>
                    <a:pt x="13500" y="20706"/>
                    <a:pt x="10642" y="21302"/>
                    <a:pt x="8418" y="21451"/>
                  </a:cubicBezTo>
                  <a:cubicBezTo>
                    <a:pt x="6195" y="21600"/>
                    <a:pt x="4606" y="21302"/>
                    <a:pt x="3812" y="20334"/>
                  </a:cubicBezTo>
                  <a:cubicBezTo>
                    <a:pt x="3018" y="19366"/>
                    <a:pt x="3018" y="17727"/>
                    <a:pt x="5559" y="15046"/>
                  </a:cubicBezTo>
                  <a:cubicBezTo>
                    <a:pt x="8100" y="12364"/>
                    <a:pt x="13183" y="8640"/>
                    <a:pt x="16200" y="6331"/>
                  </a:cubicBezTo>
                  <a:cubicBezTo>
                    <a:pt x="19218" y="4022"/>
                    <a:pt x="20171" y="3128"/>
                    <a:pt x="20648" y="2309"/>
                  </a:cubicBezTo>
                  <a:cubicBezTo>
                    <a:pt x="21124" y="1490"/>
                    <a:pt x="21124" y="745"/>
                    <a:pt x="20012" y="372"/>
                  </a:cubicBezTo>
                  <a:cubicBezTo>
                    <a:pt x="18900" y="0"/>
                    <a:pt x="16677" y="0"/>
                    <a:pt x="14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5596" y="4000500"/>
              <a:ext cx="27824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600" fill="norm" stroke="1" extrusionOk="0">
                  <a:moveTo>
                    <a:pt x="746" y="0"/>
                  </a:moveTo>
                  <a:cubicBezTo>
                    <a:pt x="1069" y="837"/>
                    <a:pt x="1391" y="1674"/>
                    <a:pt x="1955" y="2093"/>
                  </a:cubicBezTo>
                  <a:cubicBezTo>
                    <a:pt x="2519" y="2512"/>
                    <a:pt x="3325" y="2512"/>
                    <a:pt x="5824" y="2177"/>
                  </a:cubicBezTo>
                  <a:cubicBezTo>
                    <a:pt x="8322" y="1842"/>
                    <a:pt x="12513" y="1172"/>
                    <a:pt x="15012" y="837"/>
                  </a:cubicBezTo>
                  <a:cubicBezTo>
                    <a:pt x="17510" y="502"/>
                    <a:pt x="18316" y="502"/>
                    <a:pt x="19122" y="419"/>
                  </a:cubicBezTo>
                  <a:cubicBezTo>
                    <a:pt x="19928" y="335"/>
                    <a:pt x="20734" y="167"/>
                    <a:pt x="21057" y="502"/>
                  </a:cubicBezTo>
                  <a:cubicBezTo>
                    <a:pt x="21379" y="837"/>
                    <a:pt x="21218" y="1674"/>
                    <a:pt x="19364" y="3600"/>
                  </a:cubicBezTo>
                  <a:cubicBezTo>
                    <a:pt x="17510" y="5526"/>
                    <a:pt x="13964" y="8540"/>
                    <a:pt x="11063" y="10800"/>
                  </a:cubicBezTo>
                  <a:cubicBezTo>
                    <a:pt x="8161" y="13060"/>
                    <a:pt x="5904" y="14567"/>
                    <a:pt x="4292" y="15740"/>
                  </a:cubicBezTo>
                  <a:cubicBezTo>
                    <a:pt x="2680" y="16912"/>
                    <a:pt x="1713" y="17749"/>
                    <a:pt x="988" y="18586"/>
                  </a:cubicBezTo>
                  <a:cubicBezTo>
                    <a:pt x="263" y="19423"/>
                    <a:pt x="-221" y="20260"/>
                    <a:pt x="101" y="20679"/>
                  </a:cubicBezTo>
                  <a:cubicBezTo>
                    <a:pt x="424" y="21098"/>
                    <a:pt x="1552" y="21098"/>
                    <a:pt x="4454" y="21014"/>
                  </a:cubicBezTo>
                  <a:cubicBezTo>
                    <a:pt x="7355" y="20930"/>
                    <a:pt x="12030" y="20763"/>
                    <a:pt x="14770" y="20847"/>
                  </a:cubicBezTo>
                  <a:cubicBezTo>
                    <a:pt x="17510" y="20930"/>
                    <a:pt x="18316" y="21265"/>
                    <a:pt x="191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287727" y="4229100"/>
              <a:ext cx="112324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21226" y="0"/>
                  </a:moveTo>
                  <a:cubicBezTo>
                    <a:pt x="20026" y="3300"/>
                    <a:pt x="18826" y="6600"/>
                    <a:pt x="16626" y="9450"/>
                  </a:cubicBezTo>
                  <a:cubicBezTo>
                    <a:pt x="14426" y="12300"/>
                    <a:pt x="11226" y="14700"/>
                    <a:pt x="8226" y="15900"/>
                  </a:cubicBezTo>
                  <a:cubicBezTo>
                    <a:pt x="5226" y="17100"/>
                    <a:pt x="2426" y="17100"/>
                    <a:pt x="1026" y="16350"/>
                  </a:cubicBezTo>
                  <a:cubicBezTo>
                    <a:pt x="-374" y="15600"/>
                    <a:pt x="-374" y="14100"/>
                    <a:pt x="1226" y="13050"/>
                  </a:cubicBezTo>
                  <a:cubicBezTo>
                    <a:pt x="2826" y="12000"/>
                    <a:pt x="6026" y="11400"/>
                    <a:pt x="8426" y="11550"/>
                  </a:cubicBezTo>
                  <a:cubicBezTo>
                    <a:pt x="10826" y="11700"/>
                    <a:pt x="12426" y="12600"/>
                    <a:pt x="14426" y="14400"/>
                  </a:cubicBezTo>
                  <a:cubicBezTo>
                    <a:pt x="16426" y="16200"/>
                    <a:pt x="18826" y="18900"/>
                    <a:pt x="21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381000" y="4197349"/>
              <a:ext cx="1270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77"/>
                    <a:pt x="14400" y="7754"/>
                    <a:pt x="10800" y="11354"/>
                  </a:cubicBezTo>
                  <a:cubicBezTo>
                    <a:pt x="7200" y="14954"/>
                    <a:pt x="36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473808" y="4350929"/>
              <a:ext cx="97693" cy="11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73" fill="norm" stroke="1" extrusionOk="0">
                  <a:moveTo>
                    <a:pt x="530" y="4664"/>
                  </a:moveTo>
                  <a:cubicBezTo>
                    <a:pt x="1909" y="3033"/>
                    <a:pt x="3288" y="1403"/>
                    <a:pt x="5356" y="588"/>
                  </a:cubicBezTo>
                  <a:cubicBezTo>
                    <a:pt x="7424" y="-227"/>
                    <a:pt x="10181" y="-227"/>
                    <a:pt x="11560" y="792"/>
                  </a:cubicBezTo>
                  <a:cubicBezTo>
                    <a:pt x="12939" y="1811"/>
                    <a:pt x="12939" y="3848"/>
                    <a:pt x="11330" y="6498"/>
                  </a:cubicBezTo>
                  <a:cubicBezTo>
                    <a:pt x="9722" y="9147"/>
                    <a:pt x="6505" y="12407"/>
                    <a:pt x="3977" y="14852"/>
                  </a:cubicBezTo>
                  <a:cubicBezTo>
                    <a:pt x="1449" y="17298"/>
                    <a:pt x="-389" y="18928"/>
                    <a:pt x="71" y="19947"/>
                  </a:cubicBezTo>
                  <a:cubicBezTo>
                    <a:pt x="530" y="20965"/>
                    <a:pt x="3288" y="21373"/>
                    <a:pt x="7194" y="21373"/>
                  </a:cubicBezTo>
                  <a:cubicBezTo>
                    <a:pt x="11100" y="21373"/>
                    <a:pt x="16156" y="20965"/>
                    <a:pt x="21211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939799" y="4139636"/>
              <a:ext cx="2159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659" y="2735"/>
                    <a:pt x="9318" y="-1585"/>
                    <a:pt x="12918" y="575"/>
                  </a:cubicBezTo>
                  <a:cubicBezTo>
                    <a:pt x="16518" y="2735"/>
                    <a:pt x="1905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946150" y="4241800"/>
              <a:ext cx="247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6800"/>
                    <a:pt x="11446" y="12000"/>
                    <a:pt x="15046" y="8400"/>
                  </a:cubicBezTo>
                  <a:cubicBezTo>
                    <a:pt x="18646" y="4800"/>
                    <a:pt x="2012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1621653" y="4036397"/>
              <a:ext cx="194584" cy="26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0901" fill="norm" stroke="1" extrusionOk="0">
                  <a:moveTo>
                    <a:pt x="19320" y="2707"/>
                  </a:moveTo>
                  <a:cubicBezTo>
                    <a:pt x="19320" y="1863"/>
                    <a:pt x="19320" y="1019"/>
                    <a:pt x="18645" y="513"/>
                  </a:cubicBezTo>
                  <a:cubicBezTo>
                    <a:pt x="17970" y="7"/>
                    <a:pt x="16620" y="-162"/>
                    <a:pt x="14370" y="175"/>
                  </a:cubicBezTo>
                  <a:cubicBezTo>
                    <a:pt x="12120" y="513"/>
                    <a:pt x="8970" y="1357"/>
                    <a:pt x="6158" y="3382"/>
                  </a:cubicBezTo>
                  <a:cubicBezTo>
                    <a:pt x="3345" y="5407"/>
                    <a:pt x="870" y="8613"/>
                    <a:pt x="195" y="11650"/>
                  </a:cubicBezTo>
                  <a:cubicBezTo>
                    <a:pt x="-480" y="14688"/>
                    <a:pt x="645" y="17557"/>
                    <a:pt x="2895" y="19244"/>
                  </a:cubicBezTo>
                  <a:cubicBezTo>
                    <a:pt x="5145" y="20932"/>
                    <a:pt x="8520" y="21438"/>
                    <a:pt x="11783" y="20257"/>
                  </a:cubicBezTo>
                  <a:cubicBezTo>
                    <a:pt x="15045" y="19075"/>
                    <a:pt x="18195" y="16207"/>
                    <a:pt x="19658" y="13507"/>
                  </a:cubicBezTo>
                  <a:cubicBezTo>
                    <a:pt x="21120" y="10807"/>
                    <a:pt x="20895" y="8276"/>
                    <a:pt x="19770" y="6082"/>
                  </a:cubicBezTo>
                  <a:cubicBezTo>
                    <a:pt x="18645" y="3888"/>
                    <a:pt x="16620" y="2032"/>
                    <a:pt x="14595" y="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697566" y="3924300"/>
              <a:ext cx="55035" cy="50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21600" y="0"/>
                  </a:moveTo>
                  <a:cubicBezTo>
                    <a:pt x="18277" y="269"/>
                    <a:pt x="14954" y="538"/>
                    <a:pt x="12877" y="1434"/>
                  </a:cubicBezTo>
                  <a:cubicBezTo>
                    <a:pt x="10800" y="2330"/>
                    <a:pt x="9969" y="3854"/>
                    <a:pt x="8723" y="6005"/>
                  </a:cubicBezTo>
                  <a:cubicBezTo>
                    <a:pt x="7477" y="8156"/>
                    <a:pt x="5815" y="10934"/>
                    <a:pt x="4569" y="13489"/>
                  </a:cubicBezTo>
                  <a:cubicBezTo>
                    <a:pt x="3323" y="16043"/>
                    <a:pt x="2492" y="18373"/>
                    <a:pt x="1662" y="19763"/>
                  </a:cubicBezTo>
                  <a:cubicBezTo>
                    <a:pt x="831" y="21152"/>
                    <a:pt x="0" y="21600"/>
                    <a:pt x="0" y="21555"/>
                  </a:cubicBezTo>
                  <a:cubicBezTo>
                    <a:pt x="0" y="21510"/>
                    <a:pt x="831" y="20973"/>
                    <a:pt x="1662" y="20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612900" y="3930086"/>
              <a:ext cx="32385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24" y="11375"/>
                    <a:pt x="5647" y="2735"/>
                    <a:pt x="9247" y="575"/>
                  </a:cubicBezTo>
                  <a:cubicBezTo>
                    <a:pt x="12847" y="-1585"/>
                    <a:pt x="1722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562100" y="4419600"/>
              <a:ext cx="2603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1" y="16800"/>
                    <a:pt x="6322" y="12000"/>
                    <a:pt x="9922" y="8400"/>
                  </a:cubicBezTo>
                  <a:cubicBezTo>
                    <a:pt x="13522" y="4800"/>
                    <a:pt x="1756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943100" y="3765550"/>
              <a:ext cx="152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2165350" y="3695700"/>
              <a:ext cx="190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2408502" y="3907205"/>
              <a:ext cx="207698" cy="569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526" fill="norm" stroke="1" extrusionOk="0">
                  <a:moveTo>
                    <a:pt x="21195" y="886"/>
                  </a:moveTo>
                  <a:cubicBezTo>
                    <a:pt x="20331" y="566"/>
                    <a:pt x="19467" y="246"/>
                    <a:pt x="18495" y="86"/>
                  </a:cubicBezTo>
                  <a:cubicBezTo>
                    <a:pt x="17523" y="-74"/>
                    <a:pt x="16443" y="-74"/>
                    <a:pt x="14175" y="646"/>
                  </a:cubicBezTo>
                  <a:cubicBezTo>
                    <a:pt x="11907" y="1366"/>
                    <a:pt x="8451" y="2806"/>
                    <a:pt x="5751" y="4966"/>
                  </a:cubicBezTo>
                  <a:cubicBezTo>
                    <a:pt x="3051" y="7126"/>
                    <a:pt x="1107" y="10006"/>
                    <a:pt x="351" y="12446"/>
                  </a:cubicBezTo>
                  <a:cubicBezTo>
                    <a:pt x="-405" y="14886"/>
                    <a:pt x="27" y="16886"/>
                    <a:pt x="1971" y="18326"/>
                  </a:cubicBezTo>
                  <a:cubicBezTo>
                    <a:pt x="3915" y="19766"/>
                    <a:pt x="7371" y="20646"/>
                    <a:pt x="10827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2741978" y="4032250"/>
              <a:ext cx="26623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20897" y="0"/>
                  </a:moveTo>
                  <a:cubicBezTo>
                    <a:pt x="15912" y="1650"/>
                    <a:pt x="10928" y="3300"/>
                    <a:pt x="6774" y="6150"/>
                  </a:cubicBezTo>
                  <a:cubicBezTo>
                    <a:pt x="2620" y="9000"/>
                    <a:pt x="-703" y="13050"/>
                    <a:pt x="128" y="15825"/>
                  </a:cubicBezTo>
                  <a:cubicBezTo>
                    <a:pt x="959" y="18600"/>
                    <a:pt x="5943" y="20100"/>
                    <a:pt x="109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3009900" y="4235450"/>
              <a:ext cx="254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40" y="3600"/>
                    <a:pt x="13680" y="7200"/>
                    <a:pt x="17280" y="10800"/>
                  </a:cubicBezTo>
                  <a:cubicBezTo>
                    <a:pt x="20880" y="14400"/>
                    <a:pt x="2124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3574505" y="4038600"/>
              <a:ext cx="184695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21418" y="0"/>
                  </a:moveTo>
                  <a:cubicBezTo>
                    <a:pt x="19700" y="3375"/>
                    <a:pt x="17982" y="6750"/>
                    <a:pt x="15159" y="9788"/>
                  </a:cubicBezTo>
                  <a:cubicBezTo>
                    <a:pt x="12336" y="12825"/>
                    <a:pt x="8409" y="15525"/>
                    <a:pt x="5832" y="16987"/>
                  </a:cubicBezTo>
                  <a:cubicBezTo>
                    <a:pt x="3254" y="18450"/>
                    <a:pt x="2027" y="18675"/>
                    <a:pt x="1168" y="18225"/>
                  </a:cubicBezTo>
                  <a:cubicBezTo>
                    <a:pt x="309" y="17775"/>
                    <a:pt x="-182" y="16650"/>
                    <a:pt x="63" y="15075"/>
                  </a:cubicBezTo>
                  <a:cubicBezTo>
                    <a:pt x="309" y="13500"/>
                    <a:pt x="1291" y="11475"/>
                    <a:pt x="2518" y="10125"/>
                  </a:cubicBezTo>
                  <a:cubicBezTo>
                    <a:pt x="3745" y="8775"/>
                    <a:pt x="5218" y="8100"/>
                    <a:pt x="6568" y="7762"/>
                  </a:cubicBezTo>
                  <a:cubicBezTo>
                    <a:pt x="7918" y="7425"/>
                    <a:pt x="9145" y="7425"/>
                    <a:pt x="10986" y="8438"/>
                  </a:cubicBezTo>
                  <a:cubicBezTo>
                    <a:pt x="12827" y="9450"/>
                    <a:pt x="15282" y="11475"/>
                    <a:pt x="17123" y="13838"/>
                  </a:cubicBezTo>
                  <a:cubicBezTo>
                    <a:pt x="18963" y="16200"/>
                    <a:pt x="20191" y="18900"/>
                    <a:pt x="21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3689349" y="4083050"/>
              <a:ext cx="2095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1974"/>
                    <a:pt x="19418" y="3948"/>
                    <a:pt x="16800" y="6619"/>
                  </a:cubicBezTo>
                  <a:cubicBezTo>
                    <a:pt x="14182" y="9290"/>
                    <a:pt x="10036" y="12658"/>
                    <a:pt x="6982" y="15271"/>
                  </a:cubicBezTo>
                  <a:cubicBezTo>
                    <a:pt x="3927" y="17884"/>
                    <a:pt x="1964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3867149" y="4315157"/>
              <a:ext cx="133351" cy="172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934"/>
                  </a:moveTo>
                  <a:cubicBezTo>
                    <a:pt x="1371" y="1144"/>
                    <a:pt x="2743" y="354"/>
                    <a:pt x="4286" y="90"/>
                  </a:cubicBezTo>
                  <a:cubicBezTo>
                    <a:pt x="5829" y="-173"/>
                    <a:pt x="7543" y="90"/>
                    <a:pt x="9086" y="1539"/>
                  </a:cubicBezTo>
                  <a:cubicBezTo>
                    <a:pt x="10629" y="2988"/>
                    <a:pt x="12000" y="5622"/>
                    <a:pt x="10800" y="8256"/>
                  </a:cubicBezTo>
                  <a:cubicBezTo>
                    <a:pt x="9600" y="10890"/>
                    <a:pt x="5829" y="13525"/>
                    <a:pt x="3429" y="15632"/>
                  </a:cubicBezTo>
                  <a:cubicBezTo>
                    <a:pt x="1029" y="17739"/>
                    <a:pt x="0" y="19320"/>
                    <a:pt x="514" y="20242"/>
                  </a:cubicBezTo>
                  <a:cubicBezTo>
                    <a:pt x="1029" y="21164"/>
                    <a:pt x="3086" y="21427"/>
                    <a:pt x="6857" y="21427"/>
                  </a:cubicBezTo>
                  <a:cubicBezTo>
                    <a:pt x="10629" y="21427"/>
                    <a:pt x="16114" y="21164"/>
                    <a:pt x="21600" y="2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057650" y="4019550"/>
              <a:ext cx="163279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7382" y="0"/>
                  </a:moveTo>
                  <a:cubicBezTo>
                    <a:pt x="11210" y="1741"/>
                    <a:pt x="15038" y="3481"/>
                    <a:pt x="17635" y="5578"/>
                  </a:cubicBezTo>
                  <a:cubicBezTo>
                    <a:pt x="20233" y="7675"/>
                    <a:pt x="21600" y="10127"/>
                    <a:pt x="20916" y="12422"/>
                  </a:cubicBezTo>
                  <a:cubicBezTo>
                    <a:pt x="20233" y="14716"/>
                    <a:pt x="17499" y="16853"/>
                    <a:pt x="13671" y="18356"/>
                  </a:cubicBezTo>
                  <a:cubicBezTo>
                    <a:pt x="9843" y="19859"/>
                    <a:pt x="4922" y="207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5022850" y="5937250"/>
              <a:ext cx="3581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485" y="14400"/>
                    <a:pt x="970" y="18000"/>
                    <a:pt x="1494" y="19800"/>
                  </a:cubicBezTo>
                  <a:cubicBezTo>
                    <a:pt x="2017" y="21600"/>
                    <a:pt x="2579" y="21600"/>
                    <a:pt x="3121" y="21600"/>
                  </a:cubicBezTo>
                  <a:cubicBezTo>
                    <a:pt x="3664" y="21600"/>
                    <a:pt x="4187" y="21600"/>
                    <a:pt x="4666" y="21000"/>
                  </a:cubicBezTo>
                  <a:cubicBezTo>
                    <a:pt x="5145" y="20400"/>
                    <a:pt x="5579" y="19200"/>
                    <a:pt x="6051" y="17400"/>
                  </a:cubicBezTo>
                  <a:cubicBezTo>
                    <a:pt x="6523" y="15600"/>
                    <a:pt x="7034" y="13200"/>
                    <a:pt x="7570" y="10800"/>
                  </a:cubicBezTo>
                  <a:cubicBezTo>
                    <a:pt x="8106" y="8400"/>
                    <a:pt x="8668" y="6000"/>
                    <a:pt x="9140" y="4800"/>
                  </a:cubicBezTo>
                  <a:cubicBezTo>
                    <a:pt x="9613" y="3600"/>
                    <a:pt x="9996" y="3600"/>
                    <a:pt x="10385" y="3000"/>
                  </a:cubicBezTo>
                  <a:cubicBezTo>
                    <a:pt x="10774" y="2400"/>
                    <a:pt x="11170" y="1200"/>
                    <a:pt x="11751" y="600"/>
                  </a:cubicBezTo>
                  <a:cubicBezTo>
                    <a:pt x="12332" y="0"/>
                    <a:pt x="13098" y="0"/>
                    <a:pt x="13749" y="0"/>
                  </a:cubicBezTo>
                  <a:cubicBezTo>
                    <a:pt x="14400" y="0"/>
                    <a:pt x="14936" y="0"/>
                    <a:pt x="15434" y="0"/>
                  </a:cubicBezTo>
                  <a:cubicBezTo>
                    <a:pt x="15932" y="0"/>
                    <a:pt x="16391" y="0"/>
                    <a:pt x="16902" y="0"/>
                  </a:cubicBezTo>
                  <a:cubicBezTo>
                    <a:pt x="17413" y="0"/>
                    <a:pt x="17974" y="0"/>
                    <a:pt x="18485" y="0"/>
                  </a:cubicBezTo>
                  <a:cubicBezTo>
                    <a:pt x="18996" y="0"/>
                    <a:pt x="19455" y="0"/>
                    <a:pt x="19966" y="1800"/>
                  </a:cubicBezTo>
                  <a:cubicBezTo>
                    <a:pt x="20477" y="3600"/>
                    <a:pt x="21038" y="72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4997450" y="4573725"/>
              <a:ext cx="4641850" cy="1350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19645"/>
                  </a:moveTo>
                  <a:cubicBezTo>
                    <a:pt x="325" y="19713"/>
                    <a:pt x="650" y="19780"/>
                    <a:pt x="980" y="19713"/>
                  </a:cubicBezTo>
                  <a:cubicBezTo>
                    <a:pt x="1310" y="19645"/>
                    <a:pt x="1645" y="19442"/>
                    <a:pt x="1965" y="19155"/>
                  </a:cubicBezTo>
                  <a:cubicBezTo>
                    <a:pt x="2285" y="18868"/>
                    <a:pt x="2590" y="18496"/>
                    <a:pt x="2911" y="18006"/>
                  </a:cubicBezTo>
                  <a:cubicBezTo>
                    <a:pt x="3231" y="17516"/>
                    <a:pt x="3566" y="16907"/>
                    <a:pt x="3861" y="16299"/>
                  </a:cubicBezTo>
                  <a:cubicBezTo>
                    <a:pt x="4156" y="15690"/>
                    <a:pt x="4413" y="15082"/>
                    <a:pt x="4664" y="14406"/>
                  </a:cubicBezTo>
                  <a:cubicBezTo>
                    <a:pt x="4915" y="13730"/>
                    <a:pt x="5161" y="12986"/>
                    <a:pt x="5402" y="12158"/>
                  </a:cubicBezTo>
                  <a:cubicBezTo>
                    <a:pt x="5644" y="11330"/>
                    <a:pt x="5880" y="10417"/>
                    <a:pt x="6126" y="9572"/>
                  </a:cubicBezTo>
                  <a:cubicBezTo>
                    <a:pt x="6373" y="8727"/>
                    <a:pt x="6629" y="7949"/>
                    <a:pt x="6885" y="7223"/>
                  </a:cubicBezTo>
                  <a:cubicBezTo>
                    <a:pt x="7141" y="6496"/>
                    <a:pt x="7397" y="5820"/>
                    <a:pt x="7638" y="5144"/>
                  </a:cubicBezTo>
                  <a:cubicBezTo>
                    <a:pt x="7880" y="4468"/>
                    <a:pt x="8106" y="3792"/>
                    <a:pt x="8352" y="3149"/>
                  </a:cubicBezTo>
                  <a:cubicBezTo>
                    <a:pt x="8599" y="2507"/>
                    <a:pt x="8865" y="1899"/>
                    <a:pt x="9135" y="1442"/>
                  </a:cubicBezTo>
                  <a:cubicBezTo>
                    <a:pt x="9406" y="986"/>
                    <a:pt x="9682" y="682"/>
                    <a:pt x="10017" y="445"/>
                  </a:cubicBezTo>
                  <a:cubicBezTo>
                    <a:pt x="10352" y="209"/>
                    <a:pt x="10746" y="40"/>
                    <a:pt x="11110" y="6"/>
                  </a:cubicBezTo>
                  <a:cubicBezTo>
                    <a:pt x="11475" y="-28"/>
                    <a:pt x="11810" y="73"/>
                    <a:pt x="12115" y="361"/>
                  </a:cubicBezTo>
                  <a:cubicBezTo>
                    <a:pt x="12420" y="648"/>
                    <a:pt x="12696" y="1121"/>
                    <a:pt x="12972" y="1814"/>
                  </a:cubicBezTo>
                  <a:cubicBezTo>
                    <a:pt x="13248" y="2507"/>
                    <a:pt x="13523" y="3420"/>
                    <a:pt x="13745" y="4282"/>
                  </a:cubicBezTo>
                  <a:cubicBezTo>
                    <a:pt x="13967" y="5144"/>
                    <a:pt x="14134" y="5955"/>
                    <a:pt x="14311" y="6817"/>
                  </a:cubicBezTo>
                  <a:cubicBezTo>
                    <a:pt x="14489" y="7679"/>
                    <a:pt x="14676" y="8592"/>
                    <a:pt x="14868" y="9471"/>
                  </a:cubicBezTo>
                  <a:cubicBezTo>
                    <a:pt x="15060" y="10349"/>
                    <a:pt x="15257" y="11195"/>
                    <a:pt x="15474" y="12057"/>
                  </a:cubicBezTo>
                  <a:cubicBezTo>
                    <a:pt x="15690" y="12918"/>
                    <a:pt x="15927" y="13797"/>
                    <a:pt x="16134" y="14558"/>
                  </a:cubicBezTo>
                  <a:cubicBezTo>
                    <a:pt x="16340" y="15318"/>
                    <a:pt x="16518" y="15961"/>
                    <a:pt x="16724" y="16569"/>
                  </a:cubicBezTo>
                  <a:cubicBezTo>
                    <a:pt x="16931" y="17178"/>
                    <a:pt x="17168" y="17752"/>
                    <a:pt x="17444" y="18242"/>
                  </a:cubicBezTo>
                  <a:cubicBezTo>
                    <a:pt x="17719" y="18733"/>
                    <a:pt x="18034" y="19138"/>
                    <a:pt x="18369" y="19459"/>
                  </a:cubicBezTo>
                  <a:cubicBezTo>
                    <a:pt x="18704" y="19780"/>
                    <a:pt x="19059" y="20017"/>
                    <a:pt x="19399" y="20237"/>
                  </a:cubicBezTo>
                  <a:cubicBezTo>
                    <a:pt x="19738" y="20457"/>
                    <a:pt x="20063" y="20659"/>
                    <a:pt x="20428" y="20879"/>
                  </a:cubicBezTo>
                  <a:cubicBezTo>
                    <a:pt x="20792" y="21099"/>
                    <a:pt x="21196" y="21335"/>
                    <a:pt x="21600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8553450" y="5949950"/>
              <a:ext cx="4953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" y="7200"/>
                    <a:pt x="738" y="14400"/>
                    <a:pt x="1385" y="18000"/>
                  </a:cubicBezTo>
                  <a:cubicBezTo>
                    <a:pt x="2031" y="21600"/>
                    <a:pt x="2954" y="21600"/>
                    <a:pt x="5169" y="21000"/>
                  </a:cubicBezTo>
                  <a:cubicBezTo>
                    <a:pt x="7385" y="20400"/>
                    <a:pt x="10892" y="19200"/>
                    <a:pt x="13846" y="19200"/>
                  </a:cubicBezTo>
                  <a:cubicBezTo>
                    <a:pt x="16800" y="19200"/>
                    <a:pt x="192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7235560" y="4584700"/>
              <a:ext cx="136790" cy="142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21475" y="0"/>
                  </a:moveTo>
                  <a:cubicBezTo>
                    <a:pt x="21143" y="1248"/>
                    <a:pt x="20810" y="2496"/>
                    <a:pt x="19980" y="3696"/>
                  </a:cubicBezTo>
                  <a:cubicBezTo>
                    <a:pt x="19149" y="4896"/>
                    <a:pt x="17820" y="6048"/>
                    <a:pt x="16490" y="7120"/>
                  </a:cubicBezTo>
                  <a:cubicBezTo>
                    <a:pt x="15161" y="8192"/>
                    <a:pt x="13832" y="9184"/>
                    <a:pt x="12669" y="10144"/>
                  </a:cubicBezTo>
                  <a:cubicBezTo>
                    <a:pt x="11506" y="11104"/>
                    <a:pt x="10509" y="12032"/>
                    <a:pt x="9346" y="13040"/>
                  </a:cubicBezTo>
                  <a:cubicBezTo>
                    <a:pt x="8183" y="14048"/>
                    <a:pt x="6853" y="15136"/>
                    <a:pt x="6355" y="16160"/>
                  </a:cubicBezTo>
                  <a:cubicBezTo>
                    <a:pt x="5857" y="17184"/>
                    <a:pt x="6189" y="18144"/>
                    <a:pt x="6521" y="18864"/>
                  </a:cubicBezTo>
                  <a:cubicBezTo>
                    <a:pt x="6853" y="19584"/>
                    <a:pt x="7186" y="20064"/>
                    <a:pt x="7684" y="20400"/>
                  </a:cubicBezTo>
                  <a:cubicBezTo>
                    <a:pt x="8183" y="20736"/>
                    <a:pt x="8847" y="20928"/>
                    <a:pt x="9180" y="20944"/>
                  </a:cubicBezTo>
                  <a:cubicBezTo>
                    <a:pt x="9512" y="20960"/>
                    <a:pt x="9512" y="20800"/>
                    <a:pt x="9013" y="20656"/>
                  </a:cubicBezTo>
                  <a:cubicBezTo>
                    <a:pt x="8515" y="20512"/>
                    <a:pt x="7518" y="20384"/>
                    <a:pt x="6189" y="20320"/>
                  </a:cubicBezTo>
                  <a:cubicBezTo>
                    <a:pt x="4860" y="20256"/>
                    <a:pt x="3198" y="20256"/>
                    <a:pt x="2035" y="20336"/>
                  </a:cubicBezTo>
                  <a:cubicBezTo>
                    <a:pt x="872" y="20416"/>
                    <a:pt x="207" y="20576"/>
                    <a:pt x="41" y="20736"/>
                  </a:cubicBezTo>
                  <a:cubicBezTo>
                    <a:pt x="-125" y="20896"/>
                    <a:pt x="207" y="21056"/>
                    <a:pt x="1038" y="21184"/>
                  </a:cubicBezTo>
                  <a:cubicBezTo>
                    <a:pt x="1869" y="21312"/>
                    <a:pt x="3198" y="21408"/>
                    <a:pt x="4693" y="21424"/>
                  </a:cubicBezTo>
                  <a:cubicBezTo>
                    <a:pt x="6189" y="21440"/>
                    <a:pt x="7850" y="21376"/>
                    <a:pt x="8681" y="21264"/>
                  </a:cubicBezTo>
                  <a:cubicBezTo>
                    <a:pt x="9512" y="21152"/>
                    <a:pt x="9512" y="20992"/>
                    <a:pt x="9013" y="20848"/>
                  </a:cubicBezTo>
                  <a:cubicBezTo>
                    <a:pt x="8515" y="20704"/>
                    <a:pt x="7518" y="20576"/>
                    <a:pt x="6189" y="20496"/>
                  </a:cubicBezTo>
                  <a:cubicBezTo>
                    <a:pt x="4860" y="20416"/>
                    <a:pt x="3198" y="20384"/>
                    <a:pt x="2035" y="20448"/>
                  </a:cubicBezTo>
                  <a:cubicBezTo>
                    <a:pt x="872" y="20512"/>
                    <a:pt x="207" y="20672"/>
                    <a:pt x="540" y="20800"/>
                  </a:cubicBezTo>
                  <a:cubicBezTo>
                    <a:pt x="872" y="20928"/>
                    <a:pt x="2201" y="21024"/>
                    <a:pt x="3697" y="21072"/>
                  </a:cubicBezTo>
                  <a:cubicBezTo>
                    <a:pt x="5192" y="21120"/>
                    <a:pt x="6853" y="21120"/>
                    <a:pt x="8515" y="21072"/>
                  </a:cubicBezTo>
                  <a:cubicBezTo>
                    <a:pt x="10177" y="21024"/>
                    <a:pt x="11838" y="20928"/>
                    <a:pt x="11672" y="20880"/>
                  </a:cubicBezTo>
                  <a:cubicBezTo>
                    <a:pt x="11506" y="20832"/>
                    <a:pt x="9512" y="20832"/>
                    <a:pt x="9346" y="20800"/>
                  </a:cubicBezTo>
                  <a:cubicBezTo>
                    <a:pt x="9180" y="20768"/>
                    <a:pt x="10841" y="20704"/>
                    <a:pt x="10841" y="20672"/>
                  </a:cubicBezTo>
                  <a:cubicBezTo>
                    <a:pt x="10841" y="20640"/>
                    <a:pt x="9180" y="20640"/>
                    <a:pt x="7352" y="20720"/>
                  </a:cubicBezTo>
                  <a:cubicBezTo>
                    <a:pt x="5524" y="20800"/>
                    <a:pt x="3530" y="20960"/>
                    <a:pt x="3198" y="21120"/>
                  </a:cubicBezTo>
                  <a:cubicBezTo>
                    <a:pt x="2866" y="21280"/>
                    <a:pt x="4195" y="21440"/>
                    <a:pt x="55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7183551" y="6134100"/>
              <a:ext cx="165530" cy="154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1065" fill="norm" stroke="1" extrusionOk="0">
                  <a:moveTo>
                    <a:pt x="7598" y="2592"/>
                  </a:moveTo>
                  <a:cubicBezTo>
                    <a:pt x="6297" y="1728"/>
                    <a:pt x="4996" y="864"/>
                    <a:pt x="3955" y="1008"/>
                  </a:cubicBezTo>
                  <a:cubicBezTo>
                    <a:pt x="2914" y="1152"/>
                    <a:pt x="2133" y="2304"/>
                    <a:pt x="1352" y="4752"/>
                  </a:cubicBezTo>
                  <a:cubicBezTo>
                    <a:pt x="572" y="7200"/>
                    <a:pt x="-209" y="10944"/>
                    <a:pt x="51" y="14112"/>
                  </a:cubicBezTo>
                  <a:cubicBezTo>
                    <a:pt x="311" y="17280"/>
                    <a:pt x="1613" y="19872"/>
                    <a:pt x="4996" y="20736"/>
                  </a:cubicBezTo>
                  <a:cubicBezTo>
                    <a:pt x="8379" y="21600"/>
                    <a:pt x="13844" y="20736"/>
                    <a:pt x="17097" y="18432"/>
                  </a:cubicBezTo>
                  <a:cubicBezTo>
                    <a:pt x="20350" y="16128"/>
                    <a:pt x="21391" y="12384"/>
                    <a:pt x="19179" y="9072"/>
                  </a:cubicBezTo>
                  <a:cubicBezTo>
                    <a:pt x="16967" y="5760"/>
                    <a:pt x="11502" y="2880"/>
                    <a:pt x="60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7696200" y="4464050"/>
              <a:ext cx="3238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359"/>
                    <a:pt x="0" y="19117"/>
                    <a:pt x="1200" y="17379"/>
                  </a:cubicBezTo>
                  <a:cubicBezTo>
                    <a:pt x="2400" y="15641"/>
                    <a:pt x="4800" y="13407"/>
                    <a:pt x="8118" y="11048"/>
                  </a:cubicBezTo>
                  <a:cubicBezTo>
                    <a:pt x="11435" y="8690"/>
                    <a:pt x="15671" y="6207"/>
                    <a:pt x="18071" y="4345"/>
                  </a:cubicBezTo>
                  <a:cubicBezTo>
                    <a:pt x="20471" y="2483"/>
                    <a:pt x="21035" y="12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7924800" y="4413250"/>
              <a:ext cx="9216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0" y="4500"/>
                  </a:moveTo>
                  <a:cubicBezTo>
                    <a:pt x="491" y="3000"/>
                    <a:pt x="982" y="1500"/>
                    <a:pt x="2455" y="750"/>
                  </a:cubicBezTo>
                  <a:cubicBezTo>
                    <a:pt x="3927" y="0"/>
                    <a:pt x="6382" y="0"/>
                    <a:pt x="8836" y="0"/>
                  </a:cubicBezTo>
                  <a:cubicBezTo>
                    <a:pt x="11291" y="0"/>
                    <a:pt x="13745" y="0"/>
                    <a:pt x="16200" y="2100"/>
                  </a:cubicBezTo>
                  <a:cubicBezTo>
                    <a:pt x="18655" y="4200"/>
                    <a:pt x="21109" y="8400"/>
                    <a:pt x="21355" y="12000"/>
                  </a:cubicBezTo>
                  <a:cubicBezTo>
                    <a:pt x="21600" y="15600"/>
                    <a:pt x="19636" y="1860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8168216" y="4278549"/>
              <a:ext cx="89722" cy="332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352" fill="norm" stroke="1" extrusionOk="0">
                  <a:moveTo>
                    <a:pt x="3927" y="7423"/>
                  </a:moveTo>
                  <a:cubicBezTo>
                    <a:pt x="6382" y="10683"/>
                    <a:pt x="8836" y="13943"/>
                    <a:pt x="10800" y="16049"/>
                  </a:cubicBezTo>
                  <a:cubicBezTo>
                    <a:pt x="12764" y="18155"/>
                    <a:pt x="14236" y="19106"/>
                    <a:pt x="14973" y="19921"/>
                  </a:cubicBezTo>
                  <a:cubicBezTo>
                    <a:pt x="15709" y="20736"/>
                    <a:pt x="15709" y="21415"/>
                    <a:pt x="15218" y="21347"/>
                  </a:cubicBezTo>
                  <a:cubicBezTo>
                    <a:pt x="14727" y="21279"/>
                    <a:pt x="13745" y="20464"/>
                    <a:pt x="11291" y="17543"/>
                  </a:cubicBezTo>
                  <a:cubicBezTo>
                    <a:pt x="8836" y="14623"/>
                    <a:pt x="4909" y="9596"/>
                    <a:pt x="2700" y="6675"/>
                  </a:cubicBezTo>
                  <a:cubicBezTo>
                    <a:pt x="491" y="3755"/>
                    <a:pt x="0" y="2940"/>
                    <a:pt x="0" y="2192"/>
                  </a:cubicBezTo>
                  <a:cubicBezTo>
                    <a:pt x="0" y="1445"/>
                    <a:pt x="491" y="766"/>
                    <a:pt x="3191" y="358"/>
                  </a:cubicBezTo>
                  <a:cubicBezTo>
                    <a:pt x="5891" y="-49"/>
                    <a:pt x="10800" y="-185"/>
                    <a:pt x="14727" y="358"/>
                  </a:cubicBezTo>
                  <a:cubicBezTo>
                    <a:pt x="18655" y="902"/>
                    <a:pt x="21600" y="2124"/>
                    <a:pt x="20618" y="3823"/>
                  </a:cubicBezTo>
                  <a:cubicBezTo>
                    <a:pt x="19636" y="5521"/>
                    <a:pt x="14727" y="7694"/>
                    <a:pt x="9818" y="9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8341783" y="3993020"/>
              <a:ext cx="129118" cy="38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13102" y="14074"/>
                  </a:moveTo>
                  <a:cubicBezTo>
                    <a:pt x="10977" y="13840"/>
                    <a:pt x="8852" y="13607"/>
                    <a:pt x="6905" y="13548"/>
                  </a:cubicBezTo>
                  <a:cubicBezTo>
                    <a:pt x="4957" y="13490"/>
                    <a:pt x="3187" y="13607"/>
                    <a:pt x="1948" y="14599"/>
                  </a:cubicBezTo>
                  <a:cubicBezTo>
                    <a:pt x="708" y="15591"/>
                    <a:pt x="0" y="17460"/>
                    <a:pt x="0" y="18685"/>
                  </a:cubicBezTo>
                  <a:cubicBezTo>
                    <a:pt x="0" y="19911"/>
                    <a:pt x="708" y="20495"/>
                    <a:pt x="2125" y="20904"/>
                  </a:cubicBezTo>
                  <a:cubicBezTo>
                    <a:pt x="3541" y="21312"/>
                    <a:pt x="5666" y="21546"/>
                    <a:pt x="7259" y="21312"/>
                  </a:cubicBezTo>
                  <a:cubicBezTo>
                    <a:pt x="8852" y="21079"/>
                    <a:pt x="9915" y="20378"/>
                    <a:pt x="10800" y="18394"/>
                  </a:cubicBezTo>
                  <a:cubicBezTo>
                    <a:pt x="11685" y="16409"/>
                    <a:pt x="12393" y="13140"/>
                    <a:pt x="12216" y="10045"/>
                  </a:cubicBezTo>
                  <a:cubicBezTo>
                    <a:pt x="12039" y="6951"/>
                    <a:pt x="10977" y="4032"/>
                    <a:pt x="9915" y="2281"/>
                  </a:cubicBezTo>
                  <a:cubicBezTo>
                    <a:pt x="8852" y="530"/>
                    <a:pt x="7790" y="-54"/>
                    <a:pt x="6905" y="4"/>
                  </a:cubicBezTo>
                  <a:cubicBezTo>
                    <a:pt x="6020" y="63"/>
                    <a:pt x="5311" y="763"/>
                    <a:pt x="5311" y="2690"/>
                  </a:cubicBezTo>
                  <a:cubicBezTo>
                    <a:pt x="5311" y="4616"/>
                    <a:pt x="6020" y="7769"/>
                    <a:pt x="7967" y="10221"/>
                  </a:cubicBezTo>
                  <a:cubicBezTo>
                    <a:pt x="9915" y="12672"/>
                    <a:pt x="13102" y="14424"/>
                    <a:pt x="15580" y="15358"/>
                  </a:cubicBezTo>
                  <a:cubicBezTo>
                    <a:pt x="18059" y="16292"/>
                    <a:pt x="19830" y="16409"/>
                    <a:pt x="21600" y="16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8481093" y="3997570"/>
              <a:ext cx="142208" cy="39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22" fill="norm" stroke="1" extrusionOk="0">
                  <a:moveTo>
                    <a:pt x="11641" y="3586"/>
                  </a:moveTo>
                  <a:cubicBezTo>
                    <a:pt x="11015" y="2558"/>
                    <a:pt x="10389" y="1529"/>
                    <a:pt x="9293" y="844"/>
                  </a:cubicBezTo>
                  <a:cubicBezTo>
                    <a:pt x="8197" y="158"/>
                    <a:pt x="6632" y="-185"/>
                    <a:pt x="5380" y="101"/>
                  </a:cubicBezTo>
                  <a:cubicBezTo>
                    <a:pt x="4128" y="386"/>
                    <a:pt x="3189" y="1301"/>
                    <a:pt x="3032" y="3186"/>
                  </a:cubicBezTo>
                  <a:cubicBezTo>
                    <a:pt x="2875" y="5072"/>
                    <a:pt x="3502" y="7929"/>
                    <a:pt x="5223" y="10901"/>
                  </a:cubicBezTo>
                  <a:cubicBezTo>
                    <a:pt x="6945" y="13872"/>
                    <a:pt x="9762" y="16958"/>
                    <a:pt x="11171" y="18786"/>
                  </a:cubicBezTo>
                  <a:cubicBezTo>
                    <a:pt x="12580" y="20615"/>
                    <a:pt x="12580" y="21186"/>
                    <a:pt x="11954" y="21301"/>
                  </a:cubicBezTo>
                  <a:cubicBezTo>
                    <a:pt x="11328" y="21415"/>
                    <a:pt x="10075" y="21072"/>
                    <a:pt x="7884" y="19872"/>
                  </a:cubicBezTo>
                  <a:cubicBezTo>
                    <a:pt x="5693" y="18672"/>
                    <a:pt x="2562" y="16615"/>
                    <a:pt x="997" y="15301"/>
                  </a:cubicBezTo>
                  <a:cubicBezTo>
                    <a:pt x="-568" y="13986"/>
                    <a:pt x="-568" y="13415"/>
                    <a:pt x="3032" y="12786"/>
                  </a:cubicBezTo>
                  <a:cubicBezTo>
                    <a:pt x="6632" y="12158"/>
                    <a:pt x="13832" y="11472"/>
                    <a:pt x="21032" y="1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8942515" y="3977471"/>
              <a:ext cx="303085" cy="508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26" fill="norm" stroke="1" extrusionOk="0">
                  <a:moveTo>
                    <a:pt x="8878" y="9807"/>
                  </a:moveTo>
                  <a:cubicBezTo>
                    <a:pt x="7528" y="9361"/>
                    <a:pt x="6178" y="8915"/>
                    <a:pt x="4828" y="8826"/>
                  </a:cubicBezTo>
                  <a:cubicBezTo>
                    <a:pt x="3478" y="8736"/>
                    <a:pt x="2128" y="9004"/>
                    <a:pt x="1228" y="9406"/>
                  </a:cubicBezTo>
                  <a:cubicBezTo>
                    <a:pt x="328" y="9807"/>
                    <a:pt x="-122" y="10343"/>
                    <a:pt x="28" y="11012"/>
                  </a:cubicBezTo>
                  <a:cubicBezTo>
                    <a:pt x="178" y="11682"/>
                    <a:pt x="928" y="12485"/>
                    <a:pt x="1753" y="12931"/>
                  </a:cubicBezTo>
                  <a:cubicBezTo>
                    <a:pt x="2578" y="13378"/>
                    <a:pt x="3478" y="13467"/>
                    <a:pt x="4303" y="12842"/>
                  </a:cubicBezTo>
                  <a:cubicBezTo>
                    <a:pt x="5128" y="12217"/>
                    <a:pt x="5878" y="10879"/>
                    <a:pt x="6178" y="9540"/>
                  </a:cubicBezTo>
                  <a:cubicBezTo>
                    <a:pt x="6478" y="8201"/>
                    <a:pt x="6328" y="6862"/>
                    <a:pt x="6853" y="5791"/>
                  </a:cubicBezTo>
                  <a:cubicBezTo>
                    <a:pt x="7378" y="4720"/>
                    <a:pt x="8578" y="3917"/>
                    <a:pt x="10078" y="3069"/>
                  </a:cubicBezTo>
                  <a:cubicBezTo>
                    <a:pt x="11578" y="2221"/>
                    <a:pt x="13378" y="1328"/>
                    <a:pt x="14653" y="748"/>
                  </a:cubicBezTo>
                  <a:cubicBezTo>
                    <a:pt x="15928" y="168"/>
                    <a:pt x="16678" y="-100"/>
                    <a:pt x="16903" y="34"/>
                  </a:cubicBezTo>
                  <a:cubicBezTo>
                    <a:pt x="17128" y="168"/>
                    <a:pt x="16828" y="703"/>
                    <a:pt x="15778" y="2221"/>
                  </a:cubicBezTo>
                  <a:cubicBezTo>
                    <a:pt x="14728" y="3738"/>
                    <a:pt x="12928" y="6237"/>
                    <a:pt x="11728" y="8960"/>
                  </a:cubicBezTo>
                  <a:cubicBezTo>
                    <a:pt x="10528" y="11682"/>
                    <a:pt x="9928" y="14627"/>
                    <a:pt x="9628" y="16457"/>
                  </a:cubicBezTo>
                  <a:cubicBezTo>
                    <a:pt x="9328" y="18287"/>
                    <a:pt x="9328" y="19001"/>
                    <a:pt x="9553" y="19626"/>
                  </a:cubicBezTo>
                  <a:cubicBezTo>
                    <a:pt x="9778" y="20250"/>
                    <a:pt x="10228" y="20786"/>
                    <a:pt x="10828" y="21098"/>
                  </a:cubicBezTo>
                  <a:cubicBezTo>
                    <a:pt x="11428" y="21411"/>
                    <a:pt x="12178" y="21500"/>
                    <a:pt x="12778" y="21366"/>
                  </a:cubicBezTo>
                  <a:cubicBezTo>
                    <a:pt x="13378" y="21232"/>
                    <a:pt x="13828" y="20875"/>
                    <a:pt x="14353" y="19849"/>
                  </a:cubicBezTo>
                  <a:cubicBezTo>
                    <a:pt x="14878" y="18822"/>
                    <a:pt x="15478" y="17126"/>
                    <a:pt x="15628" y="16011"/>
                  </a:cubicBezTo>
                  <a:cubicBezTo>
                    <a:pt x="15778" y="14895"/>
                    <a:pt x="15478" y="14360"/>
                    <a:pt x="16378" y="13869"/>
                  </a:cubicBezTo>
                  <a:cubicBezTo>
                    <a:pt x="17278" y="13378"/>
                    <a:pt x="19378" y="12931"/>
                    <a:pt x="21478" y="12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9487385" y="3924833"/>
              <a:ext cx="469415" cy="36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41" fill="norm" stroke="1" extrusionOk="0">
                  <a:moveTo>
                    <a:pt x="850" y="3693"/>
                  </a:moveTo>
                  <a:cubicBezTo>
                    <a:pt x="365" y="3817"/>
                    <a:pt x="-119" y="3941"/>
                    <a:pt x="26" y="4003"/>
                  </a:cubicBezTo>
                  <a:cubicBezTo>
                    <a:pt x="172" y="4066"/>
                    <a:pt x="946" y="4066"/>
                    <a:pt x="2787" y="3445"/>
                  </a:cubicBezTo>
                  <a:cubicBezTo>
                    <a:pt x="4627" y="2824"/>
                    <a:pt x="7533" y="1583"/>
                    <a:pt x="9277" y="900"/>
                  </a:cubicBezTo>
                  <a:cubicBezTo>
                    <a:pt x="11020" y="217"/>
                    <a:pt x="11601" y="93"/>
                    <a:pt x="12231" y="31"/>
                  </a:cubicBezTo>
                  <a:cubicBezTo>
                    <a:pt x="12860" y="-31"/>
                    <a:pt x="13538" y="-31"/>
                    <a:pt x="13684" y="341"/>
                  </a:cubicBezTo>
                  <a:cubicBezTo>
                    <a:pt x="13829" y="714"/>
                    <a:pt x="13442" y="1459"/>
                    <a:pt x="12473" y="3445"/>
                  </a:cubicBezTo>
                  <a:cubicBezTo>
                    <a:pt x="11504" y="5431"/>
                    <a:pt x="9955" y="8659"/>
                    <a:pt x="8598" y="11141"/>
                  </a:cubicBezTo>
                  <a:cubicBezTo>
                    <a:pt x="7242" y="13624"/>
                    <a:pt x="6080" y="15362"/>
                    <a:pt x="5015" y="16976"/>
                  </a:cubicBezTo>
                  <a:cubicBezTo>
                    <a:pt x="3949" y="18590"/>
                    <a:pt x="2981" y="20079"/>
                    <a:pt x="2738" y="20824"/>
                  </a:cubicBezTo>
                  <a:cubicBezTo>
                    <a:pt x="2496" y="21569"/>
                    <a:pt x="2981" y="21569"/>
                    <a:pt x="4385" y="21197"/>
                  </a:cubicBezTo>
                  <a:cubicBezTo>
                    <a:pt x="5790" y="20824"/>
                    <a:pt x="8114" y="20079"/>
                    <a:pt x="10729" y="19521"/>
                  </a:cubicBezTo>
                  <a:cubicBezTo>
                    <a:pt x="13345" y="18962"/>
                    <a:pt x="16251" y="18590"/>
                    <a:pt x="18091" y="18528"/>
                  </a:cubicBezTo>
                  <a:cubicBezTo>
                    <a:pt x="19931" y="18466"/>
                    <a:pt x="20706" y="18714"/>
                    <a:pt x="21481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0" y="4502149"/>
              <a:ext cx="463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53" y="0"/>
                    <a:pt x="6707" y="0"/>
                    <a:pt x="10060" y="0"/>
                  </a:cubicBezTo>
                  <a:cubicBezTo>
                    <a:pt x="13414" y="0"/>
                    <a:pt x="16767" y="0"/>
                    <a:pt x="18690" y="3600"/>
                  </a:cubicBezTo>
                  <a:cubicBezTo>
                    <a:pt x="20614" y="7200"/>
                    <a:pt x="2110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95250" y="4533900"/>
              <a:ext cx="3238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8000"/>
                    <a:pt x="9318" y="14400"/>
                    <a:pt x="12918" y="10800"/>
                  </a:cubicBezTo>
                  <a:cubicBezTo>
                    <a:pt x="16518" y="7200"/>
                    <a:pt x="190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7891930" y="5897930"/>
              <a:ext cx="101398" cy="1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184" fill="norm" stroke="1" extrusionOk="0">
                  <a:moveTo>
                    <a:pt x="13188" y="1430"/>
                  </a:moveTo>
                  <a:cubicBezTo>
                    <a:pt x="11028" y="1430"/>
                    <a:pt x="8868" y="1430"/>
                    <a:pt x="7356" y="2430"/>
                  </a:cubicBezTo>
                  <a:cubicBezTo>
                    <a:pt x="5844" y="3430"/>
                    <a:pt x="4980" y="5430"/>
                    <a:pt x="4332" y="7630"/>
                  </a:cubicBezTo>
                  <a:cubicBezTo>
                    <a:pt x="3684" y="9830"/>
                    <a:pt x="3252" y="12230"/>
                    <a:pt x="4116" y="13430"/>
                  </a:cubicBezTo>
                  <a:cubicBezTo>
                    <a:pt x="4980" y="14630"/>
                    <a:pt x="7140" y="14630"/>
                    <a:pt x="9948" y="13430"/>
                  </a:cubicBezTo>
                  <a:cubicBezTo>
                    <a:pt x="12756" y="12230"/>
                    <a:pt x="16212" y="9830"/>
                    <a:pt x="18156" y="7630"/>
                  </a:cubicBezTo>
                  <a:cubicBezTo>
                    <a:pt x="20100" y="5430"/>
                    <a:pt x="20532" y="3430"/>
                    <a:pt x="19452" y="2030"/>
                  </a:cubicBezTo>
                  <a:cubicBezTo>
                    <a:pt x="18372" y="630"/>
                    <a:pt x="15780" y="-170"/>
                    <a:pt x="13620" y="30"/>
                  </a:cubicBezTo>
                  <a:cubicBezTo>
                    <a:pt x="11460" y="230"/>
                    <a:pt x="9732" y="1430"/>
                    <a:pt x="7788" y="4230"/>
                  </a:cubicBezTo>
                  <a:cubicBezTo>
                    <a:pt x="5844" y="7030"/>
                    <a:pt x="3684" y="11430"/>
                    <a:pt x="3252" y="14430"/>
                  </a:cubicBezTo>
                  <a:cubicBezTo>
                    <a:pt x="2820" y="17430"/>
                    <a:pt x="4116" y="19030"/>
                    <a:pt x="6060" y="20030"/>
                  </a:cubicBezTo>
                  <a:cubicBezTo>
                    <a:pt x="8004" y="21030"/>
                    <a:pt x="10596" y="21430"/>
                    <a:pt x="12756" y="21030"/>
                  </a:cubicBezTo>
                  <a:cubicBezTo>
                    <a:pt x="14916" y="20630"/>
                    <a:pt x="16644" y="19430"/>
                    <a:pt x="17076" y="17830"/>
                  </a:cubicBezTo>
                  <a:cubicBezTo>
                    <a:pt x="17508" y="16230"/>
                    <a:pt x="16644" y="14230"/>
                    <a:pt x="15132" y="13230"/>
                  </a:cubicBezTo>
                  <a:cubicBezTo>
                    <a:pt x="13620" y="12230"/>
                    <a:pt x="11460" y="12230"/>
                    <a:pt x="9300" y="12430"/>
                  </a:cubicBezTo>
                  <a:cubicBezTo>
                    <a:pt x="7140" y="12630"/>
                    <a:pt x="4980" y="13030"/>
                    <a:pt x="3036" y="14230"/>
                  </a:cubicBezTo>
                  <a:cubicBezTo>
                    <a:pt x="1092" y="15430"/>
                    <a:pt x="-636" y="17430"/>
                    <a:pt x="228" y="18430"/>
                  </a:cubicBezTo>
                  <a:cubicBezTo>
                    <a:pt x="1092" y="19430"/>
                    <a:pt x="4548" y="19430"/>
                    <a:pt x="7356" y="19230"/>
                  </a:cubicBezTo>
                  <a:cubicBezTo>
                    <a:pt x="10164" y="19030"/>
                    <a:pt x="12324" y="18630"/>
                    <a:pt x="14484" y="17630"/>
                  </a:cubicBezTo>
                  <a:cubicBezTo>
                    <a:pt x="16644" y="16630"/>
                    <a:pt x="18804" y="15030"/>
                    <a:pt x="19884" y="13230"/>
                  </a:cubicBezTo>
                  <a:cubicBezTo>
                    <a:pt x="20964" y="11430"/>
                    <a:pt x="20964" y="9430"/>
                    <a:pt x="19884" y="8430"/>
                  </a:cubicBezTo>
                  <a:cubicBezTo>
                    <a:pt x="18804" y="7430"/>
                    <a:pt x="16644" y="7430"/>
                    <a:pt x="14484" y="7830"/>
                  </a:cubicBezTo>
                  <a:cubicBezTo>
                    <a:pt x="12324" y="8230"/>
                    <a:pt x="10164" y="9030"/>
                    <a:pt x="10812" y="9030"/>
                  </a:cubicBezTo>
                  <a:cubicBezTo>
                    <a:pt x="11460" y="9030"/>
                    <a:pt x="14916" y="8230"/>
                    <a:pt x="15132" y="7630"/>
                  </a:cubicBezTo>
                  <a:cubicBezTo>
                    <a:pt x="15348" y="7030"/>
                    <a:pt x="12324" y="6630"/>
                    <a:pt x="9948" y="7030"/>
                  </a:cubicBezTo>
                  <a:cubicBezTo>
                    <a:pt x="7572" y="7430"/>
                    <a:pt x="5844" y="8630"/>
                    <a:pt x="5412" y="10630"/>
                  </a:cubicBezTo>
                  <a:cubicBezTo>
                    <a:pt x="4980" y="12630"/>
                    <a:pt x="5844" y="15430"/>
                    <a:pt x="6708" y="18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7814733" y="6201792"/>
              <a:ext cx="250838" cy="179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03" fill="norm" stroke="1" extrusionOk="0">
                  <a:moveTo>
                    <a:pt x="2340" y="4777"/>
                  </a:moveTo>
                  <a:cubicBezTo>
                    <a:pt x="7200" y="3270"/>
                    <a:pt x="12060" y="1763"/>
                    <a:pt x="15300" y="884"/>
                  </a:cubicBezTo>
                  <a:cubicBezTo>
                    <a:pt x="18540" y="5"/>
                    <a:pt x="20160" y="-246"/>
                    <a:pt x="20880" y="256"/>
                  </a:cubicBezTo>
                  <a:cubicBezTo>
                    <a:pt x="21600" y="759"/>
                    <a:pt x="21420" y="2014"/>
                    <a:pt x="20610" y="3647"/>
                  </a:cubicBezTo>
                  <a:cubicBezTo>
                    <a:pt x="19800" y="5280"/>
                    <a:pt x="18360" y="7289"/>
                    <a:pt x="15120" y="10177"/>
                  </a:cubicBezTo>
                  <a:cubicBezTo>
                    <a:pt x="11880" y="13066"/>
                    <a:pt x="6840" y="16833"/>
                    <a:pt x="3870" y="18842"/>
                  </a:cubicBezTo>
                  <a:cubicBezTo>
                    <a:pt x="900" y="20852"/>
                    <a:pt x="0" y="21103"/>
                    <a:pt x="0" y="21228"/>
                  </a:cubicBezTo>
                  <a:cubicBezTo>
                    <a:pt x="0" y="21354"/>
                    <a:pt x="900" y="21354"/>
                    <a:pt x="3780" y="20977"/>
                  </a:cubicBezTo>
                  <a:cubicBezTo>
                    <a:pt x="6660" y="20601"/>
                    <a:pt x="11520" y="19847"/>
                    <a:pt x="16380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8015406" y="6356350"/>
              <a:ext cx="118945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20157" y="0"/>
                  </a:moveTo>
                  <a:cubicBezTo>
                    <a:pt x="17505" y="4629"/>
                    <a:pt x="14852" y="9257"/>
                    <a:pt x="12768" y="12343"/>
                  </a:cubicBezTo>
                  <a:cubicBezTo>
                    <a:pt x="10683" y="15429"/>
                    <a:pt x="9168" y="16971"/>
                    <a:pt x="7462" y="18000"/>
                  </a:cubicBezTo>
                  <a:cubicBezTo>
                    <a:pt x="5757" y="19029"/>
                    <a:pt x="3862" y="19543"/>
                    <a:pt x="2347" y="18771"/>
                  </a:cubicBezTo>
                  <a:cubicBezTo>
                    <a:pt x="831" y="18000"/>
                    <a:pt x="-306" y="15943"/>
                    <a:pt x="73" y="14657"/>
                  </a:cubicBezTo>
                  <a:cubicBezTo>
                    <a:pt x="452" y="13371"/>
                    <a:pt x="2347" y="12857"/>
                    <a:pt x="6136" y="14143"/>
                  </a:cubicBezTo>
                  <a:cubicBezTo>
                    <a:pt x="9926" y="15429"/>
                    <a:pt x="15610" y="18514"/>
                    <a:pt x="212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8134349" y="6311900"/>
              <a:ext cx="825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877"/>
                    <a:pt x="8308" y="9755"/>
                    <a:pt x="4708" y="13355"/>
                  </a:cubicBezTo>
                  <a:cubicBezTo>
                    <a:pt x="1108" y="16955"/>
                    <a:pt x="554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8249042" y="6369992"/>
              <a:ext cx="158359" cy="12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40" fill="norm" stroke="1" extrusionOk="0">
                  <a:moveTo>
                    <a:pt x="790" y="2000"/>
                  </a:moveTo>
                  <a:cubicBezTo>
                    <a:pt x="1912" y="920"/>
                    <a:pt x="3034" y="-160"/>
                    <a:pt x="4016" y="20"/>
                  </a:cubicBezTo>
                  <a:cubicBezTo>
                    <a:pt x="4997" y="200"/>
                    <a:pt x="5839" y="1640"/>
                    <a:pt x="6400" y="3440"/>
                  </a:cubicBezTo>
                  <a:cubicBezTo>
                    <a:pt x="6961" y="5240"/>
                    <a:pt x="7242" y="7400"/>
                    <a:pt x="6400" y="9740"/>
                  </a:cubicBezTo>
                  <a:cubicBezTo>
                    <a:pt x="5558" y="12080"/>
                    <a:pt x="3595" y="14600"/>
                    <a:pt x="2052" y="16580"/>
                  </a:cubicBezTo>
                  <a:cubicBezTo>
                    <a:pt x="509" y="18560"/>
                    <a:pt x="-613" y="20000"/>
                    <a:pt x="369" y="20720"/>
                  </a:cubicBezTo>
                  <a:cubicBezTo>
                    <a:pt x="1351" y="21440"/>
                    <a:pt x="4436" y="21440"/>
                    <a:pt x="8223" y="21440"/>
                  </a:cubicBezTo>
                  <a:cubicBezTo>
                    <a:pt x="12010" y="21440"/>
                    <a:pt x="16499" y="21440"/>
                    <a:pt x="20987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8001000" y="5035550"/>
              <a:ext cx="76764" cy="95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19265" y="0"/>
                  </a:moveTo>
                  <a:cubicBezTo>
                    <a:pt x="20432" y="1192"/>
                    <a:pt x="21600" y="2384"/>
                    <a:pt x="21016" y="3862"/>
                  </a:cubicBezTo>
                  <a:cubicBezTo>
                    <a:pt x="20432" y="5340"/>
                    <a:pt x="18097" y="7105"/>
                    <a:pt x="16054" y="8845"/>
                  </a:cubicBezTo>
                  <a:cubicBezTo>
                    <a:pt x="14011" y="10585"/>
                    <a:pt x="12259" y="12302"/>
                    <a:pt x="11092" y="14042"/>
                  </a:cubicBezTo>
                  <a:cubicBezTo>
                    <a:pt x="9924" y="15783"/>
                    <a:pt x="9341" y="17547"/>
                    <a:pt x="7589" y="18811"/>
                  </a:cubicBezTo>
                  <a:cubicBezTo>
                    <a:pt x="5838" y="20074"/>
                    <a:pt x="2919" y="208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397500" y="5759450"/>
              <a:ext cx="2413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58" y="4353"/>
                    <a:pt x="8716" y="8707"/>
                    <a:pt x="12316" y="12307"/>
                  </a:cubicBezTo>
                  <a:cubicBezTo>
                    <a:pt x="15916" y="15907"/>
                    <a:pt x="18758" y="18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664200" y="5689600"/>
              <a:ext cx="2540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20" y="2905"/>
                    <a:pt x="3240" y="5811"/>
                    <a:pt x="6300" y="9032"/>
                  </a:cubicBezTo>
                  <a:cubicBezTo>
                    <a:pt x="9360" y="12253"/>
                    <a:pt x="13860" y="15789"/>
                    <a:pt x="16650" y="17937"/>
                  </a:cubicBezTo>
                  <a:cubicBezTo>
                    <a:pt x="19440" y="20084"/>
                    <a:pt x="20520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930900" y="5594350"/>
              <a:ext cx="41910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2" y="2472"/>
                    <a:pt x="4364" y="4943"/>
                    <a:pt x="6545" y="7254"/>
                  </a:cubicBezTo>
                  <a:cubicBezTo>
                    <a:pt x="8727" y="9564"/>
                    <a:pt x="10909" y="11713"/>
                    <a:pt x="13418" y="14078"/>
                  </a:cubicBezTo>
                  <a:cubicBezTo>
                    <a:pt x="15927" y="16442"/>
                    <a:pt x="18764" y="190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6172200" y="5406296"/>
              <a:ext cx="508000" cy="581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1084"/>
                  </a:moveTo>
                  <a:cubicBezTo>
                    <a:pt x="180" y="614"/>
                    <a:pt x="360" y="145"/>
                    <a:pt x="675" y="27"/>
                  </a:cubicBezTo>
                  <a:cubicBezTo>
                    <a:pt x="990" y="-90"/>
                    <a:pt x="1440" y="145"/>
                    <a:pt x="2565" y="1358"/>
                  </a:cubicBezTo>
                  <a:cubicBezTo>
                    <a:pt x="3690" y="2571"/>
                    <a:pt x="5490" y="4762"/>
                    <a:pt x="7335" y="6953"/>
                  </a:cubicBezTo>
                  <a:cubicBezTo>
                    <a:pt x="9180" y="9145"/>
                    <a:pt x="11070" y="11336"/>
                    <a:pt x="13050" y="13410"/>
                  </a:cubicBezTo>
                  <a:cubicBezTo>
                    <a:pt x="15030" y="15484"/>
                    <a:pt x="17100" y="17440"/>
                    <a:pt x="18540" y="18771"/>
                  </a:cubicBezTo>
                  <a:cubicBezTo>
                    <a:pt x="19980" y="20101"/>
                    <a:pt x="20790" y="20806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6496050" y="5149850"/>
              <a:ext cx="571500" cy="64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40" y="2400"/>
                    <a:pt x="3680" y="4800"/>
                    <a:pt x="5520" y="6953"/>
                  </a:cubicBezTo>
                  <a:cubicBezTo>
                    <a:pt x="7360" y="9106"/>
                    <a:pt x="9200" y="11012"/>
                    <a:pt x="11120" y="12812"/>
                  </a:cubicBezTo>
                  <a:cubicBezTo>
                    <a:pt x="13040" y="14612"/>
                    <a:pt x="15040" y="16306"/>
                    <a:pt x="16800" y="17753"/>
                  </a:cubicBezTo>
                  <a:cubicBezTo>
                    <a:pt x="18560" y="19200"/>
                    <a:pt x="2008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802296" y="4965181"/>
              <a:ext cx="735154" cy="826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03" fill="norm" stroke="1" extrusionOk="0">
                  <a:moveTo>
                    <a:pt x="889" y="2162"/>
                  </a:moveTo>
                  <a:cubicBezTo>
                    <a:pt x="579" y="1721"/>
                    <a:pt x="268" y="1281"/>
                    <a:pt x="113" y="922"/>
                  </a:cubicBezTo>
                  <a:cubicBezTo>
                    <a:pt x="-42" y="564"/>
                    <a:pt x="-42" y="289"/>
                    <a:pt x="144" y="123"/>
                  </a:cubicBezTo>
                  <a:cubicBezTo>
                    <a:pt x="330" y="-42"/>
                    <a:pt x="703" y="-97"/>
                    <a:pt x="1292" y="316"/>
                  </a:cubicBezTo>
                  <a:cubicBezTo>
                    <a:pt x="1882" y="730"/>
                    <a:pt x="2689" y="1611"/>
                    <a:pt x="3682" y="2961"/>
                  </a:cubicBezTo>
                  <a:cubicBezTo>
                    <a:pt x="4675" y="4311"/>
                    <a:pt x="5855" y="6130"/>
                    <a:pt x="7096" y="7838"/>
                  </a:cubicBezTo>
                  <a:cubicBezTo>
                    <a:pt x="8337" y="9546"/>
                    <a:pt x="9641" y="11144"/>
                    <a:pt x="11037" y="12632"/>
                  </a:cubicBezTo>
                  <a:cubicBezTo>
                    <a:pt x="12434" y="14119"/>
                    <a:pt x="13924" y="15497"/>
                    <a:pt x="15692" y="16957"/>
                  </a:cubicBezTo>
                  <a:cubicBezTo>
                    <a:pt x="17461" y="18417"/>
                    <a:pt x="19510" y="19960"/>
                    <a:pt x="21558" y="21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270750" y="4883150"/>
              <a:ext cx="495300" cy="75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38" y="1634"/>
                    <a:pt x="3877" y="3267"/>
                    <a:pt x="5723" y="5113"/>
                  </a:cubicBezTo>
                  <a:cubicBezTo>
                    <a:pt x="7569" y="6958"/>
                    <a:pt x="9323" y="9015"/>
                    <a:pt x="11169" y="10982"/>
                  </a:cubicBezTo>
                  <a:cubicBezTo>
                    <a:pt x="13015" y="12948"/>
                    <a:pt x="14954" y="14824"/>
                    <a:pt x="16708" y="16578"/>
                  </a:cubicBezTo>
                  <a:cubicBezTo>
                    <a:pt x="18462" y="18333"/>
                    <a:pt x="20031" y="19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7461249" y="4762500"/>
              <a:ext cx="374651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29" y="2198"/>
                    <a:pt x="5858" y="4396"/>
                    <a:pt x="8603" y="6669"/>
                  </a:cubicBezTo>
                  <a:cubicBezTo>
                    <a:pt x="11349" y="8943"/>
                    <a:pt x="13912" y="11293"/>
                    <a:pt x="16047" y="13794"/>
                  </a:cubicBezTo>
                  <a:cubicBezTo>
                    <a:pt x="18183" y="16295"/>
                    <a:pt x="19892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843159" y="4748686"/>
              <a:ext cx="741791" cy="534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75" fill="norm" stroke="1" extrusionOk="0">
                  <a:moveTo>
                    <a:pt x="520" y="3362"/>
                  </a:moveTo>
                  <a:cubicBezTo>
                    <a:pt x="335" y="2936"/>
                    <a:pt x="151" y="2511"/>
                    <a:pt x="58" y="2044"/>
                  </a:cubicBezTo>
                  <a:cubicBezTo>
                    <a:pt x="-34" y="1576"/>
                    <a:pt x="-34" y="1066"/>
                    <a:pt x="181" y="640"/>
                  </a:cubicBezTo>
                  <a:cubicBezTo>
                    <a:pt x="397" y="215"/>
                    <a:pt x="828" y="-125"/>
                    <a:pt x="1904" y="45"/>
                  </a:cubicBezTo>
                  <a:cubicBezTo>
                    <a:pt x="2981" y="215"/>
                    <a:pt x="4704" y="895"/>
                    <a:pt x="6551" y="1958"/>
                  </a:cubicBezTo>
                  <a:cubicBezTo>
                    <a:pt x="8397" y="3021"/>
                    <a:pt x="10366" y="4467"/>
                    <a:pt x="12212" y="6168"/>
                  </a:cubicBezTo>
                  <a:cubicBezTo>
                    <a:pt x="14058" y="7869"/>
                    <a:pt x="15781" y="9825"/>
                    <a:pt x="17289" y="12121"/>
                  </a:cubicBezTo>
                  <a:cubicBezTo>
                    <a:pt x="18797" y="14417"/>
                    <a:pt x="20089" y="17053"/>
                    <a:pt x="20766" y="18669"/>
                  </a:cubicBezTo>
                  <a:cubicBezTo>
                    <a:pt x="21443" y="20284"/>
                    <a:pt x="21504" y="20880"/>
                    <a:pt x="21566" y="21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820154" y="4679950"/>
              <a:ext cx="205997" cy="31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29" fill="norm" stroke="1" extrusionOk="0">
                  <a:moveTo>
                    <a:pt x="943" y="7494"/>
                  </a:moveTo>
                  <a:cubicBezTo>
                    <a:pt x="1816" y="8082"/>
                    <a:pt x="2689" y="8669"/>
                    <a:pt x="3561" y="10506"/>
                  </a:cubicBezTo>
                  <a:cubicBezTo>
                    <a:pt x="4434" y="12343"/>
                    <a:pt x="5307" y="15429"/>
                    <a:pt x="5961" y="17706"/>
                  </a:cubicBezTo>
                  <a:cubicBezTo>
                    <a:pt x="6616" y="19984"/>
                    <a:pt x="7052" y="21453"/>
                    <a:pt x="7052" y="21527"/>
                  </a:cubicBezTo>
                  <a:cubicBezTo>
                    <a:pt x="7052" y="21600"/>
                    <a:pt x="6616" y="20278"/>
                    <a:pt x="5307" y="17412"/>
                  </a:cubicBezTo>
                  <a:cubicBezTo>
                    <a:pt x="3998" y="14547"/>
                    <a:pt x="1816" y="10139"/>
                    <a:pt x="725" y="7494"/>
                  </a:cubicBezTo>
                  <a:cubicBezTo>
                    <a:pt x="-366" y="4849"/>
                    <a:pt x="-366" y="3967"/>
                    <a:pt x="1707" y="3012"/>
                  </a:cubicBezTo>
                  <a:cubicBezTo>
                    <a:pt x="3779" y="2057"/>
                    <a:pt x="7925" y="1029"/>
                    <a:pt x="11525" y="514"/>
                  </a:cubicBezTo>
                  <a:cubicBezTo>
                    <a:pt x="15125" y="0"/>
                    <a:pt x="18179" y="0"/>
                    <a:pt x="212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409504" y="4224397"/>
              <a:ext cx="127696" cy="39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511" fill="norm" stroke="1" extrusionOk="0">
                  <a:moveTo>
                    <a:pt x="20684" y="1282"/>
                  </a:moveTo>
                  <a:cubicBezTo>
                    <a:pt x="18284" y="825"/>
                    <a:pt x="15884" y="368"/>
                    <a:pt x="13827" y="140"/>
                  </a:cubicBezTo>
                  <a:cubicBezTo>
                    <a:pt x="11770" y="-89"/>
                    <a:pt x="10055" y="-89"/>
                    <a:pt x="7998" y="540"/>
                  </a:cubicBezTo>
                  <a:cubicBezTo>
                    <a:pt x="5941" y="1168"/>
                    <a:pt x="3541" y="2425"/>
                    <a:pt x="1827" y="4997"/>
                  </a:cubicBezTo>
                  <a:cubicBezTo>
                    <a:pt x="113" y="7568"/>
                    <a:pt x="-916" y="11454"/>
                    <a:pt x="1141" y="14425"/>
                  </a:cubicBezTo>
                  <a:cubicBezTo>
                    <a:pt x="3198" y="17397"/>
                    <a:pt x="8341" y="19454"/>
                    <a:pt x="11770" y="20482"/>
                  </a:cubicBezTo>
                  <a:cubicBezTo>
                    <a:pt x="15198" y="21511"/>
                    <a:pt x="16913" y="21511"/>
                    <a:pt x="18627" y="21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677605" y="4273550"/>
              <a:ext cx="3739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0"/>
                  </a:moveTo>
                  <a:cubicBezTo>
                    <a:pt x="758" y="3960"/>
                    <a:pt x="-1516" y="7920"/>
                    <a:pt x="1326" y="11520"/>
                  </a:cubicBezTo>
                  <a:cubicBezTo>
                    <a:pt x="4168" y="15120"/>
                    <a:pt x="12126" y="18360"/>
                    <a:pt x="200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734050" y="4368800"/>
              <a:ext cx="1587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6560"/>
                    <a:pt x="6336" y="11520"/>
                    <a:pt x="9936" y="7920"/>
                  </a:cubicBezTo>
                  <a:cubicBezTo>
                    <a:pt x="13536" y="4320"/>
                    <a:pt x="1756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6091373" y="4184650"/>
              <a:ext cx="169728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16583" y="0"/>
                  </a:moveTo>
                  <a:cubicBezTo>
                    <a:pt x="14983" y="3388"/>
                    <a:pt x="13383" y="6776"/>
                    <a:pt x="10850" y="9318"/>
                  </a:cubicBezTo>
                  <a:cubicBezTo>
                    <a:pt x="8316" y="11859"/>
                    <a:pt x="4850" y="13553"/>
                    <a:pt x="2716" y="13341"/>
                  </a:cubicBezTo>
                  <a:cubicBezTo>
                    <a:pt x="583" y="13129"/>
                    <a:pt x="-217" y="11012"/>
                    <a:pt x="50" y="10165"/>
                  </a:cubicBezTo>
                  <a:cubicBezTo>
                    <a:pt x="316" y="9318"/>
                    <a:pt x="1650" y="9741"/>
                    <a:pt x="4583" y="11859"/>
                  </a:cubicBezTo>
                  <a:cubicBezTo>
                    <a:pt x="7516" y="13976"/>
                    <a:pt x="12050" y="17788"/>
                    <a:pt x="15116" y="19694"/>
                  </a:cubicBezTo>
                  <a:cubicBezTo>
                    <a:pt x="18183" y="21600"/>
                    <a:pt x="19783" y="21600"/>
                    <a:pt x="2138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6261100" y="4121150"/>
              <a:ext cx="1206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7" y="1333"/>
                    <a:pt x="16295" y="2667"/>
                    <a:pt x="13074" y="5533"/>
                  </a:cubicBezTo>
                  <a:cubicBezTo>
                    <a:pt x="9853" y="8400"/>
                    <a:pt x="6063" y="12800"/>
                    <a:pt x="3789" y="15733"/>
                  </a:cubicBezTo>
                  <a:cubicBezTo>
                    <a:pt x="1516" y="18667"/>
                    <a:pt x="758" y="20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6350000" y="4381449"/>
              <a:ext cx="177800" cy="125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8" fill="norm" stroke="1" extrusionOk="0">
                  <a:moveTo>
                    <a:pt x="0" y="1070"/>
                  </a:moveTo>
                  <a:cubicBezTo>
                    <a:pt x="1286" y="362"/>
                    <a:pt x="2571" y="-346"/>
                    <a:pt x="4243" y="185"/>
                  </a:cubicBezTo>
                  <a:cubicBezTo>
                    <a:pt x="5914" y="716"/>
                    <a:pt x="7971" y="2487"/>
                    <a:pt x="8871" y="4257"/>
                  </a:cubicBezTo>
                  <a:cubicBezTo>
                    <a:pt x="9771" y="6028"/>
                    <a:pt x="9514" y="7798"/>
                    <a:pt x="8743" y="9569"/>
                  </a:cubicBezTo>
                  <a:cubicBezTo>
                    <a:pt x="7971" y="11339"/>
                    <a:pt x="6686" y="13110"/>
                    <a:pt x="5786" y="15057"/>
                  </a:cubicBezTo>
                  <a:cubicBezTo>
                    <a:pt x="4886" y="17005"/>
                    <a:pt x="4371" y="19129"/>
                    <a:pt x="5271" y="20192"/>
                  </a:cubicBezTo>
                  <a:cubicBezTo>
                    <a:pt x="6171" y="21254"/>
                    <a:pt x="8486" y="21254"/>
                    <a:pt x="11443" y="20015"/>
                  </a:cubicBezTo>
                  <a:cubicBezTo>
                    <a:pt x="14400" y="18775"/>
                    <a:pt x="18000" y="16297"/>
                    <a:pt x="21600" y="1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6534150" y="4140200"/>
              <a:ext cx="113628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600" fill="norm" stroke="1" extrusionOk="0">
                  <a:moveTo>
                    <a:pt x="0" y="0"/>
                  </a:moveTo>
                  <a:cubicBezTo>
                    <a:pt x="7579" y="2084"/>
                    <a:pt x="15158" y="4168"/>
                    <a:pt x="18379" y="6821"/>
                  </a:cubicBezTo>
                  <a:cubicBezTo>
                    <a:pt x="21600" y="9474"/>
                    <a:pt x="20463" y="12695"/>
                    <a:pt x="17811" y="15253"/>
                  </a:cubicBezTo>
                  <a:cubicBezTo>
                    <a:pt x="15158" y="17811"/>
                    <a:pt x="10989" y="19705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8030754" y="5228967"/>
              <a:ext cx="222130" cy="28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79" fill="norm" stroke="1" extrusionOk="0">
                  <a:moveTo>
                    <a:pt x="16087" y="4579"/>
                  </a:moveTo>
                  <a:cubicBezTo>
                    <a:pt x="17310" y="3299"/>
                    <a:pt x="18532" y="2019"/>
                    <a:pt x="19551" y="1139"/>
                  </a:cubicBezTo>
                  <a:cubicBezTo>
                    <a:pt x="20570" y="259"/>
                    <a:pt x="21385" y="-221"/>
                    <a:pt x="21385" y="99"/>
                  </a:cubicBezTo>
                  <a:cubicBezTo>
                    <a:pt x="21385" y="419"/>
                    <a:pt x="20570" y="1539"/>
                    <a:pt x="17615" y="4099"/>
                  </a:cubicBezTo>
                  <a:cubicBezTo>
                    <a:pt x="14660" y="6659"/>
                    <a:pt x="9566" y="10659"/>
                    <a:pt x="6204" y="13299"/>
                  </a:cubicBezTo>
                  <a:cubicBezTo>
                    <a:pt x="2842" y="15939"/>
                    <a:pt x="1211" y="17219"/>
                    <a:pt x="498" y="18339"/>
                  </a:cubicBezTo>
                  <a:cubicBezTo>
                    <a:pt x="-215" y="19459"/>
                    <a:pt x="-11" y="20419"/>
                    <a:pt x="193" y="21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8134350" y="5353050"/>
              <a:ext cx="2095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108"/>
                    <a:pt x="16364" y="2215"/>
                    <a:pt x="12982" y="4892"/>
                  </a:cubicBezTo>
                  <a:cubicBezTo>
                    <a:pt x="9600" y="7569"/>
                    <a:pt x="5455" y="11815"/>
                    <a:pt x="3164" y="14862"/>
                  </a:cubicBezTo>
                  <a:cubicBezTo>
                    <a:pt x="873" y="17908"/>
                    <a:pt x="436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8197849" y="5461000"/>
              <a:ext cx="2667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932"/>
                    <a:pt x="15429" y="3863"/>
                    <a:pt x="11829" y="7463"/>
                  </a:cubicBezTo>
                  <a:cubicBezTo>
                    <a:pt x="8229" y="11063"/>
                    <a:pt x="4114" y="163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8267700" y="5607050"/>
              <a:ext cx="3111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7" y="2520"/>
                    <a:pt x="15135" y="5040"/>
                    <a:pt x="11755" y="8190"/>
                  </a:cubicBezTo>
                  <a:cubicBezTo>
                    <a:pt x="8376" y="11340"/>
                    <a:pt x="4849" y="15120"/>
                    <a:pt x="2865" y="17460"/>
                  </a:cubicBezTo>
                  <a:cubicBezTo>
                    <a:pt x="882" y="19800"/>
                    <a:pt x="441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8432800" y="5708650"/>
              <a:ext cx="2730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47" y="3343"/>
                    <a:pt x="12893" y="6686"/>
                    <a:pt x="9293" y="10286"/>
                  </a:cubicBezTo>
                  <a:cubicBezTo>
                    <a:pt x="5693" y="13886"/>
                    <a:pt x="2847" y="17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8623300" y="5708650"/>
              <a:ext cx="3048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2182"/>
                    <a:pt x="13800" y="4364"/>
                    <a:pt x="10200" y="7964"/>
                  </a:cubicBezTo>
                  <a:cubicBezTo>
                    <a:pt x="6600" y="11564"/>
                    <a:pt x="3300" y="165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8807449" y="5848350"/>
              <a:ext cx="2857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0" y="3300"/>
                    <a:pt x="13280" y="6600"/>
                    <a:pt x="9680" y="10200"/>
                  </a:cubicBezTo>
                  <a:cubicBezTo>
                    <a:pt x="6080" y="13800"/>
                    <a:pt x="3040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8375650" y="5251450"/>
              <a:ext cx="711200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7" y="20031"/>
                    <a:pt x="1414" y="18462"/>
                    <a:pt x="2604" y="16662"/>
                  </a:cubicBezTo>
                  <a:cubicBezTo>
                    <a:pt x="3793" y="14862"/>
                    <a:pt x="5464" y="12831"/>
                    <a:pt x="7425" y="10754"/>
                  </a:cubicBezTo>
                  <a:cubicBezTo>
                    <a:pt x="9386" y="8677"/>
                    <a:pt x="11636" y="6554"/>
                    <a:pt x="13789" y="4892"/>
                  </a:cubicBezTo>
                  <a:cubicBezTo>
                    <a:pt x="15943" y="3231"/>
                    <a:pt x="18000" y="2031"/>
                    <a:pt x="19286" y="1292"/>
                  </a:cubicBezTo>
                  <a:cubicBezTo>
                    <a:pt x="20571" y="554"/>
                    <a:pt x="21086" y="2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9016999" y="5214292"/>
              <a:ext cx="130417" cy="151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66" fill="norm" stroke="1" extrusionOk="0">
                  <a:moveTo>
                    <a:pt x="0" y="2566"/>
                  </a:moveTo>
                  <a:cubicBezTo>
                    <a:pt x="1012" y="1366"/>
                    <a:pt x="2025" y="166"/>
                    <a:pt x="5062" y="16"/>
                  </a:cubicBezTo>
                  <a:cubicBezTo>
                    <a:pt x="8100" y="-134"/>
                    <a:pt x="13162" y="766"/>
                    <a:pt x="16538" y="1966"/>
                  </a:cubicBezTo>
                  <a:cubicBezTo>
                    <a:pt x="19912" y="3166"/>
                    <a:pt x="21600" y="4666"/>
                    <a:pt x="20419" y="7966"/>
                  </a:cubicBezTo>
                  <a:cubicBezTo>
                    <a:pt x="19237" y="11266"/>
                    <a:pt x="15187" y="16366"/>
                    <a:pt x="11137" y="214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9304338" y="5003800"/>
              <a:ext cx="20161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18731" y="0"/>
                  </a:moveTo>
                  <a:cubicBezTo>
                    <a:pt x="16031" y="3600"/>
                    <a:pt x="13331" y="7200"/>
                    <a:pt x="10631" y="9212"/>
                  </a:cubicBezTo>
                  <a:cubicBezTo>
                    <a:pt x="7931" y="11224"/>
                    <a:pt x="5231" y="11647"/>
                    <a:pt x="3431" y="11541"/>
                  </a:cubicBezTo>
                  <a:cubicBezTo>
                    <a:pt x="1631" y="11435"/>
                    <a:pt x="731" y="10800"/>
                    <a:pt x="281" y="9953"/>
                  </a:cubicBezTo>
                  <a:cubicBezTo>
                    <a:pt x="-169" y="9106"/>
                    <a:pt x="-169" y="8047"/>
                    <a:pt x="956" y="7200"/>
                  </a:cubicBezTo>
                  <a:cubicBezTo>
                    <a:pt x="2081" y="6353"/>
                    <a:pt x="4331" y="5718"/>
                    <a:pt x="7481" y="7624"/>
                  </a:cubicBezTo>
                  <a:cubicBezTo>
                    <a:pt x="10631" y="9529"/>
                    <a:pt x="14681" y="13976"/>
                    <a:pt x="17156" y="16729"/>
                  </a:cubicBezTo>
                  <a:cubicBezTo>
                    <a:pt x="19631" y="19482"/>
                    <a:pt x="20531" y="20541"/>
                    <a:pt x="2143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9480550" y="5022850"/>
              <a:ext cx="1206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888"/>
                    <a:pt x="14779" y="7776"/>
                    <a:pt x="11179" y="11376"/>
                  </a:cubicBezTo>
                  <a:cubicBezTo>
                    <a:pt x="7579" y="14976"/>
                    <a:pt x="3789" y="182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9594849" y="5236162"/>
              <a:ext cx="165101" cy="12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3561"/>
                  </a:moveTo>
                  <a:cubicBezTo>
                    <a:pt x="831" y="2168"/>
                    <a:pt x="1662" y="774"/>
                    <a:pt x="3046" y="252"/>
                  </a:cubicBezTo>
                  <a:cubicBezTo>
                    <a:pt x="4431" y="-271"/>
                    <a:pt x="6369" y="77"/>
                    <a:pt x="7892" y="774"/>
                  </a:cubicBezTo>
                  <a:cubicBezTo>
                    <a:pt x="9415" y="1471"/>
                    <a:pt x="10523" y="2516"/>
                    <a:pt x="10108" y="5303"/>
                  </a:cubicBezTo>
                  <a:cubicBezTo>
                    <a:pt x="9692" y="8090"/>
                    <a:pt x="7754" y="12619"/>
                    <a:pt x="6231" y="15581"/>
                  </a:cubicBezTo>
                  <a:cubicBezTo>
                    <a:pt x="4708" y="18542"/>
                    <a:pt x="3600" y="19935"/>
                    <a:pt x="3877" y="20632"/>
                  </a:cubicBezTo>
                  <a:cubicBezTo>
                    <a:pt x="4154" y="21329"/>
                    <a:pt x="5815" y="21329"/>
                    <a:pt x="9000" y="21329"/>
                  </a:cubicBezTo>
                  <a:cubicBezTo>
                    <a:pt x="12185" y="21329"/>
                    <a:pt x="16892" y="21329"/>
                    <a:pt x="21600" y="21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8" name="Drawing"/>
          <p:cNvGrpSpPr/>
          <p:nvPr/>
        </p:nvGrpSpPr>
        <p:grpSpPr>
          <a:xfrm>
            <a:off x="967189" y="1481727"/>
            <a:ext cx="11269262" cy="6619815"/>
            <a:chOff x="0" y="0"/>
            <a:chExt cx="11269260" cy="6619814"/>
          </a:xfrm>
        </p:grpSpPr>
        <p:sp>
          <p:nvSpPr>
            <p:cNvPr id="1496" name="Line"/>
            <p:cNvSpPr/>
            <p:nvPr/>
          </p:nvSpPr>
          <p:spPr>
            <a:xfrm>
              <a:off x="2417786" y="115245"/>
              <a:ext cx="285325" cy="50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14" fill="norm" stroke="1" extrusionOk="0">
                  <a:moveTo>
                    <a:pt x="1888" y="6374"/>
                  </a:moveTo>
                  <a:cubicBezTo>
                    <a:pt x="2208" y="8814"/>
                    <a:pt x="2528" y="11254"/>
                    <a:pt x="2688" y="13604"/>
                  </a:cubicBezTo>
                  <a:cubicBezTo>
                    <a:pt x="2848" y="15954"/>
                    <a:pt x="2848" y="18213"/>
                    <a:pt x="2688" y="19614"/>
                  </a:cubicBezTo>
                  <a:cubicBezTo>
                    <a:pt x="2528" y="21015"/>
                    <a:pt x="2208" y="21557"/>
                    <a:pt x="1968" y="21512"/>
                  </a:cubicBezTo>
                  <a:cubicBezTo>
                    <a:pt x="1728" y="21467"/>
                    <a:pt x="1568" y="20834"/>
                    <a:pt x="1248" y="18801"/>
                  </a:cubicBezTo>
                  <a:cubicBezTo>
                    <a:pt x="928" y="16767"/>
                    <a:pt x="448" y="13333"/>
                    <a:pt x="208" y="10441"/>
                  </a:cubicBezTo>
                  <a:cubicBezTo>
                    <a:pt x="-32" y="7549"/>
                    <a:pt x="-32" y="5199"/>
                    <a:pt x="48" y="3753"/>
                  </a:cubicBezTo>
                  <a:cubicBezTo>
                    <a:pt x="128" y="2307"/>
                    <a:pt x="288" y="1765"/>
                    <a:pt x="688" y="1358"/>
                  </a:cubicBezTo>
                  <a:cubicBezTo>
                    <a:pt x="1088" y="951"/>
                    <a:pt x="1728" y="680"/>
                    <a:pt x="2368" y="725"/>
                  </a:cubicBezTo>
                  <a:cubicBezTo>
                    <a:pt x="3008" y="770"/>
                    <a:pt x="3648" y="1132"/>
                    <a:pt x="4848" y="2668"/>
                  </a:cubicBezTo>
                  <a:cubicBezTo>
                    <a:pt x="6048" y="4205"/>
                    <a:pt x="7808" y="6916"/>
                    <a:pt x="9488" y="9537"/>
                  </a:cubicBezTo>
                  <a:cubicBezTo>
                    <a:pt x="11168" y="12158"/>
                    <a:pt x="12768" y="14688"/>
                    <a:pt x="13888" y="16180"/>
                  </a:cubicBezTo>
                  <a:cubicBezTo>
                    <a:pt x="15008" y="17671"/>
                    <a:pt x="15648" y="18123"/>
                    <a:pt x="16368" y="18394"/>
                  </a:cubicBezTo>
                  <a:cubicBezTo>
                    <a:pt x="17088" y="18665"/>
                    <a:pt x="17888" y="18755"/>
                    <a:pt x="18608" y="18665"/>
                  </a:cubicBezTo>
                  <a:cubicBezTo>
                    <a:pt x="19328" y="18575"/>
                    <a:pt x="19968" y="18303"/>
                    <a:pt x="20528" y="16767"/>
                  </a:cubicBezTo>
                  <a:cubicBezTo>
                    <a:pt x="21088" y="15231"/>
                    <a:pt x="21568" y="12429"/>
                    <a:pt x="21568" y="9627"/>
                  </a:cubicBezTo>
                  <a:cubicBezTo>
                    <a:pt x="21568" y="6826"/>
                    <a:pt x="21088" y="4024"/>
                    <a:pt x="20688" y="2307"/>
                  </a:cubicBezTo>
                  <a:cubicBezTo>
                    <a:pt x="20288" y="590"/>
                    <a:pt x="19968" y="-43"/>
                    <a:pt x="19888" y="2"/>
                  </a:cubicBezTo>
                  <a:cubicBezTo>
                    <a:pt x="19808" y="47"/>
                    <a:pt x="19968" y="770"/>
                    <a:pt x="20128" y="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2769732" y="338505"/>
              <a:ext cx="91188" cy="19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0950" fill="norm" stroke="1" extrusionOk="0">
                  <a:moveTo>
                    <a:pt x="19894" y="2284"/>
                  </a:moveTo>
                  <a:cubicBezTo>
                    <a:pt x="17931" y="1375"/>
                    <a:pt x="15967" y="465"/>
                    <a:pt x="13758" y="124"/>
                  </a:cubicBezTo>
                  <a:cubicBezTo>
                    <a:pt x="11549" y="-217"/>
                    <a:pt x="9094" y="10"/>
                    <a:pt x="6149" y="2511"/>
                  </a:cubicBezTo>
                  <a:cubicBezTo>
                    <a:pt x="3203" y="5012"/>
                    <a:pt x="-233" y="9787"/>
                    <a:pt x="12" y="13311"/>
                  </a:cubicBezTo>
                  <a:cubicBezTo>
                    <a:pt x="258" y="16836"/>
                    <a:pt x="4185" y="19109"/>
                    <a:pt x="7622" y="20246"/>
                  </a:cubicBezTo>
                  <a:cubicBezTo>
                    <a:pt x="11058" y="21383"/>
                    <a:pt x="14003" y="21383"/>
                    <a:pt x="16458" y="18427"/>
                  </a:cubicBezTo>
                  <a:cubicBezTo>
                    <a:pt x="18912" y="15471"/>
                    <a:pt x="20876" y="9560"/>
                    <a:pt x="21122" y="6149"/>
                  </a:cubicBezTo>
                  <a:cubicBezTo>
                    <a:pt x="21367" y="2739"/>
                    <a:pt x="19894" y="1829"/>
                    <a:pt x="18667" y="1375"/>
                  </a:cubicBezTo>
                  <a:cubicBezTo>
                    <a:pt x="17440" y="920"/>
                    <a:pt x="16458" y="920"/>
                    <a:pt x="15476" y="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2912660" y="308972"/>
              <a:ext cx="120651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160"/>
                  </a:moveTo>
                  <a:cubicBezTo>
                    <a:pt x="1516" y="1620"/>
                    <a:pt x="3032" y="1080"/>
                    <a:pt x="4547" y="1080"/>
                  </a:cubicBezTo>
                  <a:cubicBezTo>
                    <a:pt x="6063" y="1080"/>
                    <a:pt x="7579" y="1620"/>
                    <a:pt x="9474" y="4050"/>
                  </a:cubicBezTo>
                  <a:cubicBezTo>
                    <a:pt x="11368" y="6480"/>
                    <a:pt x="13642" y="10800"/>
                    <a:pt x="14400" y="13860"/>
                  </a:cubicBezTo>
                  <a:cubicBezTo>
                    <a:pt x="15158" y="16920"/>
                    <a:pt x="14400" y="18720"/>
                    <a:pt x="13263" y="19890"/>
                  </a:cubicBezTo>
                  <a:cubicBezTo>
                    <a:pt x="12126" y="21060"/>
                    <a:pt x="10611" y="21600"/>
                    <a:pt x="9095" y="21510"/>
                  </a:cubicBezTo>
                  <a:cubicBezTo>
                    <a:pt x="7579" y="21420"/>
                    <a:pt x="6063" y="20700"/>
                    <a:pt x="5495" y="18000"/>
                  </a:cubicBezTo>
                  <a:cubicBezTo>
                    <a:pt x="4926" y="15300"/>
                    <a:pt x="5305" y="10620"/>
                    <a:pt x="8147" y="7290"/>
                  </a:cubicBezTo>
                  <a:cubicBezTo>
                    <a:pt x="10989" y="3960"/>
                    <a:pt x="16295" y="19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3109510" y="312899"/>
              <a:ext cx="228601" cy="20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898"/>
                  </a:moveTo>
                  <a:cubicBezTo>
                    <a:pt x="600" y="8188"/>
                    <a:pt x="1200" y="13477"/>
                    <a:pt x="1500" y="16783"/>
                  </a:cubicBezTo>
                  <a:cubicBezTo>
                    <a:pt x="1800" y="20090"/>
                    <a:pt x="1800" y="21412"/>
                    <a:pt x="1700" y="21302"/>
                  </a:cubicBezTo>
                  <a:cubicBezTo>
                    <a:pt x="1600" y="21192"/>
                    <a:pt x="1400" y="19649"/>
                    <a:pt x="1700" y="16122"/>
                  </a:cubicBezTo>
                  <a:cubicBezTo>
                    <a:pt x="2000" y="12596"/>
                    <a:pt x="2800" y="7085"/>
                    <a:pt x="3600" y="3890"/>
                  </a:cubicBezTo>
                  <a:cubicBezTo>
                    <a:pt x="4400" y="694"/>
                    <a:pt x="5200" y="-188"/>
                    <a:pt x="5900" y="32"/>
                  </a:cubicBezTo>
                  <a:cubicBezTo>
                    <a:pt x="6600" y="253"/>
                    <a:pt x="7200" y="1575"/>
                    <a:pt x="7500" y="4110"/>
                  </a:cubicBezTo>
                  <a:cubicBezTo>
                    <a:pt x="7800" y="6645"/>
                    <a:pt x="7800" y="10392"/>
                    <a:pt x="7900" y="13036"/>
                  </a:cubicBezTo>
                  <a:cubicBezTo>
                    <a:pt x="8000" y="15681"/>
                    <a:pt x="8200" y="17224"/>
                    <a:pt x="8600" y="17224"/>
                  </a:cubicBezTo>
                  <a:cubicBezTo>
                    <a:pt x="9000" y="17224"/>
                    <a:pt x="9600" y="15681"/>
                    <a:pt x="10900" y="13257"/>
                  </a:cubicBezTo>
                  <a:cubicBezTo>
                    <a:pt x="12200" y="10832"/>
                    <a:pt x="14200" y="7526"/>
                    <a:pt x="15800" y="5543"/>
                  </a:cubicBezTo>
                  <a:cubicBezTo>
                    <a:pt x="17400" y="3559"/>
                    <a:pt x="18600" y="2898"/>
                    <a:pt x="19300" y="3118"/>
                  </a:cubicBezTo>
                  <a:cubicBezTo>
                    <a:pt x="20000" y="3339"/>
                    <a:pt x="20200" y="4441"/>
                    <a:pt x="20500" y="7416"/>
                  </a:cubicBezTo>
                  <a:cubicBezTo>
                    <a:pt x="20800" y="10392"/>
                    <a:pt x="21200" y="15241"/>
                    <a:pt x="21600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3367608" y="28442"/>
              <a:ext cx="252831" cy="48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56" fill="norm" stroke="1" extrusionOk="0">
                  <a:moveTo>
                    <a:pt x="7152" y="15614"/>
                  </a:moveTo>
                  <a:cubicBezTo>
                    <a:pt x="7152" y="15142"/>
                    <a:pt x="7152" y="14670"/>
                    <a:pt x="6706" y="14246"/>
                  </a:cubicBezTo>
                  <a:cubicBezTo>
                    <a:pt x="6259" y="13822"/>
                    <a:pt x="5367" y="13444"/>
                    <a:pt x="4564" y="13444"/>
                  </a:cubicBezTo>
                  <a:cubicBezTo>
                    <a:pt x="3760" y="13444"/>
                    <a:pt x="3046" y="13822"/>
                    <a:pt x="2332" y="14387"/>
                  </a:cubicBezTo>
                  <a:cubicBezTo>
                    <a:pt x="1618" y="14953"/>
                    <a:pt x="904" y="15708"/>
                    <a:pt x="458" y="16463"/>
                  </a:cubicBezTo>
                  <a:cubicBezTo>
                    <a:pt x="12" y="17217"/>
                    <a:pt x="-167" y="17972"/>
                    <a:pt x="190" y="18396"/>
                  </a:cubicBezTo>
                  <a:cubicBezTo>
                    <a:pt x="547" y="18821"/>
                    <a:pt x="1440" y="18915"/>
                    <a:pt x="2332" y="18821"/>
                  </a:cubicBezTo>
                  <a:cubicBezTo>
                    <a:pt x="3225" y="18726"/>
                    <a:pt x="4117" y="18443"/>
                    <a:pt x="4921" y="18160"/>
                  </a:cubicBezTo>
                  <a:cubicBezTo>
                    <a:pt x="5724" y="17877"/>
                    <a:pt x="6438" y="17594"/>
                    <a:pt x="7063" y="17783"/>
                  </a:cubicBezTo>
                  <a:cubicBezTo>
                    <a:pt x="7688" y="17972"/>
                    <a:pt x="8223" y="18632"/>
                    <a:pt x="8848" y="19104"/>
                  </a:cubicBezTo>
                  <a:cubicBezTo>
                    <a:pt x="9473" y="19575"/>
                    <a:pt x="10187" y="19858"/>
                    <a:pt x="10901" y="19858"/>
                  </a:cubicBezTo>
                  <a:cubicBezTo>
                    <a:pt x="11615" y="19858"/>
                    <a:pt x="12329" y="19575"/>
                    <a:pt x="13400" y="18396"/>
                  </a:cubicBezTo>
                  <a:cubicBezTo>
                    <a:pt x="14471" y="17217"/>
                    <a:pt x="15899" y="15142"/>
                    <a:pt x="17059" y="12784"/>
                  </a:cubicBezTo>
                  <a:cubicBezTo>
                    <a:pt x="18220" y="10426"/>
                    <a:pt x="19112" y="7785"/>
                    <a:pt x="19826" y="5757"/>
                  </a:cubicBezTo>
                  <a:cubicBezTo>
                    <a:pt x="20540" y="3729"/>
                    <a:pt x="21076" y="2314"/>
                    <a:pt x="21254" y="1371"/>
                  </a:cubicBezTo>
                  <a:cubicBezTo>
                    <a:pt x="21433" y="428"/>
                    <a:pt x="21254" y="-44"/>
                    <a:pt x="20808" y="3"/>
                  </a:cubicBezTo>
                  <a:cubicBezTo>
                    <a:pt x="20362" y="50"/>
                    <a:pt x="19648" y="616"/>
                    <a:pt x="18666" y="2503"/>
                  </a:cubicBezTo>
                  <a:cubicBezTo>
                    <a:pt x="17684" y="4389"/>
                    <a:pt x="16435" y="7596"/>
                    <a:pt x="15631" y="10567"/>
                  </a:cubicBezTo>
                  <a:cubicBezTo>
                    <a:pt x="14828" y="13539"/>
                    <a:pt x="14471" y="16274"/>
                    <a:pt x="14560" y="18066"/>
                  </a:cubicBezTo>
                  <a:cubicBezTo>
                    <a:pt x="14650" y="19858"/>
                    <a:pt x="15185" y="20707"/>
                    <a:pt x="15721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3712760" y="385172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3892677" y="86722"/>
              <a:ext cx="147935" cy="43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31" fill="norm" stroke="1" extrusionOk="0">
                  <a:moveTo>
                    <a:pt x="7910" y="0"/>
                  </a:moveTo>
                  <a:cubicBezTo>
                    <a:pt x="6693" y="3460"/>
                    <a:pt x="5476" y="6920"/>
                    <a:pt x="4259" y="10066"/>
                  </a:cubicBezTo>
                  <a:cubicBezTo>
                    <a:pt x="3042" y="13212"/>
                    <a:pt x="1825" y="16043"/>
                    <a:pt x="1065" y="17773"/>
                  </a:cubicBezTo>
                  <a:cubicBezTo>
                    <a:pt x="304" y="19503"/>
                    <a:pt x="0" y="20132"/>
                    <a:pt x="0" y="20184"/>
                  </a:cubicBezTo>
                  <a:cubicBezTo>
                    <a:pt x="0" y="20237"/>
                    <a:pt x="304" y="19713"/>
                    <a:pt x="1521" y="18454"/>
                  </a:cubicBezTo>
                  <a:cubicBezTo>
                    <a:pt x="2738" y="17196"/>
                    <a:pt x="4868" y="15204"/>
                    <a:pt x="6541" y="13893"/>
                  </a:cubicBezTo>
                  <a:cubicBezTo>
                    <a:pt x="8214" y="12583"/>
                    <a:pt x="9431" y="11953"/>
                    <a:pt x="10648" y="11482"/>
                  </a:cubicBezTo>
                  <a:cubicBezTo>
                    <a:pt x="11865" y="11010"/>
                    <a:pt x="13082" y="10695"/>
                    <a:pt x="14603" y="10748"/>
                  </a:cubicBezTo>
                  <a:cubicBezTo>
                    <a:pt x="16124" y="10800"/>
                    <a:pt x="17949" y="11219"/>
                    <a:pt x="19318" y="12425"/>
                  </a:cubicBezTo>
                  <a:cubicBezTo>
                    <a:pt x="20687" y="13631"/>
                    <a:pt x="21600" y="15623"/>
                    <a:pt x="21144" y="17144"/>
                  </a:cubicBezTo>
                  <a:cubicBezTo>
                    <a:pt x="20687" y="18664"/>
                    <a:pt x="18862" y="19713"/>
                    <a:pt x="16428" y="20394"/>
                  </a:cubicBezTo>
                  <a:cubicBezTo>
                    <a:pt x="13994" y="21076"/>
                    <a:pt x="10952" y="21390"/>
                    <a:pt x="8670" y="21495"/>
                  </a:cubicBezTo>
                  <a:cubicBezTo>
                    <a:pt x="6389" y="21600"/>
                    <a:pt x="4868" y="21495"/>
                    <a:pt x="4107" y="20866"/>
                  </a:cubicBezTo>
                  <a:cubicBezTo>
                    <a:pt x="3346" y="20237"/>
                    <a:pt x="3346" y="19083"/>
                    <a:pt x="3346" y="17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4075890" y="339503"/>
              <a:ext cx="157571" cy="102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13" fill="norm" stroke="1" extrusionOk="0">
                  <a:moveTo>
                    <a:pt x="12800" y="8189"/>
                  </a:moveTo>
                  <a:cubicBezTo>
                    <a:pt x="13376" y="5984"/>
                    <a:pt x="13952" y="3780"/>
                    <a:pt x="13232" y="2237"/>
                  </a:cubicBezTo>
                  <a:cubicBezTo>
                    <a:pt x="12512" y="695"/>
                    <a:pt x="10496" y="-187"/>
                    <a:pt x="8624" y="33"/>
                  </a:cubicBezTo>
                  <a:cubicBezTo>
                    <a:pt x="6752" y="254"/>
                    <a:pt x="5024" y="1576"/>
                    <a:pt x="3584" y="3560"/>
                  </a:cubicBezTo>
                  <a:cubicBezTo>
                    <a:pt x="2144" y="5544"/>
                    <a:pt x="992" y="8189"/>
                    <a:pt x="416" y="10613"/>
                  </a:cubicBezTo>
                  <a:cubicBezTo>
                    <a:pt x="-160" y="13037"/>
                    <a:pt x="-160" y="15242"/>
                    <a:pt x="560" y="16344"/>
                  </a:cubicBezTo>
                  <a:cubicBezTo>
                    <a:pt x="1280" y="17446"/>
                    <a:pt x="2720" y="17446"/>
                    <a:pt x="4016" y="16784"/>
                  </a:cubicBezTo>
                  <a:cubicBezTo>
                    <a:pt x="5312" y="16123"/>
                    <a:pt x="6464" y="14801"/>
                    <a:pt x="8048" y="12817"/>
                  </a:cubicBezTo>
                  <a:cubicBezTo>
                    <a:pt x="9632" y="10833"/>
                    <a:pt x="11648" y="8189"/>
                    <a:pt x="12800" y="8189"/>
                  </a:cubicBezTo>
                  <a:cubicBezTo>
                    <a:pt x="13952" y="8189"/>
                    <a:pt x="14240" y="10833"/>
                    <a:pt x="15536" y="13478"/>
                  </a:cubicBezTo>
                  <a:cubicBezTo>
                    <a:pt x="16832" y="16123"/>
                    <a:pt x="19136" y="18768"/>
                    <a:pt x="2144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4290610" y="294108"/>
              <a:ext cx="95251" cy="18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21600" y="1724"/>
                  </a:moveTo>
                  <a:cubicBezTo>
                    <a:pt x="19200" y="1233"/>
                    <a:pt x="16800" y="742"/>
                    <a:pt x="14400" y="374"/>
                  </a:cubicBezTo>
                  <a:cubicBezTo>
                    <a:pt x="12000" y="5"/>
                    <a:pt x="9600" y="-240"/>
                    <a:pt x="7920" y="374"/>
                  </a:cubicBezTo>
                  <a:cubicBezTo>
                    <a:pt x="6240" y="987"/>
                    <a:pt x="5280" y="2460"/>
                    <a:pt x="5760" y="5405"/>
                  </a:cubicBezTo>
                  <a:cubicBezTo>
                    <a:pt x="6240" y="8351"/>
                    <a:pt x="8160" y="12769"/>
                    <a:pt x="9360" y="15592"/>
                  </a:cubicBezTo>
                  <a:cubicBezTo>
                    <a:pt x="10560" y="18415"/>
                    <a:pt x="11040" y="19642"/>
                    <a:pt x="9840" y="20378"/>
                  </a:cubicBezTo>
                  <a:cubicBezTo>
                    <a:pt x="8640" y="21115"/>
                    <a:pt x="5760" y="21360"/>
                    <a:pt x="3840" y="20746"/>
                  </a:cubicBezTo>
                  <a:cubicBezTo>
                    <a:pt x="1920" y="20133"/>
                    <a:pt x="960" y="18660"/>
                    <a:pt x="0" y="17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4379510" y="-1"/>
              <a:ext cx="389722" cy="492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81" fill="norm" stroke="1" extrusionOk="0">
                  <a:moveTo>
                    <a:pt x="0" y="16174"/>
                  </a:moveTo>
                  <a:cubicBezTo>
                    <a:pt x="1868" y="15806"/>
                    <a:pt x="3736" y="15439"/>
                    <a:pt x="4962" y="15071"/>
                  </a:cubicBezTo>
                  <a:cubicBezTo>
                    <a:pt x="6188" y="14703"/>
                    <a:pt x="6772" y="14336"/>
                    <a:pt x="7122" y="13922"/>
                  </a:cubicBezTo>
                  <a:cubicBezTo>
                    <a:pt x="7472" y="13508"/>
                    <a:pt x="7589" y="13049"/>
                    <a:pt x="7181" y="12865"/>
                  </a:cubicBezTo>
                  <a:cubicBezTo>
                    <a:pt x="6772" y="12681"/>
                    <a:pt x="5838" y="12773"/>
                    <a:pt x="4904" y="13279"/>
                  </a:cubicBezTo>
                  <a:cubicBezTo>
                    <a:pt x="3970" y="13784"/>
                    <a:pt x="3036" y="14703"/>
                    <a:pt x="2569" y="15760"/>
                  </a:cubicBezTo>
                  <a:cubicBezTo>
                    <a:pt x="2102" y="16817"/>
                    <a:pt x="2102" y="18012"/>
                    <a:pt x="2627" y="18885"/>
                  </a:cubicBezTo>
                  <a:cubicBezTo>
                    <a:pt x="3152" y="19759"/>
                    <a:pt x="4203" y="20310"/>
                    <a:pt x="5955" y="20356"/>
                  </a:cubicBezTo>
                  <a:cubicBezTo>
                    <a:pt x="7706" y="20402"/>
                    <a:pt x="10158" y="19942"/>
                    <a:pt x="11909" y="19115"/>
                  </a:cubicBezTo>
                  <a:cubicBezTo>
                    <a:pt x="13661" y="18288"/>
                    <a:pt x="14711" y="17093"/>
                    <a:pt x="15295" y="16220"/>
                  </a:cubicBezTo>
                  <a:cubicBezTo>
                    <a:pt x="15879" y="15347"/>
                    <a:pt x="15996" y="14795"/>
                    <a:pt x="15762" y="14519"/>
                  </a:cubicBezTo>
                  <a:cubicBezTo>
                    <a:pt x="15529" y="14244"/>
                    <a:pt x="14945" y="14244"/>
                    <a:pt x="14069" y="14795"/>
                  </a:cubicBezTo>
                  <a:cubicBezTo>
                    <a:pt x="13194" y="15347"/>
                    <a:pt x="12026" y="16450"/>
                    <a:pt x="11325" y="17415"/>
                  </a:cubicBezTo>
                  <a:cubicBezTo>
                    <a:pt x="10625" y="18380"/>
                    <a:pt x="10391" y="19207"/>
                    <a:pt x="10275" y="19896"/>
                  </a:cubicBezTo>
                  <a:cubicBezTo>
                    <a:pt x="10158" y="20586"/>
                    <a:pt x="10158" y="21137"/>
                    <a:pt x="10508" y="21321"/>
                  </a:cubicBezTo>
                  <a:cubicBezTo>
                    <a:pt x="10858" y="21505"/>
                    <a:pt x="11559" y="21321"/>
                    <a:pt x="12843" y="19896"/>
                  </a:cubicBezTo>
                  <a:cubicBezTo>
                    <a:pt x="14128" y="18472"/>
                    <a:pt x="15996" y="15806"/>
                    <a:pt x="17397" y="13141"/>
                  </a:cubicBezTo>
                  <a:cubicBezTo>
                    <a:pt x="18798" y="10475"/>
                    <a:pt x="19732" y="7810"/>
                    <a:pt x="20316" y="5834"/>
                  </a:cubicBezTo>
                  <a:cubicBezTo>
                    <a:pt x="20899" y="3857"/>
                    <a:pt x="21133" y="2571"/>
                    <a:pt x="21308" y="1697"/>
                  </a:cubicBezTo>
                  <a:cubicBezTo>
                    <a:pt x="21483" y="824"/>
                    <a:pt x="21600" y="365"/>
                    <a:pt x="21366" y="135"/>
                  </a:cubicBezTo>
                  <a:cubicBezTo>
                    <a:pt x="21133" y="-95"/>
                    <a:pt x="20549" y="-95"/>
                    <a:pt x="19790" y="640"/>
                  </a:cubicBezTo>
                  <a:cubicBezTo>
                    <a:pt x="19031" y="1376"/>
                    <a:pt x="18097" y="2846"/>
                    <a:pt x="17514" y="5052"/>
                  </a:cubicBezTo>
                  <a:cubicBezTo>
                    <a:pt x="16930" y="7258"/>
                    <a:pt x="16696" y="10199"/>
                    <a:pt x="16871" y="12497"/>
                  </a:cubicBezTo>
                  <a:cubicBezTo>
                    <a:pt x="17046" y="14795"/>
                    <a:pt x="17630" y="16450"/>
                    <a:pt x="18214" y="18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5292264" y="186416"/>
              <a:ext cx="192147" cy="247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042" fill="norm" stroke="1" extrusionOk="0">
                  <a:moveTo>
                    <a:pt x="21084" y="1242"/>
                  </a:moveTo>
                  <a:cubicBezTo>
                    <a:pt x="17136" y="342"/>
                    <a:pt x="13187" y="-558"/>
                    <a:pt x="9819" y="432"/>
                  </a:cubicBezTo>
                  <a:cubicBezTo>
                    <a:pt x="6452" y="1422"/>
                    <a:pt x="3665" y="4302"/>
                    <a:pt x="1923" y="7632"/>
                  </a:cubicBezTo>
                  <a:cubicBezTo>
                    <a:pt x="181" y="10962"/>
                    <a:pt x="-516" y="14742"/>
                    <a:pt x="413" y="17262"/>
                  </a:cubicBezTo>
                  <a:cubicBezTo>
                    <a:pt x="1342" y="19782"/>
                    <a:pt x="3897" y="21042"/>
                    <a:pt x="7265" y="21042"/>
                  </a:cubicBezTo>
                  <a:cubicBezTo>
                    <a:pt x="10632" y="21042"/>
                    <a:pt x="14813" y="19782"/>
                    <a:pt x="18994" y="18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5581362" y="148106"/>
              <a:ext cx="32166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15115" y="1521"/>
                  </a:moveTo>
                  <a:cubicBezTo>
                    <a:pt x="17815" y="761"/>
                    <a:pt x="20515" y="0"/>
                    <a:pt x="20515" y="0"/>
                  </a:cubicBezTo>
                  <a:cubicBezTo>
                    <a:pt x="20515" y="0"/>
                    <a:pt x="17815" y="761"/>
                    <a:pt x="13090" y="3575"/>
                  </a:cubicBezTo>
                  <a:cubicBezTo>
                    <a:pt x="8365" y="6389"/>
                    <a:pt x="1615" y="11256"/>
                    <a:pt x="265" y="14603"/>
                  </a:cubicBezTo>
                  <a:cubicBezTo>
                    <a:pt x="-1085" y="17949"/>
                    <a:pt x="2965" y="19775"/>
                    <a:pt x="7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5528860" y="145989"/>
              <a:ext cx="2032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0800"/>
                    <a:pt x="5400" y="0"/>
                    <a:pt x="9000" y="0"/>
                  </a:cubicBezTo>
                  <a:cubicBezTo>
                    <a:pt x="12600" y="0"/>
                    <a:pt x="171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5484410" y="423272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7" y="10800"/>
                    <a:pt x="5333" y="21600"/>
                    <a:pt x="8933" y="21600"/>
                  </a:cubicBezTo>
                  <a:cubicBezTo>
                    <a:pt x="12533" y="21600"/>
                    <a:pt x="17067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5649510" y="292857"/>
              <a:ext cx="184151" cy="23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1600" y="882"/>
                  </a:moveTo>
                  <a:cubicBezTo>
                    <a:pt x="20359" y="499"/>
                    <a:pt x="19117" y="117"/>
                    <a:pt x="17876" y="22"/>
                  </a:cubicBezTo>
                  <a:cubicBezTo>
                    <a:pt x="16634" y="-74"/>
                    <a:pt x="15393" y="117"/>
                    <a:pt x="14772" y="1168"/>
                  </a:cubicBezTo>
                  <a:cubicBezTo>
                    <a:pt x="14152" y="2220"/>
                    <a:pt x="14152" y="4131"/>
                    <a:pt x="15145" y="5852"/>
                  </a:cubicBezTo>
                  <a:cubicBezTo>
                    <a:pt x="16138" y="7572"/>
                    <a:pt x="18124" y="9101"/>
                    <a:pt x="19366" y="10344"/>
                  </a:cubicBezTo>
                  <a:cubicBezTo>
                    <a:pt x="20607" y="11586"/>
                    <a:pt x="21103" y="12542"/>
                    <a:pt x="19986" y="14071"/>
                  </a:cubicBezTo>
                  <a:cubicBezTo>
                    <a:pt x="18869" y="15600"/>
                    <a:pt x="16138" y="17703"/>
                    <a:pt x="12538" y="19041"/>
                  </a:cubicBezTo>
                  <a:cubicBezTo>
                    <a:pt x="8938" y="20379"/>
                    <a:pt x="4469" y="20953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220510" y="689972"/>
              <a:ext cx="3409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" y="21273"/>
                    <a:pt x="1126" y="20945"/>
                    <a:pt x="1683" y="20618"/>
                  </a:cubicBezTo>
                  <a:cubicBezTo>
                    <a:pt x="2239" y="20291"/>
                    <a:pt x="2789" y="19964"/>
                    <a:pt x="3318" y="19145"/>
                  </a:cubicBezTo>
                  <a:cubicBezTo>
                    <a:pt x="3848" y="18327"/>
                    <a:pt x="4358" y="17018"/>
                    <a:pt x="4820" y="15709"/>
                  </a:cubicBezTo>
                  <a:cubicBezTo>
                    <a:pt x="5283" y="14400"/>
                    <a:pt x="5698" y="13091"/>
                    <a:pt x="6241" y="11782"/>
                  </a:cubicBezTo>
                  <a:cubicBezTo>
                    <a:pt x="6784" y="10473"/>
                    <a:pt x="7455" y="9164"/>
                    <a:pt x="8045" y="7855"/>
                  </a:cubicBezTo>
                  <a:cubicBezTo>
                    <a:pt x="8635" y="6545"/>
                    <a:pt x="9144" y="5236"/>
                    <a:pt x="9647" y="4255"/>
                  </a:cubicBezTo>
                  <a:cubicBezTo>
                    <a:pt x="10150" y="3273"/>
                    <a:pt x="10646" y="2618"/>
                    <a:pt x="11155" y="2127"/>
                  </a:cubicBezTo>
                  <a:cubicBezTo>
                    <a:pt x="11665" y="1636"/>
                    <a:pt x="12188" y="1309"/>
                    <a:pt x="12697" y="982"/>
                  </a:cubicBezTo>
                  <a:cubicBezTo>
                    <a:pt x="13207" y="655"/>
                    <a:pt x="13703" y="327"/>
                    <a:pt x="14179" y="164"/>
                  </a:cubicBezTo>
                  <a:cubicBezTo>
                    <a:pt x="14655" y="0"/>
                    <a:pt x="15111" y="0"/>
                    <a:pt x="15566" y="0"/>
                  </a:cubicBezTo>
                  <a:cubicBezTo>
                    <a:pt x="16022" y="0"/>
                    <a:pt x="16478" y="0"/>
                    <a:pt x="17075" y="164"/>
                  </a:cubicBezTo>
                  <a:cubicBezTo>
                    <a:pt x="17672" y="327"/>
                    <a:pt x="18409" y="655"/>
                    <a:pt x="19046" y="1473"/>
                  </a:cubicBezTo>
                  <a:cubicBezTo>
                    <a:pt x="19683" y="2291"/>
                    <a:pt x="20219" y="3600"/>
                    <a:pt x="20628" y="5073"/>
                  </a:cubicBezTo>
                  <a:cubicBezTo>
                    <a:pt x="21037" y="6545"/>
                    <a:pt x="21318" y="8182"/>
                    <a:pt x="21600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2010960" y="867772"/>
              <a:ext cx="2978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6" y="20640"/>
                    <a:pt x="952" y="19680"/>
                    <a:pt x="1489" y="19200"/>
                  </a:cubicBezTo>
                  <a:cubicBezTo>
                    <a:pt x="2026" y="18720"/>
                    <a:pt x="2625" y="18720"/>
                    <a:pt x="3232" y="18360"/>
                  </a:cubicBezTo>
                  <a:cubicBezTo>
                    <a:pt x="3838" y="18000"/>
                    <a:pt x="4452" y="17280"/>
                    <a:pt x="4997" y="16680"/>
                  </a:cubicBezTo>
                  <a:cubicBezTo>
                    <a:pt x="5542" y="16080"/>
                    <a:pt x="6018" y="15600"/>
                    <a:pt x="6548" y="15000"/>
                  </a:cubicBezTo>
                  <a:cubicBezTo>
                    <a:pt x="7077" y="14400"/>
                    <a:pt x="7661" y="13680"/>
                    <a:pt x="8252" y="12960"/>
                  </a:cubicBezTo>
                  <a:cubicBezTo>
                    <a:pt x="8843" y="12240"/>
                    <a:pt x="9441" y="11520"/>
                    <a:pt x="10071" y="10800"/>
                  </a:cubicBezTo>
                  <a:cubicBezTo>
                    <a:pt x="10700" y="10080"/>
                    <a:pt x="11360" y="9360"/>
                    <a:pt x="12051" y="8640"/>
                  </a:cubicBezTo>
                  <a:cubicBezTo>
                    <a:pt x="12742" y="7920"/>
                    <a:pt x="13464" y="7200"/>
                    <a:pt x="14177" y="6480"/>
                  </a:cubicBezTo>
                  <a:cubicBezTo>
                    <a:pt x="14891" y="5760"/>
                    <a:pt x="15597" y="5040"/>
                    <a:pt x="16311" y="4440"/>
                  </a:cubicBezTo>
                  <a:cubicBezTo>
                    <a:pt x="17025" y="3840"/>
                    <a:pt x="17747" y="3360"/>
                    <a:pt x="18461" y="2880"/>
                  </a:cubicBezTo>
                  <a:cubicBezTo>
                    <a:pt x="19174" y="2400"/>
                    <a:pt x="19881" y="1920"/>
                    <a:pt x="20403" y="1440"/>
                  </a:cubicBezTo>
                  <a:cubicBezTo>
                    <a:pt x="20925" y="960"/>
                    <a:pt x="21262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0" y="1605369"/>
              <a:ext cx="423461" cy="72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17" fill="norm" stroke="1" extrusionOk="0">
                  <a:moveTo>
                    <a:pt x="5380" y="4491"/>
                  </a:moveTo>
                  <a:cubicBezTo>
                    <a:pt x="4842" y="4554"/>
                    <a:pt x="4305" y="4617"/>
                    <a:pt x="3553" y="4460"/>
                  </a:cubicBezTo>
                  <a:cubicBezTo>
                    <a:pt x="2800" y="4303"/>
                    <a:pt x="1833" y="3926"/>
                    <a:pt x="1618" y="3392"/>
                  </a:cubicBezTo>
                  <a:cubicBezTo>
                    <a:pt x="1403" y="2858"/>
                    <a:pt x="1941" y="2168"/>
                    <a:pt x="2371" y="1697"/>
                  </a:cubicBezTo>
                  <a:cubicBezTo>
                    <a:pt x="2800" y="1226"/>
                    <a:pt x="3123" y="975"/>
                    <a:pt x="3660" y="661"/>
                  </a:cubicBezTo>
                  <a:cubicBezTo>
                    <a:pt x="4198" y="347"/>
                    <a:pt x="4950" y="-30"/>
                    <a:pt x="5433" y="1"/>
                  </a:cubicBezTo>
                  <a:cubicBezTo>
                    <a:pt x="5917" y="33"/>
                    <a:pt x="6132" y="472"/>
                    <a:pt x="6239" y="1885"/>
                  </a:cubicBezTo>
                  <a:cubicBezTo>
                    <a:pt x="6347" y="3298"/>
                    <a:pt x="6347" y="5684"/>
                    <a:pt x="5917" y="7568"/>
                  </a:cubicBezTo>
                  <a:cubicBezTo>
                    <a:pt x="5487" y="9451"/>
                    <a:pt x="4627" y="10833"/>
                    <a:pt x="4036" y="11649"/>
                  </a:cubicBezTo>
                  <a:cubicBezTo>
                    <a:pt x="3445" y="12465"/>
                    <a:pt x="3123" y="12717"/>
                    <a:pt x="2693" y="12873"/>
                  </a:cubicBezTo>
                  <a:cubicBezTo>
                    <a:pt x="2263" y="13030"/>
                    <a:pt x="1726" y="13093"/>
                    <a:pt x="1242" y="13030"/>
                  </a:cubicBezTo>
                  <a:cubicBezTo>
                    <a:pt x="759" y="12968"/>
                    <a:pt x="329" y="12779"/>
                    <a:pt x="114" y="12434"/>
                  </a:cubicBezTo>
                  <a:cubicBezTo>
                    <a:pt x="-101" y="12089"/>
                    <a:pt x="-101" y="11586"/>
                    <a:pt x="920" y="10550"/>
                  </a:cubicBezTo>
                  <a:cubicBezTo>
                    <a:pt x="1941" y="9514"/>
                    <a:pt x="3983" y="7944"/>
                    <a:pt x="6132" y="6375"/>
                  </a:cubicBezTo>
                  <a:cubicBezTo>
                    <a:pt x="8281" y="4805"/>
                    <a:pt x="10538" y="3235"/>
                    <a:pt x="11881" y="2325"/>
                  </a:cubicBezTo>
                  <a:cubicBezTo>
                    <a:pt x="13224" y="1414"/>
                    <a:pt x="13654" y="1163"/>
                    <a:pt x="14245" y="818"/>
                  </a:cubicBezTo>
                  <a:cubicBezTo>
                    <a:pt x="14836" y="472"/>
                    <a:pt x="15589" y="33"/>
                    <a:pt x="15803" y="1"/>
                  </a:cubicBezTo>
                  <a:cubicBezTo>
                    <a:pt x="16018" y="-30"/>
                    <a:pt x="15696" y="347"/>
                    <a:pt x="14836" y="1446"/>
                  </a:cubicBezTo>
                  <a:cubicBezTo>
                    <a:pt x="13977" y="2544"/>
                    <a:pt x="12580" y="4365"/>
                    <a:pt x="11344" y="6437"/>
                  </a:cubicBezTo>
                  <a:cubicBezTo>
                    <a:pt x="10108" y="8510"/>
                    <a:pt x="9033" y="10833"/>
                    <a:pt x="8389" y="12968"/>
                  </a:cubicBezTo>
                  <a:cubicBezTo>
                    <a:pt x="7744" y="15103"/>
                    <a:pt x="7529" y="17049"/>
                    <a:pt x="7798" y="18430"/>
                  </a:cubicBezTo>
                  <a:cubicBezTo>
                    <a:pt x="8066" y="19812"/>
                    <a:pt x="8818" y="20628"/>
                    <a:pt x="9571" y="21068"/>
                  </a:cubicBezTo>
                  <a:cubicBezTo>
                    <a:pt x="10323" y="21507"/>
                    <a:pt x="11075" y="21570"/>
                    <a:pt x="12096" y="21036"/>
                  </a:cubicBezTo>
                  <a:cubicBezTo>
                    <a:pt x="13117" y="20503"/>
                    <a:pt x="14406" y="19372"/>
                    <a:pt x="14998" y="18148"/>
                  </a:cubicBezTo>
                  <a:cubicBezTo>
                    <a:pt x="15589" y="16923"/>
                    <a:pt x="15481" y="15605"/>
                    <a:pt x="15105" y="14820"/>
                  </a:cubicBezTo>
                  <a:cubicBezTo>
                    <a:pt x="14729" y="14035"/>
                    <a:pt x="14084" y="13784"/>
                    <a:pt x="13493" y="13658"/>
                  </a:cubicBezTo>
                  <a:cubicBezTo>
                    <a:pt x="12902" y="13533"/>
                    <a:pt x="12365" y="13533"/>
                    <a:pt x="12365" y="13533"/>
                  </a:cubicBezTo>
                  <a:cubicBezTo>
                    <a:pt x="12365" y="13533"/>
                    <a:pt x="12902" y="13533"/>
                    <a:pt x="14514" y="13250"/>
                  </a:cubicBezTo>
                  <a:cubicBezTo>
                    <a:pt x="16126" y="12968"/>
                    <a:pt x="18812" y="12403"/>
                    <a:pt x="21499" y="11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239695" y="1660888"/>
              <a:ext cx="237866" cy="328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080" fill="norm" stroke="1" extrusionOk="0">
                  <a:moveTo>
                    <a:pt x="12767" y="2486"/>
                  </a:moveTo>
                  <a:cubicBezTo>
                    <a:pt x="12767" y="1671"/>
                    <a:pt x="12767" y="856"/>
                    <a:pt x="12293" y="516"/>
                  </a:cubicBezTo>
                  <a:cubicBezTo>
                    <a:pt x="11819" y="176"/>
                    <a:pt x="10872" y="312"/>
                    <a:pt x="9356" y="1263"/>
                  </a:cubicBezTo>
                  <a:cubicBezTo>
                    <a:pt x="7840" y="2214"/>
                    <a:pt x="5756" y="3980"/>
                    <a:pt x="3956" y="6493"/>
                  </a:cubicBezTo>
                  <a:cubicBezTo>
                    <a:pt x="2156" y="9007"/>
                    <a:pt x="640" y="12267"/>
                    <a:pt x="167" y="14712"/>
                  </a:cubicBezTo>
                  <a:cubicBezTo>
                    <a:pt x="-307" y="17158"/>
                    <a:pt x="261" y="18788"/>
                    <a:pt x="1493" y="19807"/>
                  </a:cubicBezTo>
                  <a:cubicBezTo>
                    <a:pt x="2725" y="20825"/>
                    <a:pt x="4619" y="21233"/>
                    <a:pt x="6704" y="21029"/>
                  </a:cubicBezTo>
                  <a:cubicBezTo>
                    <a:pt x="8788" y="20825"/>
                    <a:pt x="11061" y="20010"/>
                    <a:pt x="13240" y="17973"/>
                  </a:cubicBezTo>
                  <a:cubicBezTo>
                    <a:pt x="15419" y="15935"/>
                    <a:pt x="17504" y="12675"/>
                    <a:pt x="18072" y="9550"/>
                  </a:cubicBezTo>
                  <a:cubicBezTo>
                    <a:pt x="18640" y="6425"/>
                    <a:pt x="17693" y="3437"/>
                    <a:pt x="15893" y="1739"/>
                  </a:cubicBezTo>
                  <a:cubicBezTo>
                    <a:pt x="14093" y="41"/>
                    <a:pt x="11440" y="-367"/>
                    <a:pt x="8882" y="312"/>
                  </a:cubicBezTo>
                  <a:cubicBezTo>
                    <a:pt x="6325" y="991"/>
                    <a:pt x="3861" y="2758"/>
                    <a:pt x="2914" y="4591"/>
                  </a:cubicBezTo>
                  <a:cubicBezTo>
                    <a:pt x="1967" y="6425"/>
                    <a:pt x="2535" y="8327"/>
                    <a:pt x="3956" y="9414"/>
                  </a:cubicBezTo>
                  <a:cubicBezTo>
                    <a:pt x="5377" y="10501"/>
                    <a:pt x="7651" y="10773"/>
                    <a:pt x="10682" y="10229"/>
                  </a:cubicBezTo>
                  <a:cubicBezTo>
                    <a:pt x="13714" y="9686"/>
                    <a:pt x="17504" y="8327"/>
                    <a:pt x="21293" y="6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303244" y="1491017"/>
              <a:ext cx="142567" cy="9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56" fill="norm" stroke="1" extrusionOk="0">
                  <a:moveTo>
                    <a:pt x="2336" y="17454"/>
                  </a:moveTo>
                  <a:cubicBezTo>
                    <a:pt x="1383" y="19417"/>
                    <a:pt x="430" y="21381"/>
                    <a:pt x="113" y="21136"/>
                  </a:cubicBezTo>
                  <a:cubicBezTo>
                    <a:pt x="-205" y="20890"/>
                    <a:pt x="113" y="18436"/>
                    <a:pt x="1542" y="14999"/>
                  </a:cubicBezTo>
                  <a:cubicBezTo>
                    <a:pt x="2971" y="11563"/>
                    <a:pt x="5513" y="7145"/>
                    <a:pt x="7577" y="4199"/>
                  </a:cubicBezTo>
                  <a:cubicBezTo>
                    <a:pt x="9642" y="1254"/>
                    <a:pt x="11230" y="-219"/>
                    <a:pt x="12501" y="26"/>
                  </a:cubicBezTo>
                  <a:cubicBezTo>
                    <a:pt x="13771" y="272"/>
                    <a:pt x="14724" y="2236"/>
                    <a:pt x="15360" y="4936"/>
                  </a:cubicBezTo>
                  <a:cubicBezTo>
                    <a:pt x="15995" y="7636"/>
                    <a:pt x="16313" y="11072"/>
                    <a:pt x="17266" y="13036"/>
                  </a:cubicBezTo>
                  <a:cubicBezTo>
                    <a:pt x="18219" y="14999"/>
                    <a:pt x="19807" y="15490"/>
                    <a:pt x="21395" y="15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776010" y="1782172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7600"/>
                    <a:pt x="847" y="13600"/>
                    <a:pt x="2118" y="10000"/>
                  </a:cubicBezTo>
                  <a:cubicBezTo>
                    <a:pt x="3388" y="6400"/>
                    <a:pt x="5506" y="3200"/>
                    <a:pt x="6988" y="2800"/>
                  </a:cubicBezTo>
                  <a:cubicBezTo>
                    <a:pt x="8471" y="2400"/>
                    <a:pt x="9318" y="4800"/>
                    <a:pt x="10059" y="8400"/>
                  </a:cubicBezTo>
                  <a:cubicBezTo>
                    <a:pt x="10800" y="12000"/>
                    <a:pt x="11435" y="16800"/>
                    <a:pt x="12282" y="18800"/>
                  </a:cubicBezTo>
                  <a:cubicBezTo>
                    <a:pt x="13129" y="20800"/>
                    <a:pt x="14188" y="20000"/>
                    <a:pt x="15776" y="16400"/>
                  </a:cubicBezTo>
                  <a:cubicBezTo>
                    <a:pt x="17365" y="12800"/>
                    <a:pt x="19482" y="6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1796004" y="1940922"/>
              <a:ext cx="19590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986" y="21600"/>
                  </a:moveTo>
                  <a:cubicBezTo>
                    <a:pt x="1057" y="18900"/>
                    <a:pt x="128" y="16200"/>
                    <a:pt x="12" y="13050"/>
                  </a:cubicBezTo>
                  <a:cubicBezTo>
                    <a:pt x="-104" y="9900"/>
                    <a:pt x="593" y="6300"/>
                    <a:pt x="1754" y="4050"/>
                  </a:cubicBezTo>
                  <a:cubicBezTo>
                    <a:pt x="2915" y="1800"/>
                    <a:pt x="4541" y="900"/>
                    <a:pt x="6631" y="3600"/>
                  </a:cubicBezTo>
                  <a:cubicBezTo>
                    <a:pt x="8722" y="6300"/>
                    <a:pt x="11277" y="12600"/>
                    <a:pt x="13831" y="12600"/>
                  </a:cubicBezTo>
                  <a:cubicBezTo>
                    <a:pt x="16386" y="12600"/>
                    <a:pt x="18941" y="630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309773" y="1679441"/>
              <a:ext cx="272047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43" fill="norm" stroke="1" extrusionOk="0">
                  <a:moveTo>
                    <a:pt x="1478" y="3769"/>
                  </a:moveTo>
                  <a:cubicBezTo>
                    <a:pt x="1311" y="7719"/>
                    <a:pt x="1143" y="11669"/>
                    <a:pt x="976" y="14261"/>
                  </a:cubicBezTo>
                  <a:cubicBezTo>
                    <a:pt x="808" y="16853"/>
                    <a:pt x="641" y="18087"/>
                    <a:pt x="473" y="19260"/>
                  </a:cubicBezTo>
                  <a:cubicBezTo>
                    <a:pt x="306" y="20432"/>
                    <a:pt x="138" y="21543"/>
                    <a:pt x="55" y="21543"/>
                  </a:cubicBezTo>
                  <a:cubicBezTo>
                    <a:pt x="-29" y="21543"/>
                    <a:pt x="-29" y="20432"/>
                    <a:pt x="138" y="17778"/>
                  </a:cubicBezTo>
                  <a:cubicBezTo>
                    <a:pt x="306" y="15125"/>
                    <a:pt x="641" y="10928"/>
                    <a:pt x="892" y="8398"/>
                  </a:cubicBezTo>
                  <a:cubicBezTo>
                    <a:pt x="1143" y="5868"/>
                    <a:pt x="1311" y="5004"/>
                    <a:pt x="1645" y="3954"/>
                  </a:cubicBezTo>
                  <a:cubicBezTo>
                    <a:pt x="1980" y="2905"/>
                    <a:pt x="2483" y="1671"/>
                    <a:pt x="3069" y="1239"/>
                  </a:cubicBezTo>
                  <a:cubicBezTo>
                    <a:pt x="3655" y="807"/>
                    <a:pt x="4324" y="1177"/>
                    <a:pt x="5329" y="2905"/>
                  </a:cubicBezTo>
                  <a:cubicBezTo>
                    <a:pt x="6334" y="4633"/>
                    <a:pt x="7673" y="7719"/>
                    <a:pt x="8845" y="10434"/>
                  </a:cubicBezTo>
                  <a:cubicBezTo>
                    <a:pt x="10018" y="13150"/>
                    <a:pt x="11022" y="15495"/>
                    <a:pt x="11859" y="16914"/>
                  </a:cubicBezTo>
                  <a:cubicBezTo>
                    <a:pt x="12697" y="18334"/>
                    <a:pt x="13366" y="18828"/>
                    <a:pt x="14120" y="19074"/>
                  </a:cubicBezTo>
                  <a:cubicBezTo>
                    <a:pt x="14873" y="19321"/>
                    <a:pt x="15711" y="19321"/>
                    <a:pt x="16715" y="18334"/>
                  </a:cubicBezTo>
                  <a:cubicBezTo>
                    <a:pt x="17720" y="17346"/>
                    <a:pt x="18892" y="15372"/>
                    <a:pt x="19729" y="12718"/>
                  </a:cubicBezTo>
                  <a:cubicBezTo>
                    <a:pt x="20566" y="10064"/>
                    <a:pt x="21069" y="6732"/>
                    <a:pt x="21320" y="4757"/>
                  </a:cubicBezTo>
                  <a:cubicBezTo>
                    <a:pt x="21571" y="2782"/>
                    <a:pt x="21571" y="2165"/>
                    <a:pt x="21404" y="1486"/>
                  </a:cubicBezTo>
                  <a:cubicBezTo>
                    <a:pt x="21236" y="807"/>
                    <a:pt x="20901" y="66"/>
                    <a:pt x="20566" y="5"/>
                  </a:cubicBezTo>
                  <a:cubicBezTo>
                    <a:pt x="20231" y="-57"/>
                    <a:pt x="19897" y="560"/>
                    <a:pt x="19562" y="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613364" y="1832972"/>
              <a:ext cx="88804" cy="17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115" fill="norm" stroke="1" extrusionOk="0">
                  <a:moveTo>
                    <a:pt x="19342" y="0"/>
                  </a:moveTo>
                  <a:cubicBezTo>
                    <a:pt x="16888" y="0"/>
                    <a:pt x="14433" y="0"/>
                    <a:pt x="10997" y="2009"/>
                  </a:cubicBezTo>
                  <a:cubicBezTo>
                    <a:pt x="7560" y="4019"/>
                    <a:pt x="3142" y="8037"/>
                    <a:pt x="1179" y="11553"/>
                  </a:cubicBezTo>
                  <a:cubicBezTo>
                    <a:pt x="-785" y="15070"/>
                    <a:pt x="-294" y="18084"/>
                    <a:pt x="2651" y="19716"/>
                  </a:cubicBezTo>
                  <a:cubicBezTo>
                    <a:pt x="5597" y="21349"/>
                    <a:pt x="10997" y="21600"/>
                    <a:pt x="14679" y="20219"/>
                  </a:cubicBezTo>
                  <a:cubicBezTo>
                    <a:pt x="18360" y="18837"/>
                    <a:pt x="20324" y="15823"/>
                    <a:pt x="20570" y="12809"/>
                  </a:cubicBezTo>
                  <a:cubicBezTo>
                    <a:pt x="20815" y="9795"/>
                    <a:pt x="19342" y="6781"/>
                    <a:pt x="17379" y="4647"/>
                  </a:cubicBezTo>
                  <a:cubicBezTo>
                    <a:pt x="15415" y="2512"/>
                    <a:pt x="12960" y="1256"/>
                    <a:pt x="10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2741210" y="1801222"/>
              <a:ext cx="133351" cy="20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4093"/>
                  </a:moveTo>
                  <a:cubicBezTo>
                    <a:pt x="1714" y="3638"/>
                    <a:pt x="3429" y="3183"/>
                    <a:pt x="5657" y="3752"/>
                  </a:cubicBezTo>
                  <a:cubicBezTo>
                    <a:pt x="7886" y="4320"/>
                    <a:pt x="10629" y="5912"/>
                    <a:pt x="12343" y="8640"/>
                  </a:cubicBezTo>
                  <a:cubicBezTo>
                    <a:pt x="14057" y="11368"/>
                    <a:pt x="14743" y="15234"/>
                    <a:pt x="14400" y="17735"/>
                  </a:cubicBezTo>
                  <a:cubicBezTo>
                    <a:pt x="14057" y="20236"/>
                    <a:pt x="12686" y="21373"/>
                    <a:pt x="11486" y="21486"/>
                  </a:cubicBezTo>
                  <a:cubicBezTo>
                    <a:pt x="10286" y="21600"/>
                    <a:pt x="9257" y="20691"/>
                    <a:pt x="8743" y="18189"/>
                  </a:cubicBezTo>
                  <a:cubicBezTo>
                    <a:pt x="8229" y="15688"/>
                    <a:pt x="8229" y="11596"/>
                    <a:pt x="10457" y="8299"/>
                  </a:cubicBezTo>
                  <a:cubicBezTo>
                    <a:pt x="12686" y="5002"/>
                    <a:pt x="17143" y="25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2902884" y="1815664"/>
              <a:ext cx="219327" cy="18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03" fill="norm" stroke="1" extrusionOk="0">
                  <a:moveTo>
                    <a:pt x="336" y="1243"/>
                  </a:moveTo>
                  <a:cubicBezTo>
                    <a:pt x="959" y="2203"/>
                    <a:pt x="1583" y="3163"/>
                    <a:pt x="1686" y="6043"/>
                  </a:cubicBezTo>
                  <a:cubicBezTo>
                    <a:pt x="1790" y="8923"/>
                    <a:pt x="1375" y="13723"/>
                    <a:pt x="959" y="16723"/>
                  </a:cubicBezTo>
                  <a:cubicBezTo>
                    <a:pt x="544" y="19723"/>
                    <a:pt x="129" y="20923"/>
                    <a:pt x="25" y="20803"/>
                  </a:cubicBezTo>
                  <a:cubicBezTo>
                    <a:pt x="-79" y="20683"/>
                    <a:pt x="129" y="19243"/>
                    <a:pt x="959" y="15763"/>
                  </a:cubicBezTo>
                  <a:cubicBezTo>
                    <a:pt x="1790" y="12283"/>
                    <a:pt x="3244" y="6763"/>
                    <a:pt x="4386" y="3643"/>
                  </a:cubicBezTo>
                  <a:cubicBezTo>
                    <a:pt x="5529" y="523"/>
                    <a:pt x="6359" y="-197"/>
                    <a:pt x="6879" y="43"/>
                  </a:cubicBezTo>
                  <a:cubicBezTo>
                    <a:pt x="7398" y="283"/>
                    <a:pt x="7606" y="1483"/>
                    <a:pt x="7709" y="4003"/>
                  </a:cubicBezTo>
                  <a:cubicBezTo>
                    <a:pt x="7813" y="6523"/>
                    <a:pt x="7813" y="10363"/>
                    <a:pt x="7709" y="13243"/>
                  </a:cubicBezTo>
                  <a:cubicBezTo>
                    <a:pt x="7606" y="16123"/>
                    <a:pt x="7398" y="18043"/>
                    <a:pt x="7606" y="18043"/>
                  </a:cubicBezTo>
                  <a:cubicBezTo>
                    <a:pt x="7813" y="18043"/>
                    <a:pt x="8436" y="16123"/>
                    <a:pt x="9683" y="13243"/>
                  </a:cubicBezTo>
                  <a:cubicBezTo>
                    <a:pt x="10929" y="10363"/>
                    <a:pt x="12798" y="6523"/>
                    <a:pt x="14148" y="4243"/>
                  </a:cubicBezTo>
                  <a:cubicBezTo>
                    <a:pt x="15498" y="1963"/>
                    <a:pt x="16329" y="1243"/>
                    <a:pt x="17263" y="763"/>
                  </a:cubicBezTo>
                  <a:cubicBezTo>
                    <a:pt x="18198" y="283"/>
                    <a:pt x="19236" y="43"/>
                    <a:pt x="20067" y="403"/>
                  </a:cubicBezTo>
                  <a:cubicBezTo>
                    <a:pt x="20898" y="763"/>
                    <a:pt x="21521" y="1723"/>
                    <a:pt x="21521" y="3643"/>
                  </a:cubicBezTo>
                  <a:cubicBezTo>
                    <a:pt x="21521" y="5563"/>
                    <a:pt x="20898" y="8443"/>
                    <a:pt x="20690" y="11563"/>
                  </a:cubicBezTo>
                  <a:cubicBezTo>
                    <a:pt x="20483" y="14683"/>
                    <a:pt x="20690" y="18043"/>
                    <a:pt x="20898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132957" y="1594287"/>
              <a:ext cx="277915" cy="40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61" fill="norm" stroke="1" extrusionOk="0">
                  <a:moveTo>
                    <a:pt x="8920" y="15049"/>
                  </a:moveTo>
                  <a:cubicBezTo>
                    <a:pt x="8920" y="14486"/>
                    <a:pt x="8920" y="13924"/>
                    <a:pt x="8433" y="13642"/>
                  </a:cubicBezTo>
                  <a:cubicBezTo>
                    <a:pt x="7945" y="13361"/>
                    <a:pt x="6971" y="13361"/>
                    <a:pt x="5509" y="13924"/>
                  </a:cubicBezTo>
                  <a:cubicBezTo>
                    <a:pt x="4048" y="14486"/>
                    <a:pt x="2099" y="15611"/>
                    <a:pt x="1043" y="16511"/>
                  </a:cubicBezTo>
                  <a:cubicBezTo>
                    <a:pt x="-13" y="17411"/>
                    <a:pt x="-175" y="18086"/>
                    <a:pt x="150" y="18536"/>
                  </a:cubicBezTo>
                  <a:cubicBezTo>
                    <a:pt x="475" y="18986"/>
                    <a:pt x="1287" y="19211"/>
                    <a:pt x="2180" y="19211"/>
                  </a:cubicBezTo>
                  <a:cubicBezTo>
                    <a:pt x="3073" y="19211"/>
                    <a:pt x="4048" y="18986"/>
                    <a:pt x="4941" y="18649"/>
                  </a:cubicBezTo>
                  <a:cubicBezTo>
                    <a:pt x="5834" y="18311"/>
                    <a:pt x="6646" y="17861"/>
                    <a:pt x="7133" y="18030"/>
                  </a:cubicBezTo>
                  <a:cubicBezTo>
                    <a:pt x="7620" y="18198"/>
                    <a:pt x="7783" y="18986"/>
                    <a:pt x="8351" y="19436"/>
                  </a:cubicBezTo>
                  <a:cubicBezTo>
                    <a:pt x="8920" y="19886"/>
                    <a:pt x="9894" y="19999"/>
                    <a:pt x="11031" y="19605"/>
                  </a:cubicBezTo>
                  <a:cubicBezTo>
                    <a:pt x="12168" y="19211"/>
                    <a:pt x="13467" y="18311"/>
                    <a:pt x="15010" y="16117"/>
                  </a:cubicBezTo>
                  <a:cubicBezTo>
                    <a:pt x="16553" y="13924"/>
                    <a:pt x="18339" y="10436"/>
                    <a:pt x="19476" y="7905"/>
                  </a:cubicBezTo>
                  <a:cubicBezTo>
                    <a:pt x="20613" y="5373"/>
                    <a:pt x="21100" y="3798"/>
                    <a:pt x="21263" y="2617"/>
                  </a:cubicBezTo>
                  <a:cubicBezTo>
                    <a:pt x="21425" y="1436"/>
                    <a:pt x="21263" y="648"/>
                    <a:pt x="20775" y="255"/>
                  </a:cubicBezTo>
                  <a:cubicBezTo>
                    <a:pt x="20288" y="-139"/>
                    <a:pt x="19476" y="-139"/>
                    <a:pt x="18583" y="705"/>
                  </a:cubicBezTo>
                  <a:cubicBezTo>
                    <a:pt x="17690" y="1548"/>
                    <a:pt x="16715" y="3236"/>
                    <a:pt x="15984" y="6048"/>
                  </a:cubicBezTo>
                  <a:cubicBezTo>
                    <a:pt x="15254" y="8861"/>
                    <a:pt x="14766" y="12798"/>
                    <a:pt x="14523" y="15330"/>
                  </a:cubicBezTo>
                  <a:cubicBezTo>
                    <a:pt x="14279" y="17861"/>
                    <a:pt x="14279" y="18986"/>
                    <a:pt x="15091" y="19774"/>
                  </a:cubicBezTo>
                  <a:cubicBezTo>
                    <a:pt x="15903" y="20561"/>
                    <a:pt x="17527" y="21011"/>
                    <a:pt x="19151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637557" y="1624513"/>
              <a:ext cx="126004" cy="33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18" fill="norm" stroke="1" extrusionOk="0">
                  <a:moveTo>
                    <a:pt x="21430" y="2346"/>
                  </a:moveTo>
                  <a:cubicBezTo>
                    <a:pt x="21430" y="1407"/>
                    <a:pt x="21430" y="468"/>
                    <a:pt x="20530" y="132"/>
                  </a:cubicBezTo>
                  <a:cubicBezTo>
                    <a:pt x="19630" y="-203"/>
                    <a:pt x="17830" y="65"/>
                    <a:pt x="14950" y="1340"/>
                  </a:cubicBezTo>
                  <a:cubicBezTo>
                    <a:pt x="12070" y="2614"/>
                    <a:pt x="8110" y="4895"/>
                    <a:pt x="5050" y="7981"/>
                  </a:cubicBezTo>
                  <a:cubicBezTo>
                    <a:pt x="1990" y="11067"/>
                    <a:pt x="-170" y="14957"/>
                    <a:pt x="10" y="17372"/>
                  </a:cubicBezTo>
                  <a:cubicBezTo>
                    <a:pt x="190" y="19787"/>
                    <a:pt x="2710" y="20726"/>
                    <a:pt x="5950" y="21062"/>
                  </a:cubicBezTo>
                  <a:cubicBezTo>
                    <a:pt x="9190" y="21397"/>
                    <a:pt x="13150" y="21129"/>
                    <a:pt x="17110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3803107" y="1680936"/>
              <a:ext cx="157304" cy="275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143" fill="norm" stroke="1" extrusionOk="0">
                  <a:moveTo>
                    <a:pt x="15355" y="3870"/>
                  </a:moveTo>
                  <a:cubicBezTo>
                    <a:pt x="13915" y="3545"/>
                    <a:pt x="12475" y="3220"/>
                    <a:pt x="10747" y="3707"/>
                  </a:cubicBezTo>
                  <a:cubicBezTo>
                    <a:pt x="9019" y="4194"/>
                    <a:pt x="7003" y="5494"/>
                    <a:pt x="5131" y="7930"/>
                  </a:cubicBezTo>
                  <a:cubicBezTo>
                    <a:pt x="3259" y="10366"/>
                    <a:pt x="1531" y="13939"/>
                    <a:pt x="667" y="16294"/>
                  </a:cubicBezTo>
                  <a:cubicBezTo>
                    <a:pt x="-197" y="18649"/>
                    <a:pt x="-197" y="19785"/>
                    <a:pt x="523" y="20435"/>
                  </a:cubicBezTo>
                  <a:cubicBezTo>
                    <a:pt x="1243" y="21085"/>
                    <a:pt x="2683" y="21247"/>
                    <a:pt x="4699" y="21085"/>
                  </a:cubicBezTo>
                  <a:cubicBezTo>
                    <a:pt x="6715" y="20922"/>
                    <a:pt x="9307" y="20435"/>
                    <a:pt x="12475" y="18242"/>
                  </a:cubicBezTo>
                  <a:cubicBezTo>
                    <a:pt x="15643" y="16050"/>
                    <a:pt x="19387" y="12152"/>
                    <a:pt x="20395" y="8742"/>
                  </a:cubicBezTo>
                  <a:cubicBezTo>
                    <a:pt x="21403" y="5331"/>
                    <a:pt x="19675" y="2408"/>
                    <a:pt x="17371" y="1027"/>
                  </a:cubicBezTo>
                  <a:cubicBezTo>
                    <a:pt x="15067" y="-353"/>
                    <a:pt x="12187" y="-191"/>
                    <a:pt x="9739" y="621"/>
                  </a:cubicBezTo>
                  <a:cubicBezTo>
                    <a:pt x="7291" y="1433"/>
                    <a:pt x="5275" y="2895"/>
                    <a:pt x="4699" y="4519"/>
                  </a:cubicBezTo>
                  <a:cubicBezTo>
                    <a:pt x="4123" y="6143"/>
                    <a:pt x="4987" y="7930"/>
                    <a:pt x="8011" y="8904"/>
                  </a:cubicBezTo>
                  <a:cubicBezTo>
                    <a:pt x="11035" y="9879"/>
                    <a:pt x="16219" y="10041"/>
                    <a:pt x="21403" y="1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030260" y="1991722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384337" y="1769472"/>
              <a:ext cx="75375" cy="18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489" fill="norm" stroke="1" extrusionOk="0">
                  <a:moveTo>
                    <a:pt x="8935" y="0"/>
                  </a:moveTo>
                  <a:cubicBezTo>
                    <a:pt x="6093" y="497"/>
                    <a:pt x="3251" y="993"/>
                    <a:pt x="1546" y="1862"/>
                  </a:cubicBezTo>
                  <a:cubicBezTo>
                    <a:pt x="-160" y="2731"/>
                    <a:pt x="-728" y="3972"/>
                    <a:pt x="1261" y="5462"/>
                  </a:cubicBezTo>
                  <a:cubicBezTo>
                    <a:pt x="3251" y="6952"/>
                    <a:pt x="7798" y="8690"/>
                    <a:pt x="11777" y="11048"/>
                  </a:cubicBezTo>
                  <a:cubicBezTo>
                    <a:pt x="15756" y="13407"/>
                    <a:pt x="19167" y="16386"/>
                    <a:pt x="20019" y="18372"/>
                  </a:cubicBezTo>
                  <a:cubicBezTo>
                    <a:pt x="20872" y="20359"/>
                    <a:pt x="19167" y="21352"/>
                    <a:pt x="16609" y="21476"/>
                  </a:cubicBezTo>
                  <a:cubicBezTo>
                    <a:pt x="14051" y="21600"/>
                    <a:pt x="10640" y="20855"/>
                    <a:pt x="723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514576" y="1780892"/>
              <a:ext cx="125285" cy="150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735" fill="norm" stroke="1" extrusionOk="0">
                  <a:moveTo>
                    <a:pt x="7268" y="10685"/>
                  </a:moveTo>
                  <a:cubicBezTo>
                    <a:pt x="8708" y="9517"/>
                    <a:pt x="10148" y="8350"/>
                    <a:pt x="11948" y="6598"/>
                  </a:cubicBezTo>
                  <a:cubicBezTo>
                    <a:pt x="13748" y="4847"/>
                    <a:pt x="15908" y="2512"/>
                    <a:pt x="15908" y="1198"/>
                  </a:cubicBezTo>
                  <a:cubicBezTo>
                    <a:pt x="15908" y="-115"/>
                    <a:pt x="13748" y="-407"/>
                    <a:pt x="11048" y="615"/>
                  </a:cubicBezTo>
                  <a:cubicBezTo>
                    <a:pt x="8348" y="1636"/>
                    <a:pt x="5108" y="3971"/>
                    <a:pt x="2948" y="6598"/>
                  </a:cubicBezTo>
                  <a:cubicBezTo>
                    <a:pt x="788" y="9225"/>
                    <a:pt x="-292" y="12144"/>
                    <a:pt x="68" y="14771"/>
                  </a:cubicBezTo>
                  <a:cubicBezTo>
                    <a:pt x="428" y="17398"/>
                    <a:pt x="2228" y="19734"/>
                    <a:pt x="6008" y="20463"/>
                  </a:cubicBezTo>
                  <a:cubicBezTo>
                    <a:pt x="9788" y="21193"/>
                    <a:pt x="15548" y="20317"/>
                    <a:pt x="21308" y="1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4646210" y="1603153"/>
              <a:ext cx="127001" cy="108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2732"/>
                  </a:moveTo>
                  <a:cubicBezTo>
                    <a:pt x="1440" y="1486"/>
                    <a:pt x="2880" y="239"/>
                    <a:pt x="4500" y="32"/>
                  </a:cubicBezTo>
                  <a:cubicBezTo>
                    <a:pt x="6120" y="-176"/>
                    <a:pt x="7920" y="655"/>
                    <a:pt x="9180" y="2109"/>
                  </a:cubicBezTo>
                  <a:cubicBezTo>
                    <a:pt x="10440" y="3562"/>
                    <a:pt x="11160" y="5639"/>
                    <a:pt x="11160" y="7716"/>
                  </a:cubicBezTo>
                  <a:cubicBezTo>
                    <a:pt x="11160" y="9793"/>
                    <a:pt x="10440" y="11870"/>
                    <a:pt x="9180" y="14155"/>
                  </a:cubicBezTo>
                  <a:cubicBezTo>
                    <a:pt x="7920" y="16439"/>
                    <a:pt x="6120" y="18932"/>
                    <a:pt x="6120" y="20178"/>
                  </a:cubicBezTo>
                  <a:cubicBezTo>
                    <a:pt x="6120" y="21424"/>
                    <a:pt x="7920" y="21424"/>
                    <a:pt x="10800" y="21216"/>
                  </a:cubicBezTo>
                  <a:cubicBezTo>
                    <a:pt x="13680" y="21009"/>
                    <a:pt x="17640" y="20593"/>
                    <a:pt x="21600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4862110" y="1566272"/>
              <a:ext cx="9229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600" fill="norm" stroke="1" extrusionOk="0">
                  <a:moveTo>
                    <a:pt x="0" y="0"/>
                  </a:moveTo>
                  <a:cubicBezTo>
                    <a:pt x="6574" y="3360"/>
                    <a:pt x="13148" y="6720"/>
                    <a:pt x="16904" y="9540"/>
                  </a:cubicBezTo>
                  <a:cubicBezTo>
                    <a:pt x="20661" y="12360"/>
                    <a:pt x="21600" y="14640"/>
                    <a:pt x="19017" y="16560"/>
                  </a:cubicBezTo>
                  <a:cubicBezTo>
                    <a:pt x="16435" y="18480"/>
                    <a:pt x="10330" y="20040"/>
                    <a:pt x="4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5185960" y="2048872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733795" y="1572622"/>
              <a:ext cx="258616" cy="377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98" fill="norm" stroke="1" extrusionOk="0">
                  <a:moveTo>
                    <a:pt x="12500" y="0"/>
                  </a:moveTo>
                  <a:cubicBezTo>
                    <a:pt x="11095" y="1810"/>
                    <a:pt x="9690" y="3620"/>
                    <a:pt x="8549" y="6456"/>
                  </a:cubicBezTo>
                  <a:cubicBezTo>
                    <a:pt x="7407" y="9292"/>
                    <a:pt x="6529" y="13153"/>
                    <a:pt x="6090" y="15687"/>
                  </a:cubicBezTo>
                  <a:cubicBezTo>
                    <a:pt x="5651" y="18221"/>
                    <a:pt x="5651" y="19428"/>
                    <a:pt x="5915" y="20273"/>
                  </a:cubicBezTo>
                  <a:cubicBezTo>
                    <a:pt x="6178" y="21117"/>
                    <a:pt x="6705" y="21600"/>
                    <a:pt x="7319" y="21479"/>
                  </a:cubicBezTo>
                  <a:cubicBezTo>
                    <a:pt x="7934" y="21359"/>
                    <a:pt x="8636" y="20635"/>
                    <a:pt x="8724" y="19488"/>
                  </a:cubicBezTo>
                  <a:cubicBezTo>
                    <a:pt x="8812" y="18342"/>
                    <a:pt x="8285" y="16773"/>
                    <a:pt x="7056" y="15627"/>
                  </a:cubicBezTo>
                  <a:cubicBezTo>
                    <a:pt x="5827" y="14480"/>
                    <a:pt x="3895" y="13756"/>
                    <a:pt x="2490" y="13274"/>
                  </a:cubicBezTo>
                  <a:cubicBezTo>
                    <a:pt x="1085" y="12791"/>
                    <a:pt x="207" y="12550"/>
                    <a:pt x="32" y="12188"/>
                  </a:cubicBezTo>
                  <a:cubicBezTo>
                    <a:pt x="-144" y="11826"/>
                    <a:pt x="383" y="11343"/>
                    <a:pt x="2315" y="10016"/>
                  </a:cubicBezTo>
                  <a:cubicBezTo>
                    <a:pt x="4246" y="8688"/>
                    <a:pt x="7583" y="6516"/>
                    <a:pt x="9515" y="5189"/>
                  </a:cubicBezTo>
                  <a:cubicBezTo>
                    <a:pt x="11446" y="3861"/>
                    <a:pt x="11973" y="3379"/>
                    <a:pt x="12588" y="2956"/>
                  </a:cubicBezTo>
                  <a:cubicBezTo>
                    <a:pt x="13202" y="2534"/>
                    <a:pt x="13905" y="2172"/>
                    <a:pt x="14344" y="2293"/>
                  </a:cubicBezTo>
                  <a:cubicBezTo>
                    <a:pt x="14783" y="2413"/>
                    <a:pt x="14958" y="3017"/>
                    <a:pt x="14607" y="5189"/>
                  </a:cubicBezTo>
                  <a:cubicBezTo>
                    <a:pt x="14256" y="7361"/>
                    <a:pt x="13378" y="11102"/>
                    <a:pt x="12763" y="13334"/>
                  </a:cubicBezTo>
                  <a:cubicBezTo>
                    <a:pt x="12149" y="15566"/>
                    <a:pt x="11797" y="16291"/>
                    <a:pt x="11534" y="17015"/>
                  </a:cubicBezTo>
                  <a:cubicBezTo>
                    <a:pt x="11271" y="17739"/>
                    <a:pt x="11095" y="18463"/>
                    <a:pt x="11183" y="18523"/>
                  </a:cubicBezTo>
                  <a:cubicBezTo>
                    <a:pt x="11271" y="18583"/>
                    <a:pt x="11622" y="17980"/>
                    <a:pt x="12324" y="17075"/>
                  </a:cubicBezTo>
                  <a:cubicBezTo>
                    <a:pt x="13027" y="16170"/>
                    <a:pt x="14080" y="14963"/>
                    <a:pt x="15046" y="14239"/>
                  </a:cubicBezTo>
                  <a:cubicBezTo>
                    <a:pt x="16012" y="13515"/>
                    <a:pt x="16890" y="13274"/>
                    <a:pt x="17505" y="13696"/>
                  </a:cubicBezTo>
                  <a:cubicBezTo>
                    <a:pt x="18119" y="14118"/>
                    <a:pt x="18471" y="15204"/>
                    <a:pt x="19085" y="15928"/>
                  </a:cubicBezTo>
                  <a:cubicBezTo>
                    <a:pt x="19700" y="16653"/>
                    <a:pt x="20578" y="17015"/>
                    <a:pt x="21456" y="17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015869" y="1742384"/>
              <a:ext cx="224192" cy="16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63" fill="norm" stroke="1" extrusionOk="0">
                  <a:moveTo>
                    <a:pt x="790" y="11164"/>
                  </a:moveTo>
                  <a:cubicBezTo>
                    <a:pt x="2405" y="8920"/>
                    <a:pt x="4020" y="6676"/>
                    <a:pt x="4929" y="4712"/>
                  </a:cubicBezTo>
                  <a:cubicBezTo>
                    <a:pt x="5837" y="2749"/>
                    <a:pt x="6039" y="1066"/>
                    <a:pt x="5635" y="645"/>
                  </a:cubicBezTo>
                  <a:cubicBezTo>
                    <a:pt x="5231" y="224"/>
                    <a:pt x="4222" y="1066"/>
                    <a:pt x="3112" y="3590"/>
                  </a:cubicBezTo>
                  <a:cubicBezTo>
                    <a:pt x="2002" y="6115"/>
                    <a:pt x="790" y="10323"/>
                    <a:pt x="286" y="13128"/>
                  </a:cubicBezTo>
                  <a:cubicBezTo>
                    <a:pt x="-219" y="15933"/>
                    <a:pt x="-17" y="17336"/>
                    <a:pt x="588" y="18177"/>
                  </a:cubicBezTo>
                  <a:cubicBezTo>
                    <a:pt x="1194" y="19019"/>
                    <a:pt x="2203" y="19299"/>
                    <a:pt x="3717" y="18037"/>
                  </a:cubicBezTo>
                  <a:cubicBezTo>
                    <a:pt x="5231" y="16775"/>
                    <a:pt x="7250" y="13969"/>
                    <a:pt x="8562" y="11725"/>
                  </a:cubicBezTo>
                  <a:cubicBezTo>
                    <a:pt x="9874" y="9481"/>
                    <a:pt x="10480" y="7798"/>
                    <a:pt x="10783" y="7658"/>
                  </a:cubicBezTo>
                  <a:cubicBezTo>
                    <a:pt x="11086" y="7518"/>
                    <a:pt x="11086" y="8920"/>
                    <a:pt x="10884" y="10323"/>
                  </a:cubicBezTo>
                  <a:cubicBezTo>
                    <a:pt x="10682" y="11725"/>
                    <a:pt x="10278" y="13128"/>
                    <a:pt x="9874" y="14951"/>
                  </a:cubicBezTo>
                  <a:cubicBezTo>
                    <a:pt x="9471" y="16775"/>
                    <a:pt x="9067" y="19019"/>
                    <a:pt x="8865" y="19440"/>
                  </a:cubicBezTo>
                  <a:cubicBezTo>
                    <a:pt x="8663" y="19860"/>
                    <a:pt x="8663" y="18458"/>
                    <a:pt x="9370" y="15512"/>
                  </a:cubicBezTo>
                  <a:cubicBezTo>
                    <a:pt x="10076" y="12567"/>
                    <a:pt x="11489" y="8079"/>
                    <a:pt x="13003" y="5133"/>
                  </a:cubicBezTo>
                  <a:cubicBezTo>
                    <a:pt x="14517" y="2188"/>
                    <a:pt x="16132" y="785"/>
                    <a:pt x="17545" y="224"/>
                  </a:cubicBezTo>
                  <a:cubicBezTo>
                    <a:pt x="18959" y="-337"/>
                    <a:pt x="20170" y="-56"/>
                    <a:pt x="20775" y="3590"/>
                  </a:cubicBezTo>
                  <a:cubicBezTo>
                    <a:pt x="21381" y="7237"/>
                    <a:pt x="21381" y="14250"/>
                    <a:pt x="21381" y="21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912621" y="1763608"/>
              <a:ext cx="191040" cy="177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288" fill="norm" stroke="1" extrusionOk="0">
                  <a:moveTo>
                    <a:pt x="18575" y="2229"/>
                  </a:moveTo>
                  <a:cubicBezTo>
                    <a:pt x="17150" y="959"/>
                    <a:pt x="15726" y="-312"/>
                    <a:pt x="13471" y="69"/>
                  </a:cubicBezTo>
                  <a:cubicBezTo>
                    <a:pt x="11216" y="450"/>
                    <a:pt x="8131" y="2483"/>
                    <a:pt x="5876" y="5279"/>
                  </a:cubicBezTo>
                  <a:cubicBezTo>
                    <a:pt x="3621" y="8074"/>
                    <a:pt x="2197" y="11632"/>
                    <a:pt x="1247" y="14173"/>
                  </a:cubicBezTo>
                  <a:cubicBezTo>
                    <a:pt x="298" y="16714"/>
                    <a:pt x="-177" y="18239"/>
                    <a:pt x="60" y="19382"/>
                  </a:cubicBezTo>
                  <a:cubicBezTo>
                    <a:pt x="298" y="20526"/>
                    <a:pt x="1247" y="21288"/>
                    <a:pt x="3265" y="19763"/>
                  </a:cubicBezTo>
                  <a:cubicBezTo>
                    <a:pt x="5282" y="18239"/>
                    <a:pt x="8368" y="14427"/>
                    <a:pt x="10267" y="11886"/>
                  </a:cubicBezTo>
                  <a:cubicBezTo>
                    <a:pt x="12166" y="9344"/>
                    <a:pt x="12878" y="8074"/>
                    <a:pt x="13234" y="6676"/>
                  </a:cubicBezTo>
                  <a:cubicBezTo>
                    <a:pt x="13590" y="5279"/>
                    <a:pt x="13590" y="3754"/>
                    <a:pt x="13353" y="3754"/>
                  </a:cubicBezTo>
                  <a:cubicBezTo>
                    <a:pt x="13115" y="3754"/>
                    <a:pt x="12641" y="5279"/>
                    <a:pt x="12641" y="7693"/>
                  </a:cubicBezTo>
                  <a:cubicBezTo>
                    <a:pt x="12641" y="10107"/>
                    <a:pt x="13115" y="13410"/>
                    <a:pt x="14658" y="15824"/>
                  </a:cubicBezTo>
                  <a:cubicBezTo>
                    <a:pt x="16201" y="18239"/>
                    <a:pt x="18812" y="19763"/>
                    <a:pt x="21423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7605839" y="1653056"/>
              <a:ext cx="202672" cy="30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29" fill="norm" stroke="1" extrusionOk="0">
                  <a:moveTo>
                    <a:pt x="1969" y="3300"/>
                  </a:moveTo>
                  <a:cubicBezTo>
                    <a:pt x="1744" y="7650"/>
                    <a:pt x="1519" y="12000"/>
                    <a:pt x="1407" y="14700"/>
                  </a:cubicBezTo>
                  <a:cubicBezTo>
                    <a:pt x="1294" y="17400"/>
                    <a:pt x="1294" y="18450"/>
                    <a:pt x="1069" y="19500"/>
                  </a:cubicBezTo>
                  <a:cubicBezTo>
                    <a:pt x="844" y="20550"/>
                    <a:pt x="394" y="21600"/>
                    <a:pt x="169" y="21525"/>
                  </a:cubicBezTo>
                  <a:cubicBezTo>
                    <a:pt x="-56" y="21450"/>
                    <a:pt x="-56" y="20250"/>
                    <a:pt x="169" y="17025"/>
                  </a:cubicBezTo>
                  <a:cubicBezTo>
                    <a:pt x="394" y="13800"/>
                    <a:pt x="844" y="8550"/>
                    <a:pt x="1294" y="5475"/>
                  </a:cubicBezTo>
                  <a:cubicBezTo>
                    <a:pt x="1744" y="2400"/>
                    <a:pt x="2194" y="1500"/>
                    <a:pt x="2982" y="1125"/>
                  </a:cubicBezTo>
                  <a:cubicBezTo>
                    <a:pt x="3769" y="750"/>
                    <a:pt x="4894" y="900"/>
                    <a:pt x="5794" y="2025"/>
                  </a:cubicBezTo>
                  <a:cubicBezTo>
                    <a:pt x="6694" y="3150"/>
                    <a:pt x="7369" y="5250"/>
                    <a:pt x="8494" y="8250"/>
                  </a:cubicBezTo>
                  <a:cubicBezTo>
                    <a:pt x="9619" y="11250"/>
                    <a:pt x="11194" y="15150"/>
                    <a:pt x="12657" y="17550"/>
                  </a:cubicBezTo>
                  <a:cubicBezTo>
                    <a:pt x="14119" y="19950"/>
                    <a:pt x="15469" y="20850"/>
                    <a:pt x="16594" y="21075"/>
                  </a:cubicBezTo>
                  <a:cubicBezTo>
                    <a:pt x="17719" y="21300"/>
                    <a:pt x="18619" y="20850"/>
                    <a:pt x="19407" y="18525"/>
                  </a:cubicBezTo>
                  <a:cubicBezTo>
                    <a:pt x="20194" y="16200"/>
                    <a:pt x="20869" y="12000"/>
                    <a:pt x="21206" y="9000"/>
                  </a:cubicBezTo>
                  <a:cubicBezTo>
                    <a:pt x="21544" y="6000"/>
                    <a:pt x="21544" y="4200"/>
                    <a:pt x="21544" y="2700"/>
                  </a:cubicBezTo>
                  <a:cubicBezTo>
                    <a:pt x="21544" y="1200"/>
                    <a:pt x="21544" y="0"/>
                    <a:pt x="21544" y="0"/>
                  </a:cubicBezTo>
                  <a:cubicBezTo>
                    <a:pt x="21544" y="0"/>
                    <a:pt x="21544" y="1200"/>
                    <a:pt x="21544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7851741" y="1775822"/>
              <a:ext cx="86257" cy="17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094" fill="norm" stroke="1" extrusionOk="0">
                  <a:moveTo>
                    <a:pt x="9553" y="0"/>
                  </a:moveTo>
                  <a:cubicBezTo>
                    <a:pt x="6982" y="514"/>
                    <a:pt x="4411" y="1029"/>
                    <a:pt x="2611" y="3600"/>
                  </a:cubicBezTo>
                  <a:cubicBezTo>
                    <a:pt x="811" y="6171"/>
                    <a:pt x="-218" y="10800"/>
                    <a:pt x="39" y="13886"/>
                  </a:cubicBezTo>
                  <a:cubicBezTo>
                    <a:pt x="296" y="16971"/>
                    <a:pt x="1839" y="18514"/>
                    <a:pt x="3896" y="19671"/>
                  </a:cubicBezTo>
                  <a:cubicBezTo>
                    <a:pt x="5953" y="20829"/>
                    <a:pt x="8525" y="21600"/>
                    <a:pt x="11353" y="20700"/>
                  </a:cubicBezTo>
                  <a:cubicBezTo>
                    <a:pt x="14182" y="19800"/>
                    <a:pt x="17268" y="17229"/>
                    <a:pt x="19068" y="14143"/>
                  </a:cubicBezTo>
                  <a:cubicBezTo>
                    <a:pt x="20868" y="11057"/>
                    <a:pt x="21382" y="7457"/>
                    <a:pt x="20611" y="4886"/>
                  </a:cubicBezTo>
                  <a:cubicBezTo>
                    <a:pt x="19839" y="2314"/>
                    <a:pt x="17782" y="771"/>
                    <a:pt x="15725" y="386"/>
                  </a:cubicBezTo>
                  <a:cubicBezTo>
                    <a:pt x="13668" y="0"/>
                    <a:pt x="11611" y="771"/>
                    <a:pt x="9553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7960910" y="1763122"/>
              <a:ext cx="1206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23"/>
                  </a:moveTo>
                  <a:cubicBezTo>
                    <a:pt x="1895" y="3323"/>
                    <a:pt x="3789" y="3323"/>
                    <a:pt x="6821" y="5262"/>
                  </a:cubicBezTo>
                  <a:cubicBezTo>
                    <a:pt x="9853" y="7200"/>
                    <a:pt x="14021" y="11077"/>
                    <a:pt x="16105" y="13846"/>
                  </a:cubicBezTo>
                  <a:cubicBezTo>
                    <a:pt x="18189" y="16615"/>
                    <a:pt x="18189" y="18277"/>
                    <a:pt x="17432" y="19523"/>
                  </a:cubicBezTo>
                  <a:cubicBezTo>
                    <a:pt x="16674" y="20769"/>
                    <a:pt x="15158" y="21600"/>
                    <a:pt x="13642" y="21600"/>
                  </a:cubicBezTo>
                  <a:cubicBezTo>
                    <a:pt x="12126" y="21600"/>
                    <a:pt x="10611" y="20769"/>
                    <a:pt x="9663" y="18277"/>
                  </a:cubicBezTo>
                  <a:cubicBezTo>
                    <a:pt x="8716" y="15785"/>
                    <a:pt x="8337" y="11631"/>
                    <a:pt x="9284" y="8446"/>
                  </a:cubicBezTo>
                  <a:cubicBezTo>
                    <a:pt x="10232" y="5262"/>
                    <a:pt x="12505" y="3046"/>
                    <a:pt x="14779" y="1800"/>
                  </a:cubicBezTo>
                  <a:cubicBezTo>
                    <a:pt x="17053" y="554"/>
                    <a:pt x="19326" y="2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8133211" y="1737013"/>
              <a:ext cx="208700" cy="18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089" fill="norm" stroke="1" extrusionOk="0">
                  <a:moveTo>
                    <a:pt x="1221" y="3680"/>
                  </a:moveTo>
                  <a:cubicBezTo>
                    <a:pt x="1221" y="7520"/>
                    <a:pt x="1221" y="11360"/>
                    <a:pt x="1221" y="13880"/>
                  </a:cubicBezTo>
                  <a:cubicBezTo>
                    <a:pt x="1221" y="16400"/>
                    <a:pt x="1221" y="17600"/>
                    <a:pt x="1003" y="18800"/>
                  </a:cubicBezTo>
                  <a:cubicBezTo>
                    <a:pt x="785" y="20000"/>
                    <a:pt x="348" y="21200"/>
                    <a:pt x="130" y="21080"/>
                  </a:cubicBezTo>
                  <a:cubicBezTo>
                    <a:pt x="-88" y="20960"/>
                    <a:pt x="-88" y="19520"/>
                    <a:pt x="567" y="16400"/>
                  </a:cubicBezTo>
                  <a:cubicBezTo>
                    <a:pt x="1221" y="13280"/>
                    <a:pt x="2530" y="8480"/>
                    <a:pt x="3512" y="5480"/>
                  </a:cubicBezTo>
                  <a:cubicBezTo>
                    <a:pt x="4494" y="2480"/>
                    <a:pt x="5148" y="1280"/>
                    <a:pt x="6021" y="560"/>
                  </a:cubicBezTo>
                  <a:cubicBezTo>
                    <a:pt x="6894" y="-160"/>
                    <a:pt x="7985" y="-400"/>
                    <a:pt x="9076" y="1160"/>
                  </a:cubicBezTo>
                  <a:cubicBezTo>
                    <a:pt x="10167" y="2720"/>
                    <a:pt x="11257" y="6080"/>
                    <a:pt x="11803" y="7880"/>
                  </a:cubicBezTo>
                  <a:cubicBezTo>
                    <a:pt x="12348" y="9680"/>
                    <a:pt x="12348" y="9920"/>
                    <a:pt x="13112" y="8720"/>
                  </a:cubicBezTo>
                  <a:cubicBezTo>
                    <a:pt x="13876" y="7520"/>
                    <a:pt x="15403" y="4880"/>
                    <a:pt x="16712" y="3440"/>
                  </a:cubicBezTo>
                  <a:cubicBezTo>
                    <a:pt x="18021" y="2000"/>
                    <a:pt x="19112" y="1760"/>
                    <a:pt x="19767" y="2360"/>
                  </a:cubicBezTo>
                  <a:cubicBezTo>
                    <a:pt x="20421" y="2960"/>
                    <a:pt x="20639" y="4400"/>
                    <a:pt x="20857" y="6680"/>
                  </a:cubicBezTo>
                  <a:cubicBezTo>
                    <a:pt x="21076" y="8960"/>
                    <a:pt x="21294" y="12080"/>
                    <a:pt x="21512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8370245" y="1529917"/>
              <a:ext cx="189573" cy="32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84" fill="norm" stroke="1" extrusionOk="0">
                  <a:moveTo>
                    <a:pt x="12488" y="16294"/>
                  </a:moveTo>
                  <a:cubicBezTo>
                    <a:pt x="12013" y="15593"/>
                    <a:pt x="11539" y="14892"/>
                    <a:pt x="10708" y="14541"/>
                  </a:cubicBezTo>
                  <a:cubicBezTo>
                    <a:pt x="9877" y="14190"/>
                    <a:pt x="8690" y="14190"/>
                    <a:pt x="6910" y="14752"/>
                  </a:cubicBezTo>
                  <a:cubicBezTo>
                    <a:pt x="5130" y="15313"/>
                    <a:pt x="2756" y="16435"/>
                    <a:pt x="1451" y="17416"/>
                  </a:cubicBezTo>
                  <a:cubicBezTo>
                    <a:pt x="145" y="18398"/>
                    <a:pt x="-92" y="19240"/>
                    <a:pt x="27" y="20011"/>
                  </a:cubicBezTo>
                  <a:cubicBezTo>
                    <a:pt x="145" y="20783"/>
                    <a:pt x="620" y="21484"/>
                    <a:pt x="2756" y="21484"/>
                  </a:cubicBezTo>
                  <a:cubicBezTo>
                    <a:pt x="4893" y="21484"/>
                    <a:pt x="8690" y="20783"/>
                    <a:pt x="11420" y="18819"/>
                  </a:cubicBezTo>
                  <a:cubicBezTo>
                    <a:pt x="14150" y="16855"/>
                    <a:pt x="15811" y="13629"/>
                    <a:pt x="17354" y="10544"/>
                  </a:cubicBezTo>
                  <a:cubicBezTo>
                    <a:pt x="18897" y="7458"/>
                    <a:pt x="20321" y="4513"/>
                    <a:pt x="20915" y="2689"/>
                  </a:cubicBezTo>
                  <a:cubicBezTo>
                    <a:pt x="21508" y="866"/>
                    <a:pt x="21271" y="165"/>
                    <a:pt x="20677" y="24"/>
                  </a:cubicBezTo>
                  <a:cubicBezTo>
                    <a:pt x="20084" y="-116"/>
                    <a:pt x="19134" y="305"/>
                    <a:pt x="17829" y="2268"/>
                  </a:cubicBezTo>
                  <a:cubicBezTo>
                    <a:pt x="16523" y="4232"/>
                    <a:pt x="14862" y="7739"/>
                    <a:pt x="14031" y="10824"/>
                  </a:cubicBezTo>
                  <a:cubicBezTo>
                    <a:pt x="13200" y="13910"/>
                    <a:pt x="13200" y="16575"/>
                    <a:pt x="13794" y="18258"/>
                  </a:cubicBezTo>
                  <a:cubicBezTo>
                    <a:pt x="14387" y="19941"/>
                    <a:pt x="15574" y="20642"/>
                    <a:pt x="16761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595910" y="1782172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434167" y="1775822"/>
              <a:ext cx="1569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143"/>
                    <a:pt x="-1582" y="10286"/>
                    <a:pt x="1118" y="13886"/>
                  </a:cubicBezTo>
                  <a:cubicBezTo>
                    <a:pt x="3818" y="17486"/>
                    <a:pt x="11918" y="19543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838122" y="1521822"/>
              <a:ext cx="131280" cy="35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36" fill="norm" stroke="1" extrusionOk="0">
                  <a:moveTo>
                    <a:pt x="3966" y="0"/>
                  </a:moveTo>
                  <a:cubicBezTo>
                    <a:pt x="3623" y="3857"/>
                    <a:pt x="3281" y="7714"/>
                    <a:pt x="3109" y="11057"/>
                  </a:cubicBezTo>
                  <a:cubicBezTo>
                    <a:pt x="2938" y="14400"/>
                    <a:pt x="2938" y="17229"/>
                    <a:pt x="2423" y="19029"/>
                  </a:cubicBezTo>
                  <a:cubicBezTo>
                    <a:pt x="1909" y="20829"/>
                    <a:pt x="881" y="21600"/>
                    <a:pt x="366" y="21407"/>
                  </a:cubicBezTo>
                  <a:cubicBezTo>
                    <a:pt x="-148" y="21214"/>
                    <a:pt x="-148" y="20057"/>
                    <a:pt x="538" y="18514"/>
                  </a:cubicBezTo>
                  <a:cubicBezTo>
                    <a:pt x="1223" y="16971"/>
                    <a:pt x="2595" y="15043"/>
                    <a:pt x="3966" y="13821"/>
                  </a:cubicBezTo>
                  <a:cubicBezTo>
                    <a:pt x="5338" y="12600"/>
                    <a:pt x="6709" y="12086"/>
                    <a:pt x="8423" y="11829"/>
                  </a:cubicBezTo>
                  <a:cubicBezTo>
                    <a:pt x="10138" y="11571"/>
                    <a:pt x="12195" y="11571"/>
                    <a:pt x="14423" y="12214"/>
                  </a:cubicBezTo>
                  <a:cubicBezTo>
                    <a:pt x="16652" y="12857"/>
                    <a:pt x="19052" y="14143"/>
                    <a:pt x="20252" y="15236"/>
                  </a:cubicBezTo>
                  <a:cubicBezTo>
                    <a:pt x="21452" y="16329"/>
                    <a:pt x="21452" y="17229"/>
                    <a:pt x="20938" y="17936"/>
                  </a:cubicBezTo>
                  <a:cubicBezTo>
                    <a:pt x="20423" y="18643"/>
                    <a:pt x="19395" y="19157"/>
                    <a:pt x="16823" y="19543"/>
                  </a:cubicBezTo>
                  <a:cubicBezTo>
                    <a:pt x="14252" y="19929"/>
                    <a:pt x="10138" y="20186"/>
                    <a:pt x="7052" y="20186"/>
                  </a:cubicBezTo>
                  <a:cubicBezTo>
                    <a:pt x="3966" y="20186"/>
                    <a:pt x="1909" y="19929"/>
                    <a:pt x="1566" y="19607"/>
                  </a:cubicBezTo>
                  <a:cubicBezTo>
                    <a:pt x="1223" y="19286"/>
                    <a:pt x="2595" y="18900"/>
                    <a:pt x="396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997120" y="1738665"/>
              <a:ext cx="182991" cy="8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24" fill="norm" stroke="1" extrusionOk="0">
                  <a:moveTo>
                    <a:pt x="11781" y="4506"/>
                  </a:moveTo>
                  <a:cubicBezTo>
                    <a:pt x="11036" y="2399"/>
                    <a:pt x="10292" y="292"/>
                    <a:pt x="8678" y="28"/>
                  </a:cubicBezTo>
                  <a:cubicBezTo>
                    <a:pt x="7064" y="-235"/>
                    <a:pt x="4581" y="1345"/>
                    <a:pt x="2967" y="3189"/>
                  </a:cubicBezTo>
                  <a:cubicBezTo>
                    <a:pt x="1354" y="5033"/>
                    <a:pt x="609" y="7141"/>
                    <a:pt x="236" y="9511"/>
                  </a:cubicBezTo>
                  <a:cubicBezTo>
                    <a:pt x="-136" y="11882"/>
                    <a:pt x="-136" y="14516"/>
                    <a:pt x="733" y="15570"/>
                  </a:cubicBezTo>
                  <a:cubicBezTo>
                    <a:pt x="1602" y="16624"/>
                    <a:pt x="3340" y="16097"/>
                    <a:pt x="4705" y="15043"/>
                  </a:cubicBezTo>
                  <a:cubicBezTo>
                    <a:pt x="6071" y="13989"/>
                    <a:pt x="7064" y="12409"/>
                    <a:pt x="8181" y="11092"/>
                  </a:cubicBezTo>
                  <a:cubicBezTo>
                    <a:pt x="9298" y="9775"/>
                    <a:pt x="10540" y="8721"/>
                    <a:pt x="11161" y="9511"/>
                  </a:cubicBezTo>
                  <a:cubicBezTo>
                    <a:pt x="11781" y="10302"/>
                    <a:pt x="11781" y="12936"/>
                    <a:pt x="12154" y="15570"/>
                  </a:cubicBezTo>
                  <a:cubicBezTo>
                    <a:pt x="12526" y="18204"/>
                    <a:pt x="13271" y="20838"/>
                    <a:pt x="14885" y="21102"/>
                  </a:cubicBezTo>
                  <a:cubicBezTo>
                    <a:pt x="16498" y="21365"/>
                    <a:pt x="18981" y="19258"/>
                    <a:pt x="21464" y="17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9186460" y="1674172"/>
              <a:ext cx="57151" cy="17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21600" y="768"/>
                  </a:moveTo>
                  <a:cubicBezTo>
                    <a:pt x="17600" y="260"/>
                    <a:pt x="13600" y="-248"/>
                    <a:pt x="10800" y="133"/>
                  </a:cubicBezTo>
                  <a:cubicBezTo>
                    <a:pt x="8000" y="514"/>
                    <a:pt x="6400" y="1785"/>
                    <a:pt x="6800" y="3945"/>
                  </a:cubicBezTo>
                  <a:cubicBezTo>
                    <a:pt x="7200" y="6105"/>
                    <a:pt x="9600" y="9154"/>
                    <a:pt x="11600" y="11314"/>
                  </a:cubicBezTo>
                  <a:cubicBezTo>
                    <a:pt x="13600" y="13474"/>
                    <a:pt x="15200" y="14745"/>
                    <a:pt x="16000" y="16016"/>
                  </a:cubicBezTo>
                  <a:cubicBezTo>
                    <a:pt x="16800" y="17286"/>
                    <a:pt x="16800" y="18557"/>
                    <a:pt x="15200" y="19573"/>
                  </a:cubicBezTo>
                  <a:cubicBezTo>
                    <a:pt x="13600" y="20590"/>
                    <a:pt x="10400" y="21352"/>
                    <a:pt x="7600" y="20971"/>
                  </a:cubicBezTo>
                  <a:cubicBezTo>
                    <a:pt x="4800" y="20590"/>
                    <a:pt x="2400" y="19065"/>
                    <a:pt x="0" y="17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9285239" y="1479801"/>
              <a:ext cx="268927" cy="328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47" fill="norm" stroke="1" extrusionOk="0">
                  <a:moveTo>
                    <a:pt x="2249" y="17068"/>
                  </a:moveTo>
                  <a:cubicBezTo>
                    <a:pt x="3093" y="16658"/>
                    <a:pt x="3937" y="16248"/>
                    <a:pt x="4528" y="15633"/>
                  </a:cubicBezTo>
                  <a:cubicBezTo>
                    <a:pt x="5118" y="15018"/>
                    <a:pt x="5456" y="14197"/>
                    <a:pt x="5203" y="13787"/>
                  </a:cubicBezTo>
                  <a:cubicBezTo>
                    <a:pt x="4949" y="13377"/>
                    <a:pt x="4106" y="13377"/>
                    <a:pt x="3346" y="13582"/>
                  </a:cubicBezTo>
                  <a:cubicBezTo>
                    <a:pt x="2587" y="13787"/>
                    <a:pt x="1912" y="14197"/>
                    <a:pt x="1321" y="15154"/>
                  </a:cubicBezTo>
                  <a:cubicBezTo>
                    <a:pt x="731" y="16111"/>
                    <a:pt x="224" y="17615"/>
                    <a:pt x="56" y="18709"/>
                  </a:cubicBezTo>
                  <a:cubicBezTo>
                    <a:pt x="-113" y="19802"/>
                    <a:pt x="56" y="20486"/>
                    <a:pt x="1153" y="20896"/>
                  </a:cubicBezTo>
                  <a:cubicBezTo>
                    <a:pt x="2249" y="21306"/>
                    <a:pt x="4275" y="21443"/>
                    <a:pt x="6637" y="20828"/>
                  </a:cubicBezTo>
                  <a:cubicBezTo>
                    <a:pt x="8999" y="20213"/>
                    <a:pt x="11699" y="18846"/>
                    <a:pt x="13303" y="17889"/>
                  </a:cubicBezTo>
                  <a:cubicBezTo>
                    <a:pt x="14906" y="16932"/>
                    <a:pt x="15412" y="16385"/>
                    <a:pt x="15243" y="16043"/>
                  </a:cubicBezTo>
                  <a:cubicBezTo>
                    <a:pt x="15074" y="15701"/>
                    <a:pt x="14231" y="15565"/>
                    <a:pt x="13387" y="15701"/>
                  </a:cubicBezTo>
                  <a:cubicBezTo>
                    <a:pt x="12543" y="15838"/>
                    <a:pt x="11699" y="16248"/>
                    <a:pt x="11024" y="16727"/>
                  </a:cubicBezTo>
                  <a:cubicBezTo>
                    <a:pt x="10350" y="17205"/>
                    <a:pt x="9843" y="17752"/>
                    <a:pt x="9590" y="18572"/>
                  </a:cubicBezTo>
                  <a:cubicBezTo>
                    <a:pt x="9337" y="19392"/>
                    <a:pt x="9337" y="20486"/>
                    <a:pt x="9759" y="20965"/>
                  </a:cubicBezTo>
                  <a:cubicBezTo>
                    <a:pt x="10181" y="21443"/>
                    <a:pt x="11024" y="21306"/>
                    <a:pt x="12290" y="20349"/>
                  </a:cubicBezTo>
                  <a:cubicBezTo>
                    <a:pt x="13556" y="19392"/>
                    <a:pt x="15243" y="17615"/>
                    <a:pt x="16846" y="14813"/>
                  </a:cubicBezTo>
                  <a:cubicBezTo>
                    <a:pt x="18450" y="12010"/>
                    <a:pt x="19968" y="8182"/>
                    <a:pt x="20728" y="5858"/>
                  </a:cubicBezTo>
                  <a:cubicBezTo>
                    <a:pt x="21487" y="3534"/>
                    <a:pt x="21487" y="2714"/>
                    <a:pt x="21403" y="1894"/>
                  </a:cubicBezTo>
                  <a:cubicBezTo>
                    <a:pt x="21318" y="1073"/>
                    <a:pt x="21149" y="253"/>
                    <a:pt x="20728" y="48"/>
                  </a:cubicBezTo>
                  <a:cubicBezTo>
                    <a:pt x="20306" y="-157"/>
                    <a:pt x="19631" y="253"/>
                    <a:pt x="18618" y="2030"/>
                  </a:cubicBezTo>
                  <a:cubicBezTo>
                    <a:pt x="17606" y="3808"/>
                    <a:pt x="16256" y="6952"/>
                    <a:pt x="15496" y="9549"/>
                  </a:cubicBezTo>
                  <a:cubicBezTo>
                    <a:pt x="14737" y="12147"/>
                    <a:pt x="14568" y="14197"/>
                    <a:pt x="15074" y="15770"/>
                  </a:cubicBezTo>
                  <a:cubicBezTo>
                    <a:pt x="15581" y="17342"/>
                    <a:pt x="16762" y="18435"/>
                    <a:pt x="17943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9962834" y="1526056"/>
              <a:ext cx="131677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20996" y="3803"/>
                  </a:moveTo>
                  <a:cubicBezTo>
                    <a:pt x="20996" y="3042"/>
                    <a:pt x="20996" y="2282"/>
                    <a:pt x="20490" y="1521"/>
                  </a:cubicBezTo>
                  <a:cubicBezTo>
                    <a:pt x="19983" y="761"/>
                    <a:pt x="18971" y="0"/>
                    <a:pt x="16946" y="0"/>
                  </a:cubicBezTo>
                  <a:cubicBezTo>
                    <a:pt x="14921" y="0"/>
                    <a:pt x="11883" y="761"/>
                    <a:pt x="8677" y="3194"/>
                  </a:cubicBezTo>
                  <a:cubicBezTo>
                    <a:pt x="5471" y="5628"/>
                    <a:pt x="2096" y="9735"/>
                    <a:pt x="746" y="12854"/>
                  </a:cubicBezTo>
                  <a:cubicBezTo>
                    <a:pt x="-604" y="15972"/>
                    <a:pt x="71" y="18101"/>
                    <a:pt x="1252" y="19394"/>
                  </a:cubicBezTo>
                  <a:cubicBezTo>
                    <a:pt x="2434" y="20687"/>
                    <a:pt x="4121" y="21144"/>
                    <a:pt x="58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0128377" y="1591672"/>
              <a:ext cx="1693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66"/>
                    <a:pt x="0" y="9931"/>
                    <a:pt x="0" y="13531"/>
                  </a:cubicBezTo>
                  <a:cubicBezTo>
                    <a:pt x="0" y="17131"/>
                    <a:pt x="10800" y="19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0240560" y="1686922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0421275" y="1598022"/>
              <a:ext cx="136786" cy="14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40" fill="norm" stroke="1" extrusionOk="0">
                  <a:moveTo>
                    <a:pt x="21475" y="0"/>
                  </a:moveTo>
                  <a:cubicBezTo>
                    <a:pt x="19149" y="4259"/>
                    <a:pt x="16823" y="8518"/>
                    <a:pt x="14330" y="12017"/>
                  </a:cubicBezTo>
                  <a:cubicBezTo>
                    <a:pt x="11838" y="15515"/>
                    <a:pt x="9180" y="18254"/>
                    <a:pt x="7020" y="19775"/>
                  </a:cubicBezTo>
                  <a:cubicBezTo>
                    <a:pt x="4860" y="21296"/>
                    <a:pt x="3198" y="21600"/>
                    <a:pt x="2035" y="20839"/>
                  </a:cubicBezTo>
                  <a:cubicBezTo>
                    <a:pt x="872" y="20079"/>
                    <a:pt x="207" y="18254"/>
                    <a:pt x="41" y="16580"/>
                  </a:cubicBezTo>
                  <a:cubicBezTo>
                    <a:pt x="-125" y="14907"/>
                    <a:pt x="207" y="13386"/>
                    <a:pt x="1204" y="12321"/>
                  </a:cubicBezTo>
                  <a:cubicBezTo>
                    <a:pt x="2201" y="11256"/>
                    <a:pt x="3863" y="10648"/>
                    <a:pt x="5358" y="11104"/>
                  </a:cubicBezTo>
                  <a:cubicBezTo>
                    <a:pt x="6853" y="11561"/>
                    <a:pt x="8183" y="13082"/>
                    <a:pt x="10675" y="14603"/>
                  </a:cubicBezTo>
                  <a:cubicBezTo>
                    <a:pt x="13167" y="16124"/>
                    <a:pt x="16823" y="17645"/>
                    <a:pt x="20478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0627910" y="1540872"/>
              <a:ext cx="4042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480" y="0"/>
                  </a:moveTo>
                  <a:cubicBezTo>
                    <a:pt x="14040" y="4215"/>
                    <a:pt x="21600" y="8429"/>
                    <a:pt x="20520" y="12029"/>
                  </a:cubicBezTo>
                  <a:cubicBezTo>
                    <a:pt x="19440" y="15629"/>
                    <a:pt x="9720" y="18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0953478" y="1532690"/>
              <a:ext cx="102254" cy="25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121" fill="norm" stroke="1" extrusionOk="0">
                  <a:moveTo>
                    <a:pt x="17793" y="4933"/>
                  </a:moveTo>
                  <a:cubicBezTo>
                    <a:pt x="18657" y="4048"/>
                    <a:pt x="19521" y="3163"/>
                    <a:pt x="20169" y="2278"/>
                  </a:cubicBezTo>
                  <a:cubicBezTo>
                    <a:pt x="20817" y="1392"/>
                    <a:pt x="21249" y="507"/>
                    <a:pt x="20385" y="153"/>
                  </a:cubicBezTo>
                  <a:cubicBezTo>
                    <a:pt x="19521" y="-201"/>
                    <a:pt x="17361" y="-24"/>
                    <a:pt x="14121" y="1569"/>
                  </a:cubicBezTo>
                  <a:cubicBezTo>
                    <a:pt x="10881" y="3163"/>
                    <a:pt x="6561" y="6173"/>
                    <a:pt x="3753" y="9094"/>
                  </a:cubicBezTo>
                  <a:cubicBezTo>
                    <a:pt x="945" y="12015"/>
                    <a:pt x="-351" y="14848"/>
                    <a:pt x="81" y="16973"/>
                  </a:cubicBezTo>
                  <a:cubicBezTo>
                    <a:pt x="513" y="19097"/>
                    <a:pt x="2673" y="20514"/>
                    <a:pt x="5265" y="20956"/>
                  </a:cubicBezTo>
                  <a:cubicBezTo>
                    <a:pt x="7857" y="21399"/>
                    <a:pt x="10881" y="20868"/>
                    <a:pt x="13905" y="20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1167610" y="1578972"/>
              <a:ext cx="254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6000"/>
                    <a:pt x="3363" y="12000"/>
                    <a:pt x="870" y="15600"/>
                  </a:cubicBezTo>
                  <a:cubicBezTo>
                    <a:pt x="-1622" y="19200"/>
                    <a:pt x="1701" y="20400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1123210" y="1525970"/>
              <a:ext cx="146051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1" fill="norm" stroke="1" extrusionOk="0">
                  <a:moveTo>
                    <a:pt x="0" y="20381"/>
                  </a:moveTo>
                  <a:cubicBezTo>
                    <a:pt x="626" y="14028"/>
                    <a:pt x="1252" y="7675"/>
                    <a:pt x="3600" y="3863"/>
                  </a:cubicBezTo>
                  <a:cubicBezTo>
                    <a:pt x="5948" y="52"/>
                    <a:pt x="10017" y="-1219"/>
                    <a:pt x="13304" y="1322"/>
                  </a:cubicBezTo>
                  <a:cubicBezTo>
                    <a:pt x="16591" y="3863"/>
                    <a:pt x="19096" y="10216"/>
                    <a:pt x="21600" y="16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1066060" y="1763122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9200"/>
                    <a:pt x="11520" y="16800"/>
                    <a:pt x="15120" y="13200"/>
                  </a:cubicBezTo>
                  <a:cubicBezTo>
                    <a:pt x="18720" y="9600"/>
                    <a:pt x="2016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950923" y="2482392"/>
              <a:ext cx="69438" cy="39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06" fill="norm" stroke="1" extrusionOk="0">
                  <a:moveTo>
                    <a:pt x="20841" y="4435"/>
                  </a:moveTo>
                  <a:cubicBezTo>
                    <a:pt x="19570" y="3158"/>
                    <a:pt x="18300" y="1880"/>
                    <a:pt x="16394" y="1067"/>
                  </a:cubicBezTo>
                  <a:cubicBezTo>
                    <a:pt x="14488" y="254"/>
                    <a:pt x="11947" y="-94"/>
                    <a:pt x="9406" y="22"/>
                  </a:cubicBezTo>
                  <a:cubicBezTo>
                    <a:pt x="6865" y="138"/>
                    <a:pt x="4323" y="719"/>
                    <a:pt x="2417" y="2577"/>
                  </a:cubicBezTo>
                  <a:cubicBezTo>
                    <a:pt x="512" y="4435"/>
                    <a:pt x="-759" y="7571"/>
                    <a:pt x="512" y="10822"/>
                  </a:cubicBezTo>
                  <a:cubicBezTo>
                    <a:pt x="1782" y="14074"/>
                    <a:pt x="5594" y="17441"/>
                    <a:pt x="7817" y="19241"/>
                  </a:cubicBezTo>
                  <a:cubicBezTo>
                    <a:pt x="10041" y="21041"/>
                    <a:pt x="10676" y="21274"/>
                    <a:pt x="11312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906060" y="2779656"/>
              <a:ext cx="209551" cy="9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9959"/>
                  </a:moveTo>
                  <a:cubicBezTo>
                    <a:pt x="4800" y="7079"/>
                    <a:pt x="9600" y="4199"/>
                    <a:pt x="12655" y="2759"/>
                  </a:cubicBezTo>
                  <a:cubicBezTo>
                    <a:pt x="15709" y="1319"/>
                    <a:pt x="17018" y="1319"/>
                    <a:pt x="18327" y="1079"/>
                  </a:cubicBezTo>
                  <a:cubicBezTo>
                    <a:pt x="19636" y="839"/>
                    <a:pt x="20945" y="359"/>
                    <a:pt x="21055" y="119"/>
                  </a:cubicBezTo>
                  <a:cubicBezTo>
                    <a:pt x="21164" y="-121"/>
                    <a:pt x="20073" y="-121"/>
                    <a:pt x="18436" y="1319"/>
                  </a:cubicBezTo>
                  <a:cubicBezTo>
                    <a:pt x="16800" y="2759"/>
                    <a:pt x="14618" y="5639"/>
                    <a:pt x="13527" y="8759"/>
                  </a:cubicBezTo>
                  <a:cubicBezTo>
                    <a:pt x="12436" y="11879"/>
                    <a:pt x="12436" y="15239"/>
                    <a:pt x="12873" y="17639"/>
                  </a:cubicBezTo>
                  <a:cubicBezTo>
                    <a:pt x="13309" y="20039"/>
                    <a:pt x="14182" y="21479"/>
                    <a:pt x="15709" y="21239"/>
                  </a:cubicBezTo>
                  <a:cubicBezTo>
                    <a:pt x="17236" y="20999"/>
                    <a:pt x="19418" y="19079"/>
                    <a:pt x="21600" y="17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115610" y="2658472"/>
              <a:ext cx="152401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231"/>
                  </a:moveTo>
                  <a:cubicBezTo>
                    <a:pt x="2700" y="7062"/>
                    <a:pt x="5400" y="7892"/>
                    <a:pt x="7800" y="9450"/>
                  </a:cubicBezTo>
                  <a:cubicBezTo>
                    <a:pt x="10200" y="11008"/>
                    <a:pt x="12300" y="13292"/>
                    <a:pt x="13350" y="15162"/>
                  </a:cubicBezTo>
                  <a:cubicBezTo>
                    <a:pt x="14400" y="17031"/>
                    <a:pt x="14400" y="18485"/>
                    <a:pt x="13950" y="19627"/>
                  </a:cubicBezTo>
                  <a:cubicBezTo>
                    <a:pt x="13500" y="20769"/>
                    <a:pt x="12600" y="21600"/>
                    <a:pt x="11700" y="21600"/>
                  </a:cubicBezTo>
                  <a:cubicBezTo>
                    <a:pt x="10800" y="21600"/>
                    <a:pt x="9900" y="20769"/>
                    <a:pt x="10200" y="17862"/>
                  </a:cubicBezTo>
                  <a:cubicBezTo>
                    <a:pt x="10500" y="14954"/>
                    <a:pt x="12000" y="9969"/>
                    <a:pt x="14100" y="6646"/>
                  </a:cubicBezTo>
                  <a:cubicBezTo>
                    <a:pt x="16200" y="3323"/>
                    <a:pt x="189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083860" y="2810872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850203" y="2602270"/>
              <a:ext cx="249658" cy="30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32" fill="norm" stroke="1" extrusionOk="0">
                  <a:moveTo>
                    <a:pt x="13241" y="3901"/>
                  </a:moveTo>
                  <a:cubicBezTo>
                    <a:pt x="12515" y="3020"/>
                    <a:pt x="11789" y="2138"/>
                    <a:pt x="10972" y="1771"/>
                  </a:cubicBezTo>
                  <a:cubicBezTo>
                    <a:pt x="10155" y="1403"/>
                    <a:pt x="9248" y="1550"/>
                    <a:pt x="7886" y="2432"/>
                  </a:cubicBezTo>
                  <a:cubicBezTo>
                    <a:pt x="6525" y="3314"/>
                    <a:pt x="4710" y="4930"/>
                    <a:pt x="3258" y="7575"/>
                  </a:cubicBezTo>
                  <a:cubicBezTo>
                    <a:pt x="1806" y="10220"/>
                    <a:pt x="717" y="13893"/>
                    <a:pt x="263" y="16244"/>
                  </a:cubicBezTo>
                  <a:cubicBezTo>
                    <a:pt x="-191" y="18595"/>
                    <a:pt x="-9" y="19624"/>
                    <a:pt x="444" y="20358"/>
                  </a:cubicBezTo>
                  <a:cubicBezTo>
                    <a:pt x="898" y="21093"/>
                    <a:pt x="1624" y="21534"/>
                    <a:pt x="3530" y="21240"/>
                  </a:cubicBezTo>
                  <a:cubicBezTo>
                    <a:pt x="5436" y="20946"/>
                    <a:pt x="8522" y="19918"/>
                    <a:pt x="10609" y="17640"/>
                  </a:cubicBezTo>
                  <a:cubicBezTo>
                    <a:pt x="12696" y="15363"/>
                    <a:pt x="13785" y="11836"/>
                    <a:pt x="13876" y="8824"/>
                  </a:cubicBezTo>
                  <a:cubicBezTo>
                    <a:pt x="13967" y="5812"/>
                    <a:pt x="13059" y="3314"/>
                    <a:pt x="12152" y="1844"/>
                  </a:cubicBezTo>
                  <a:cubicBezTo>
                    <a:pt x="11244" y="375"/>
                    <a:pt x="10337" y="-66"/>
                    <a:pt x="8975" y="7"/>
                  </a:cubicBezTo>
                  <a:cubicBezTo>
                    <a:pt x="7614" y="81"/>
                    <a:pt x="5799" y="669"/>
                    <a:pt x="4619" y="1991"/>
                  </a:cubicBezTo>
                  <a:cubicBezTo>
                    <a:pt x="3439" y="3314"/>
                    <a:pt x="2895" y="5371"/>
                    <a:pt x="2985" y="6693"/>
                  </a:cubicBezTo>
                  <a:cubicBezTo>
                    <a:pt x="3076" y="8016"/>
                    <a:pt x="3802" y="8603"/>
                    <a:pt x="6071" y="8750"/>
                  </a:cubicBezTo>
                  <a:cubicBezTo>
                    <a:pt x="8340" y="8897"/>
                    <a:pt x="12152" y="8603"/>
                    <a:pt x="14965" y="8163"/>
                  </a:cubicBezTo>
                  <a:cubicBezTo>
                    <a:pt x="17779" y="7722"/>
                    <a:pt x="19594" y="7134"/>
                    <a:pt x="21409" y="6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2734860" y="2829922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2734860" y="276642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2793745" y="2776815"/>
              <a:ext cx="100844" cy="19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21393" fill="norm" stroke="1" extrusionOk="0">
                  <a:moveTo>
                    <a:pt x="13629" y="2294"/>
                  </a:moveTo>
                  <a:cubicBezTo>
                    <a:pt x="11935" y="1612"/>
                    <a:pt x="10241" y="930"/>
                    <a:pt x="8123" y="475"/>
                  </a:cubicBezTo>
                  <a:cubicBezTo>
                    <a:pt x="6005" y="20"/>
                    <a:pt x="3464" y="-207"/>
                    <a:pt x="1770" y="248"/>
                  </a:cubicBezTo>
                  <a:cubicBezTo>
                    <a:pt x="76" y="702"/>
                    <a:pt x="-771" y="1839"/>
                    <a:pt x="923" y="3431"/>
                  </a:cubicBezTo>
                  <a:cubicBezTo>
                    <a:pt x="2617" y="5022"/>
                    <a:pt x="6853" y="7069"/>
                    <a:pt x="10453" y="9229"/>
                  </a:cubicBezTo>
                  <a:cubicBezTo>
                    <a:pt x="14053" y="11389"/>
                    <a:pt x="17017" y="13662"/>
                    <a:pt x="18711" y="15595"/>
                  </a:cubicBezTo>
                  <a:cubicBezTo>
                    <a:pt x="20405" y="17528"/>
                    <a:pt x="20829" y="19119"/>
                    <a:pt x="18923" y="20029"/>
                  </a:cubicBezTo>
                  <a:cubicBezTo>
                    <a:pt x="17017" y="20938"/>
                    <a:pt x="12782" y="21166"/>
                    <a:pt x="8547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4305197" y="2689734"/>
              <a:ext cx="156864" cy="381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08" fill="norm" stroke="1" extrusionOk="0">
                  <a:moveTo>
                    <a:pt x="21343" y="1101"/>
                  </a:moveTo>
                  <a:cubicBezTo>
                    <a:pt x="20479" y="624"/>
                    <a:pt x="19615" y="147"/>
                    <a:pt x="18463" y="27"/>
                  </a:cubicBezTo>
                  <a:cubicBezTo>
                    <a:pt x="17311" y="-92"/>
                    <a:pt x="15871" y="147"/>
                    <a:pt x="13279" y="1340"/>
                  </a:cubicBezTo>
                  <a:cubicBezTo>
                    <a:pt x="10687" y="2533"/>
                    <a:pt x="6943" y="4681"/>
                    <a:pt x="4207" y="7009"/>
                  </a:cubicBezTo>
                  <a:cubicBezTo>
                    <a:pt x="1471" y="9336"/>
                    <a:pt x="-257" y="11842"/>
                    <a:pt x="31" y="14109"/>
                  </a:cubicBezTo>
                  <a:cubicBezTo>
                    <a:pt x="319" y="16377"/>
                    <a:pt x="2623" y="18405"/>
                    <a:pt x="5215" y="19599"/>
                  </a:cubicBezTo>
                  <a:cubicBezTo>
                    <a:pt x="7807" y="20792"/>
                    <a:pt x="10687" y="21150"/>
                    <a:pt x="13567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4546312" y="2733453"/>
              <a:ext cx="207849" cy="32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20" fill="norm" stroke="1" extrusionOk="0">
                  <a:moveTo>
                    <a:pt x="15534" y="4316"/>
                  </a:moveTo>
                  <a:cubicBezTo>
                    <a:pt x="14661" y="3893"/>
                    <a:pt x="13789" y="3469"/>
                    <a:pt x="12261" y="3611"/>
                  </a:cubicBezTo>
                  <a:cubicBezTo>
                    <a:pt x="10734" y="3752"/>
                    <a:pt x="8552" y="4458"/>
                    <a:pt x="6370" y="6293"/>
                  </a:cubicBezTo>
                  <a:cubicBezTo>
                    <a:pt x="4189" y="8128"/>
                    <a:pt x="2007" y="11093"/>
                    <a:pt x="1352" y="13634"/>
                  </a:cubicBezTo>
                  <a:cubicBezTo>
                    <a:pt x="698" y="16175"/>
                    <a:pt x="1570" y="18293"/>
                    <a:pt x="3098" y="19634"/>
                  </a:cubicBezTo>
                  <a:cubicBezTo>
                    <a:pt x="4625" y="20975"/>
                    <a:pt x="6807" y="21540"/>
                    <a:pt x="8880" y="21399"/>
                  </a:cubicBezTo>
                  <a:cubicBezTo>
                    <a:pt x="10952" y="21258"/>
                    <a:pt x="12916" y="20411"/>
                    <a:pt x="14989" y="18011"/>
                  </a:cubicBezTo>
                  <a:cubicBezTo>
                    <a:pt x="17061" y="15611"/>
                    <a:pt x="19243" y="11658"/>
                    <a:pt x="20007" y="8834"/>
                  </a:cubicBezTo>
                  <a:cubicBezTo>
                    <a:pt x="20770" y="6011"/>
                    <a:pt x="20116" y="4316"/>
                    <a:pt x="19461" y="3116"/>
                  </a:cubicBezTo>
                  <a:cubicBezTo>
                    <a:pt x="18807" y="1916"/>
                    <a:pt x="18152" y="1211"/>
                    <a:pt x="17280" y="716"/>
                  </a:cubicBezTo>
                  <a:cubicBezTo>
                    <a:pt x="16407" y="222"/>
                    <a:pt x="15316" y="-60"/>
                    <a:pt x="13680" y="11"/>
                  </a:cubicBezTo>
                  <a:cubicBezTo>
                    <a:pt x="12043" y="81"/>
                    <a:pt x="9861" y="505"/>
                    <a:pt x="7461" y="1634"/>
                  </a:cubicBezTo>
                  <a:cubicBezTo>
                    <a:pt x="5061" y="2764"/>
                    <a:pt x="2443" y="4599"/>
                    <a:pt x="1134" y="5869"/>
                  </a:cubicBezTo>
                  <a:cubicBezTo>
                    <a:pt x="-175" y="7140"/>
                    <a:pt x="-175" y="7846"/>
                    <a:pt x="261" y="8411"/>
                  </a:cubicBezTo>
                  <a:cubicBezTo>
                    <a:pt x="698" y="8975"/>
                    <a:pt x="1570" y="9399"/>
                    <a:pt x="5170" y="9258"/>
                  </a:cubicBezTo>
                  <a:cubicBezTo>
                    <a:pt x="8770" y="9116"/>
                    <a:pt x="15098" y="8411"/>
                    <a:pt x="21425" y="7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4620810" y="2472206"/>
              <a:ext cx="133351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347"/>
                    <a:pt x="8229" y="9095"/>
                    <a:pt x="10457" y="5258"/>
                  </a:cubicBezTo>
                  <a:cubicBezTo>
                    <a:pt x="12686" y="1421"/>
                    <a:pt x="13029" y="0"/>
                    <a:pt x="13371" y="0"/>
                  </a:cubicBezTo>
                  <a:cubicBezTo>
                    <a:pt x="13714" y="0"/>
                    <a:pt x="14057" y="1421"/>
                    <a:pt x="14743" y="4689"/>
                  </a:cubicBezTo>
                  <a:cubicBezTo>
                    <a:pt x="15429" y="7958"/>
                    <a:pt x="16457" y="13074"/>
                    <a:pt x="17657" y="16058"/>
                  </a:cubicBezTo>
                  <a:cubicBezTo>
                    <a:pt x="18857" y="19042"/>
                    <a:pt x="20229" y="19895"/>
                    <a:pt x="21600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4957360" y="2906122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9800"/>
                    <a:pt x="8640" y="18000"/>
                    <a:pt x="12240" y="14400"/>
                  </a:cubicBezTo>
                  <a:cubicBezTo>
                    <a:pt x="15840" y="10800"/>
                    <a:pt x="1872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240099" y="2792673"/>
              <a:ext cx="205215" cy="201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32" fill="norm" stroke="1" extrusionOk="0">
                  <a:moveTo>
                    <a:pt x="4238" y="1260"/>
                  </a:moveTo>
                  <a:cubicBezTo>
                    <a:pt x="8820" y="810"/>
                    <a:pt x="13401" y="360"/>
                    <a:pt x="16456" y="135"/>
                  </a:cubicBezTo>
                  <a:cubicBezTo>
                    <a:pt x="19511" y="-90"/>
                    <a:pt x="21038" y="-90"/>
                    <a:pt x="21147" y="585"/>
                  </a:cubicBezTo>
                  <a:cubicBezTo>
                    <a:pt x="21256" y="1260"/>
                    <a:pt x="19947" y="2610"/>
                    <a:pt x="16783" y="5422"/>
                  </a:cubicBezTo>
                  <a:cubicBezTo>
                    <a:pt x="13620" y="8235"/>
                    <a:pt x="8601" y="12510"/>
                    <a:pt x="5656" y="14985"/>
                  </a:cubicBezTo>
                  <a:cubicBezTo>
                    <a:pt x="2711" y="17460"/>
                    <a:pt x="1838" y="18135"/>
                    <a:pt x="1074" y="18922"/>
                  </a:cubicBezTo>
                  <a:cubicBezTo>
                    <a:pt x="311" y="19710"/>
                    <a:pt x="-344" y="20610"/>
                    <a:pt x="201" y="21060"/>
                  </a:cubicBezTo>
                  <a:cubicBezTo>
                    <a:pt x="747" y="21510"/>
                    <a:pt x="2492" y="21510"/>
                    <a:pt x="5329" y="21285"/>
                  </a:cubicBezTo>
                  <a:cubicBezTo>
                    <a:pt x="8165" y="21060"/>
                    <a:pt x="12092" y="20610"/>
                    <a:pt x="1602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5409917" y="2937872"/>
              <a:ext cx="12529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18070" y="0"/>
                  </a:moveTo>
                  <a:cubicBezTo>
                    <a:pt x="14470" y="6171"/>
                    <a:pt x="10870" y="12343"/>
                    <a:pt x="8170" y="15686"/>
                  </a:cubicBezTo>
                  <a:cubicBezTo>
                    <a:pt x="5470" y="19029"/>
                    <a:pt x="3670" y="19543"/>
                    <a:pt x="2230" y="18771"/>
                  </a:cubicBezTo>
                  <a:cubicBezTo>
                    <a:pt x="790" y="18000"/>
                    <a:pt x="-290" y="15943"/>
                    <a:pt x="70" y="14657"/>
                  </a:cubicBezTo>
                  <a:cubicBezTo>
                    <a:pt x="430" y="13371"/>
                    <a:pt x="2230" y="12857"/>
                    <a:pt x="5110" y="13629"/>
                  </a:cubicBezTo>
                  <a:cubicBezTo>
                    <a:pt x="7990" y="14400"/>
                    <a:pt x="11950" y="16457"/>
                    <a:pt x="14830" y="18000"/>
                  </a:cubicBezTo>
                  <a:cubicBezTo>
                    <a:pt x="17710" y="19543"/>
                    <a:pt x="19510" y="20571"/>
                    <a:pt x="213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5509810" y="2906122"/>
              <a:ext cx="1079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6039"/>
                    <a:pt x="9741" y="12077"/>
                    <a:pt x="6141" y="15677"/>
                  </a:cubicBezTo>
                  <a:cubicBezTo>
                    <a:pt x="2541" y="19277"/>
                    <a:pt x="1271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5592360" y="3032559"/>
              <a:ext cx="82551" cy="8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1" fill="norm" stroke="1" extrusionOk="0">
                  <a:moveTo>
                    <a:pt x="0" y="1764"/>
                  </a:moveTo>
                  <a:cubicBezTo>
                    <a:pt x="2769" y="684"/>
                    <a:pt x="5538" y="-396"/>
                    <a:pt x="7754" y="144"/>
                  </a:cubicBezTo>
                  <a:cubicBezTo>
                    <a:pt x="9969" y="684"/>
                    <a:pt x="11631" y="2844"/>
                    <a:pt x="11908" y="5274"/>
                  </a:cubicBezTo>
                  <a:cubicBezTo>
                    <a:pt x="12185" y="7704"/>
                    <a:pt x="11077" y="10404"/>
                    <a:pt x="8862" y="13374"/>
                  </a:cubicBezTo>
                  <a:cubicBezTo>
                    <a:pt x="6646" y="16344"/>
                    <a:pt x="3323" y="19584"/>
                    <a:pt x="3600" y="20394"/>
                  </a:cubicBezTo>
                  <a:cubicBezTo>
                    <a:pt x="3877" y="21204"/>
                    <a:pt x="7754" y="19584"/>
                    <a:pt x="11354" y="18234"/>
                  </a:cubicBezTo>
                  <a:cubicBezTo>
                    <a:pt x="14954" y="16884"/>
                    <a:pt x="18277" y="15804"/>
                    <a:pt x="21600" y="14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5789210" y="293152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6000877" y="2780131"/>
              <a:ext cx="70601" cy="19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70" fill="norm" stroke="1" extrusionOk="0">
                  <a:moveTo>
                    <a:pt x="16518" y="6857"/>
                  </a:moveTo>
                  <a:cubicBezTo>
                    <a:pt x="18424" y="5695"/>
                    <a:pt x="20329" y="4534"/>
                    <a:pt x="20965" y="3373"/>
                  </a:cubicBezTo>
                  <a:cubicBezTo>
                    <a:pt x="21600" y="2212"/>
                    <a:pt x="20965" y="1050"/>
                    <a:pt x="18106" y="470"/>
                  </a:cubicBezTo>
                  <a:cubicBezTo>
                    <a:pt x="15247" y="-111"/>
                    <a:pt x="10165" y="-111"/>
                    <a:pt x="6353" y="237"/>
                  </a:cubicBezTo>
                  <a:cubicBezTo>
                    <a:pt x="2541" y="586"/>
                    <a:pt x="0" y="1283"/>
                    <a:pt x="0" y="2908"/>
                  </a:cubicBezTo>
                  <a:cubicBezTo>
                    <a:pt x="0" y="4534"/>
                    <a:pt x="2541" y="7089"/>
                    <a:pt x="6035" y="9295"/>
                  </a:cubicBezTo>
                  <a:cubicBezTo>
                    <a:pt x="9529" y="11502"/>
                    <a:pt x="13976" y="13360"/>
                    <a:pt x="16835" y="14986"/>
                  </a:cubicBezTo>
                  <a:cubicBezTo>
                    <a:pt x="19694" y="16612"/>
                    <a:pt x="20965" y="18005"/>
                    <a:pt x="20329" y="19050"/>
                  </a:cubicBezTo>
                  <a:cubicBezTo>
                    <a:pt x="19694" y="20095"/>
                    <a:pt x="17153" y="20792"/>
                    <a:pt x="14294" y="21141"/>
                  </a:cubicBezTo>
                  <a:cubicBezTo>
                    <a:pt x="11435" y="21489"/>
                    <a:pt x="8259" y="21489"/>
                    <a:pt x="6035" y="20792"/>
                  </a:cubicBezTo>
                  <a:cubicBezTo>
                    <a:pt x="3812" y="20095"/>
                    <a:pt x="2541" y="18702"/>
                    <a:pt x="1271" y="17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6106181" y="2806815"/>
              <a:ext cx="108480" cy="14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0966" fill="norm" stroke="1" extrusionOk="0">
                  <a:moveTo>
                    <a:pt x="1325" y="8798"/>
                  </a:moveTo>
                  <a:cubicBezTo>
                    <a:pt x="5400" y="7885"/>
                    <a:pt x="9476" y="6972"/>
                    <a:pt x="12125" y="5451"/>
                  </a:cubicBezTo>
                  <a:cubicBezTo>
                    <a:pt x="14774" y="3930"/>
                    <a:pt x="15996" y="1801"/>
                    <a:pt x="15181" y="736"/>
                  </a:cubicBezTo>
                  <a:cubicBezTo>
                    <a:pt x="14366" y="-329"/>
                    <a:pt x="11513" y="-329"/>
                    <a:pt x="8661" y="1344"/>
                  </a:cubicBezTo>
                  <a:cubicBezTo>
                    <a:pt x="5808" y="3017"/>
                    <a:pt x="2955" y="6364"/>
                    <a:pt x="1325" y="8950"/>
                  </a:cubicBezTo>
                  <a:cubicBezTo>
                    <a:pt x="-305" y="11536"/>
                    <a:pt x="-713" y="13361"/>
                    <a:pt x="1732" y="15339"/>
                  </a:cubicBezTo>
                  <a:cubicBezTo>
                    <a:pt x="4178" y="17316"/>
                    <a:pt x="9476" y="19446"/>
                    <a:pt x="13144" y="20358"/>
                  </a:cubicBezTo>
                  <a:cubicBezTo>
                    <a:pt x="16812" y="21271"/>
                    <a:pt x="18849" y="20967"/>
                    <a:pt x="20887" y="2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6322610" y="3033122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6882322" y="2722823"/>
              <a:ext cx="214989" cy="314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26" fill="norm" stroke="1" extrusionOk="0">
                  <a:moveTo>
                    <a:pt x="18968" y="2966"/>
                  </a:moveTo>
                  <a:cubicBezTo>
                    <a:pt x="16215" y="2390"/>
                    <a:pt x="13462" y="1814"/>
                    <a:pt x="10709" y="2750"/>
                  </a:cubicBezTo>
                  <a:cubicBezTo>
                    <a:pt x="7956" y="3686"/>
                    <a:pt x="5203" y="6134"/>
                    <a:pt x="3403" y="8870"/>
                  </a:cubicBezTo>
                  <a:cubicBezTo>
                    <a:pt x="1603" y="11606"/>
                    <a:pt x="756" y="14630"/>
                    <a:pt x="333" y="16502"/>
                  </a:cubicBezTo>
                  <a:cubicBezTo>
                    <a:pt x="-91" y="18374"/>
                    <a:pt x="-91" y="19094"/>
                    <a:pt x="227" y="19742"/>
                  </a:cubicBezTo>
                  <a:cubicBezTo>
                    <a:pt x="544" y="20390"/>
                    <a:pt x="1180" y="20966"/>
                    <a:pt x="2027" y="21254"/>
                  </a:cubicBezTo>
                  <a:cubicBezTo>
                    <a:pt x="2874" y="21542"/>
                    <a:pt x="3933" y="21542"/>
                    <a:pt x="5944" y="20678"/>
                  </a:cubicBezTo>
                  <a:cubicBezTo>
                    <a:pt x="7956" y="19814"/>
                    <a:pt x="10921" y="18086"/>
                    <a:pt x="13462" y="15494"/>
                  </a:cubicBezTo>
                  <a:cubicBezTo>
                    <a:pt x="16003" y="12902"/>
                    <a:pt x="18121" y="9446"/>
                    <a:pt x="18862" y="6854"/>
                  </a:cubicBezTo>
                  <a:cubicBezTo>
                    <a:pt x="19603" y="4262"/>
                    <a:pt x="18968" y="2534"/>
                    <a:pt x="18121" y="1526"/>
                  </a:cubicBezTo>
                  <a:cubicBezTo>
                    <a:pt x="17274" y="518"/>
                    <a:pt x="16215" y="230"/>
                    <a:pt x="15156" y="86"/>
                  </a:cubicBezTo>
                  <a:cubicBezTo>
                    <a:pt x="14097" y="-58"/>
                    <a:pt x="13038" y="-58"/>
                    <a:pt x="11768" y="374"/>
                  </a:cubicBezTo>
                  <a:cubicBezTo>
                    <a:pt x="10497" y="806"/>
                    <a:pt x="9015" y="1670"/>
                    <a:pt x="8274" y="2678"/>
                  </a:cubicBezTo>
                  <a:cubicBezTo>
                    <a:pt x="7533" y="3686"/>
                    <a:pt x="7533" y="4838"/>
                    <a:pt x="7533" y="5846"/>
                  </a:cubicBezTo>
                  <a:cubicBezTo>
                    <a:pt x="7533" y="6854"/>
                    <a:pt x="7533" y="7718"/>
                    <a:pt x="8803" y="8438"/>
                  </a:cubicBezTo>
                  <a:cubicBezTo>
                    <a:pt x="10074" y="9158"/>
                    <a:pt x="12615" y="9734"/>
                    <a:pt x="14944" y="9734"/>
                  </a:cubicBezTo>
                  <a:cubicBezTo>
                    <a:pt x="17274" y="9734"/>
                    <a:pt x="19391" y="9158"/>
                    <a:pt x="21509" y="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6968194" y="2508189"/>
              <a:ext cx="103717" cy="130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5731" y="9943"/>
                  </a:moveTo>
                  <a:cubicBezTo>
                    <a:pt x="4408" y="11657"/>
                    <a:pt x="3086" y="13371"/>
                    <a:pt x="1984" y="15600"/>
                  </a:cubicBezTo>
                  <a:cubicBezTo>
                    <a:pt x="882" y="17829"/>
                    <a:pt x="0" y="20571"/>
                    <a:pt x="0" y="21086"/>
                  </a:cubicBezTo>
                  <a:cubicBezTo>
                    <a:pt x="0" y="21600"/>
                    <a:pt x="882" y="19886"/>
                    <a:pt x="2424" y="16457"/>
                  </a:cubicBezTo>
                  <a:cubicBezTo>
                    <a:pt x="3967" y="13029"/>
                    <a:pt x="6171" y="7886"/>
                    <a:pt x="7935" y="4629"/>
                  </a:cubicBezTo>
                  <a:cubicBezTo>
                    <a:pt x="9698" y="1371"/>
                    <a:pt x="11020" y="0"/>
                    <a:pt x="12563" y="0"/>
                  </a:cubicBezTo>
                  <a:cubicBezTo>
                    <a:pt x="14106" y="0"/>
                    <a:pt x="15869" y="1371"/>
                    <a:pt x="17412" y="4629"/>
                  </a:cubicBezTo>
                  <a:cubicBezTo>
                    <a:pt x="18955" y="7886"/>
                    <a:pt x="20278" y="13029"/>
                    <a:pt x="21600" y="18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7205260" y="2937872"/>
              <a:ext cx="1524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700" y="17280"/>
                    <a:pt x="11400" y="21600"/>
                    <a:pt x="15000" y="19440"/>
                  </a:cubicBezTo>
                  <a:cubicBezTo>
                    <a:pt x="18600" y="17280"/>
                    <a:pt x="2010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7288604" y="2855322"/>
              <a:ext cx="246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15525" y="0"/>
                  </a:moveTo>
                  <a:cubicBezTo>
                    <a:pt x="10125" y="5110"/>
                    <a:pt x="4725" y="10219"/>
                    <a:pt x="2025" y="13355"/>
                  </a:cubicBezTo>
                  <a:cubicBezTo>
                    <a:pt x="-675" y="16490"/>
                    <a:pt x="-675" y="17652"/>
                    <a:pt x="2025" y="18697"/>
                  </a:cubicBezTo>
                  <a:cubicBezTo>
                    <a:pt x="4725" y="19742"/>
                    <a:pt x="10125" y="20671"/>
                    <a:pt x="13725" y="21135"/>
                  </a:cubicBezTo>
                  <a:cubicBezTo>
                    <a:pt x="17325" y="21600"/>
                    <a:pt x="19125" y="21600"/>
                    <a:pt x="209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7563947" y="2786030"/>
              <a:ext cx="216769" cy="22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72" fill="norm" stroke="1" extrusionOk="0">
                  <a:moveTo>
                    <a:pt x="2190" y="4186"/>
                  </a:moveTo>
                  <a:cubicBezTo>
                    <a:pt x="6551" y="2773"/>
                    <a:pt x="10913" y="1360"/>
                    <a:pt x="13613" y="654"/>
                  </a:cubicBezTo>
                  <a:cubicBezTo>
                    <a:pt x="16313" y="-53"/>
                    <a:pt x="17351" y="-53"/>
                    <a:pt x="18493" y="48"/>
                  </a:cubicBezTo>
                  <a:cubicBezTo>
                    <a:pt x="19636" y="149"/>
                    <a:pt x="20882" y="351"/>
                    <a:pt x="21193" y="855"/>
                  </a:cubicBezTo>
                  <a:cubicBezTo>
                    <a:pt x="21505" y="1360"/>
                    <a:pt x="20882" y="2168"/>
                    <a:pt x="19013" y="4186"/>
                  </a:cubicBezTo>
                  <a:cubicBezTo>
                    <a:pt x="17143" y="6205"/>
                    <a:pt x="14028" y="9435"/>
                    <a:pt x="10913" y="12160"/>
                  </a:cubicBezTo>
                  <a:cubicBezTo>
                    <a:pt x="7797" y="14885"/>
                    <a:pt x="4682" y="17106"/>
                    <a:pt x="2709" y="18519"/>
                  </a:cubicBezTo>
                  <a:cubicBezTo>
                    <a:pt x="736" y="19932"/>
                    <a:pt x="-95" y="20538"/>
                    <a:pt x="9" y="20941"/>
                  </a:cubicBezTo>
                  <a:cubicBezTo>
                    <a:pt x="113" y="21345"/>
                    <a:pt x="1151" y="21547"/>
                    <a:pt x="4474" y="21446"/>
                  </a:cubicBezTo>
                  <a:cubicBezTo>
                    <a:pt x="7797" y="21345"/>
                    <a:pt x="13405" y="20941"/>
                    <a:pt x="19013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7743069" y="2950572"/>
              <a:ext cx="103542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17244" y="0"/>
                  </a:moveTo>
                  <a:cubicBezTo>
                    <a:pt x="15516" y="4050"/>
                    <a:pt x="13788" y="8100"/>
                    <a:pt x="12060" y="11025"/>
                  </a:cubicBezTo>
                  <a:cubicBezTo>
                    <a:pt x="10332" y="13950"/>
                    <a:pt x="8604" y="15750"/>
                    <a:pt x="6444" y="16875"/>
                  </a:cubicBezTo>
                  <a:cubicBezTo>
                    <a:pt x="4284" y="18000"/>
                    <a:pt x="1692" y="18450"/>
                    <a:pt x="612" y="17550"/>
                  </a:cubicBezTo>
                  <a:cubicBezTo>
                    <a:pt x="-468" y="16650"/>
                    <a:pt x="-36" y="14400"/>
                    <a:pt x="1260" y="13050"/>
                  </a:cubicBezTo>
                  <a:cubicBezTo>
                    <a:pt x="2556" y="11700"/>
                    <a:pt x="4716" y="11250"/>
                    <a:pt x="8172" y="12825"/>
                  </a:cubicBezTo>
                  <a:cubicBezTo>
                    <a:pt x="11628" y="14400"/>
                    <a:pt x="16380" y="18000"/>
                    <a:pt x="211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7846610" y="2937872"/>
              <a:ext cx="698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900"/>
                    <a:pt x="11127" y="7800"/>
                    <a:pt x="7527" y="11400"/>
                  </a:cubicBezTo>
                  <a:cubicBezTo>
                    <a:pt x="3927" y="15000"/>
                    <a:pt x="1964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7900496" y="3024255"/>
              <a:ext cx="117565" cy="112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905" fill="norm" stroke="1" extrusionOk="0">
                  <a:moveTo>
                    <a:pt x="1752" y="4002"/>
                  </a:moveTo>
                  <a:cubicBezTo>
                    <a:pt x="2909" y="2431"/>
                    <a:pt x="4066" y="860"/>
                    <a:pt x="5609" y="271"/>
                  </a:cubicBezTo>
                  <a:cubicBezTo>
                    <a:pt x="7152" y="-318"/>
                    <a:pt x="9080" y="75"/>
                    <a:pt x="10044" y="1253"/>
                  </a:cubicBezTo>
                  <a:cubicBezTo>
                    <a:pt x="11009" y="2431"/>
                    <a:pt x="11009" y="4395"/>
                    <a:pt x="9659" y="6947"/>
                  </a:cubicBezTo>
                  <a:cubicBezTo>
                    <a:pt x="8309" y="9500"/>
                    <a:pt x="5609" y="12642"/>
                    <a:pt x="3487" y="15195"/>
                  </a:cubicBezTo>
                  <a:cubicBezTo>
                    <a:pt x="1366" y="17747"/>
                    <a:pt x="-177" y="19711"/>
                    <a:pt x="16" y="20497"/>
                  </a:cubicBezTo>
                  <a:cubicBezTo>
                    <a:pt x="209" y="21282"/>
                    <a:pt x="2137" y="20889"/>
                    <a:pt x="5994" y="19711"/>
                  </a:cubicBezTo>
                  <a:cubicBezTo>
                    <a:pt x="9852" y="18533"/>
                    <a:pt x="15637" y="16569"/>
                    <a:pt x="21423" y="14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8164110" y="291247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8298457" y="2779122"/>
              <a:ext cx="98238" cy="20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456" fill="norm" stroke="1" extrusionOk="0">
                  <a:moveTo>
                    <a:pt x="11938" y="0"/>
                  </a:moveTo>
                  <a:cubicBezTo>
                    <a:pt x="9688" y="0"/>
                    <a:pt x="7438" y="0"/>
                    <a:pt x="4963" y="1212"/>
                  </a:cubicBezTo>
                  <a:cubicBezTo>
                    <a:pt x="2488" y="2424"/>
                    <a:pt x="-212" y="4849"/>
                    <a:pt x="13" y="6833"/>
                  </a:cubicBezTo>
                  <a:cubicBezTo>
                    <a:pt x="238" y="8816"/>
                    <a:pt x="3388" y="10359"/>
                    <a:pt x="6988" y="11792"/>
                  </a:cubicBezTo>
                  <a:cubicBezTo>
                    <a:pt x="10588" y="13224"/>
                    <a:pt x="14638" y="14547"/>
                    <a:pt x="17338" y="15869"/>
                  </a:cubicBezTo>
                  <a:cubicBezTo>
                    <a:pt x="20038" y="17192"/>
                    <a:pt x="21388" y="18514"/>
                    <a:pt x="20713" y="19506"/>
                  </a:cubicBezTo>
                  <a:cubicBezTo>
                    <a:pt x="20038" y="20498"/>
                    <a:pt x="17338" y="21159"/>
                    <a:pt x="14863" y="21380"/>
                  </a:cubicBezTo>
                  <a:cubicBezTo>
                    <a:pt x="12388" y="21600"/>
                    <a:pt x="10138" y="21380"/>
                    <a:pt x="9013" y="20278"/>
                  </a:cubicBezTo>
                  <a:cubicBezTo>
                    <a:pt x="7888" y="19176"/>
                    <a:pt x="7888" y="17192"/>
                    <a:pt x="7888" y="15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8411760" y="2770891"/>
              <a:ext cx="146051" cy="150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13578"/>
                  </a:moveTo>
                  <a:cubicBezTo>
                    <a:pt x="4383" y="12098"/>
                    <a:pt x="8765" y="10619"/>
                    <a:pt x="11583" y="9287"/>
                  </a:cubicBezTo>
                  <a:cubicBezTo>
                    <a:pt x="14400" y="7956"/>
                    <a:pt x="15652" y="6772"/>
                    <a:pt x="16435" y="5293"/>
                  </a:cubicBezTo>
                  <a:cubicBezTo>
                    <a:pt x="17217" y="3813"/>
                    <a:pt x="17530" y="2038"/>
                    <a:pt x="16904" y="1003"/>
                  </a:cubicBezTo>
                  <a:cubicBezTo>
                    <a:pt x="16278" y="-33"/>
                    <a:pt x="14713" y="-329"/>
                    <a:pt x="12678" y="411"/>
                  </a:cubicBezTo>
                  <a:cubicBezTo>
                    <a:pt x="10643" y="1150"/>
                    <a:pt x="8139" y="2926"/>
                    <a:pt x="6261" y="5737"/>
                  </a:cubicBezTo>
                  <a:cubicBezTo>
                    <a:pt x="4383" y="8548"/>
                    <a:pt x="3130" y="12394"/>
                    <a:pt x="4070" y="15205"/>
                  </a:cubicBezTo>
                  <a:cubicBezTo>
                    <a:pt x="5009" y="18016"/>
                    <a:pt x="8139" y="19792"/>
                    <a:pt x="11426" y="20531"/>
                  </a:cubicBezTo>
                  <a:cubicBezTo>
                    <a:pt x="14713" y="21271"/>
                    <a:pt x="18157" y="20975"/>
                    <a:pt x="21600" y="20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634010" y="2633072"/>
              <a:ext cx="9950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0" y="0"/>
                  </a:moveTo>
                  <a:cubicBezTo>
                    <a:pt x="6048" y="2671"/>
                    <a:pt x="12096" y="5342"/>
                    <a:pt x="15984" y="8129"/>
                  </a:cubicBezTo>
                  <a:cubicBezTo>
                    <a:pt x="19872" y="10916"/>
                    <a:pt x="21600" y="13819"/>
                    <a:pt x="19224" y="16084"/>
                  </a:cubicBezTo>
                  <a:cubicBezTo>
                    <a:pt x="16848" y="18348"/>
                    <a:pt x="10368" y="19974"/>
                    <a:pt x="3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8868960" y="305852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969560" y="1210672"/>
              <a:ext cx="47038" cy="100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600" fill="norm" stroke="1" extrusionOk="0">
                  <a:moveTo>
                    <a:pt x="11270" y="0"/>
                  </a:moveTo>
                  <a:cubicBezTo>
                    <a:pt x="14087" y="1223"/>
                    <a:pt x="16904" y="2445"/>
                    <a:pt x="18783" y="3894"/>
                  </a:cubicBezTo>
                  <a:cubicBezTo>
                    <a:pt x="20661" y="5343"/>
                    <a:pt x="21600" y="7019"/>
                    <a:pt x="20191" y="8649"/>
                  </a:cubicBezTo>
                  <a:cubicBezTo>
                    <a:pt x="18783" y="10279"/>
                    <a:pt x="15026" y="11864"/>
                    <a:pt x="12678" y="13517"/>
                  </a:cubicBezTo>
                  <a:cubicBezTo>
                    <a:pt x="10330" y="15170"/>
                    <a:pt x="9391" y="16891"/>
                    <a:pt x="7513" y="18249"/>
                  </a:cubicBezTo>
                  <a:cubicBezTo>
                    <a:pt x="5635" y="19608"/>
                    <a:pt x="2817" y="206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798110" y="1249136"/>
              <a:ext cx="4457144" cy="1041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2" fill="norm" stroke="1" extrusionOk="0">
                  <a:moveTo>
                    <a:pt x="1046" y="124"/>
                  </a:moveTo>
                  <a:cubicBezTo>
                    <a:pt x="1262" y="124"/>
                    <a:pt x="1477" y="124"/>
                    <a:pt x="1754" y="146"/>
                  </a:cubicBezTo>
                  <a:cubicBezTo>
                    <a:pt x="2031" y="168"/>
                    <a:pt x="2369" y="212"/>
                    <a:pt x="2718" y="277"/>
                  </a:cubicBezTo>
                  <a:cubicBezTo>
                    <a:pt x="3067" y="343"/>
                    <a:pt x="3426" y="431"/>
                    <a:pt x="3826" y="475"/>
                  </a:cubicBezTo>
                  <a:cubicBezTo>
                    <a:pt x="4226" y="519"/>
                    <a:pt x="4667" y="519"/>
                    <a:pt x="5072" y="475"/>
                  </a:cubicBezTo>
                  <a:cubicBezTo>
                    <a:pt x="5477" y="431"/>
                    <a:pt x="5846" y="343"/>
                    <a:pt x="6221" y="255"/>
                  </a:cubicBezTo>
                  <a:cubicBezTo>
                    <a:pt x="6595" y="168"/>
                    <a:pt x="6974" y="80"/>
                    <a:pt x="7364" y="36"/>
                  </a:cubicBezTo>
                  <a:cubicBezTo>
                    <a:pt x="7754" y="-8"/>
                    <a:pt x="8154" y="-8"/>
                    <a:pt x="8538" y="14"/>
                  </a:cubicBezTo>
                  <a:cubicBezTo>
                    <a:pt x="8923" y="36"/>
                    <a:pt x="9292" y="80"/>
                    <a:pt x="9672" y="168"/>
                  </a:cubicBezTo>
                  <a:cubicBezTo>
                    <a:pt x="10051" y="255"/>
                    <a:pt x="10441" y="387"/>
                    <a:pt x="10831" y="475"/>
                  </a:cubicBezTo>
                  <a:cubicBezTo>
                    <a:pt x="11221" y="563"/>
                    <a:pt x="11610" y="607"/>
                    <a:pt x="11995" y="651"/>
                  </a:cubicBezTo>
                  <a:cubicBezTo>
                    <a:pt x="12379" y="694"/>
                    <a:pt x="12759" y="738"/>
                    <a:pt x="13138" y="738"/>
                  </a:cubicBezTo>
                  <a:cubicBezTo>
                    <a:pt x="13518" y="738"/>
                    <a:pt x="13897" y="694"/>
                    <a:pt x="14277" y="672"/>
                  </a:cubicBezTo>
                  <a:cubicBezTo>
                    <a:pt x="14656" y="651"/>
                    <a:pt x="15036" y="651"/>
                    <a:pt x="15446" y="629"/>
                  </a:cubicBezTo>
                  <a:cubicBezTo>
                    <a:pt x="15856" y="607"/>
                    <a:pt x="16297" y="563"/>
                    <a:pt x="16708" y="519"/>
                  </a:cubicBezTo>
                  <a:cubicBezTo>
                    <a:pt x="17118" y="475"/>
                    <a:pt x="17497" y="431"/>
                    <a:pt x="17897" y="409"/>
                  </a:cubicBezTo>
                  <a:cubicBezTo>
                    <a:pt x="18297" y="387"/>
                    <a:pt x="18718" y="387"/>
                    <a:pt x="19154" y="365"/>
                  </a:cubicBezTo>
                  <a:cubicBezTo>
                    <a:pt x="19590" y="343"/>
                    <a:pt x="20041" y="299"/>
                    <a:pt x="20415" y="299"/>
                  </a:cubicBezTo>
                  <a:cubicBezTo>
                    <a:pt x="20790" y="299"/>
                    <a:pt x="21087" y="343"/>
                    <a:pt x="21272" y="409"/>
                  </a:cubicBezTo>
                  <a:cubicBezTo>
                    <a:pt x="21456" y="475"/>
                    <a:pt x="21528" y="563"/>
                    <a:pt x="21564" y="760"/>
                  </a:cubicBezTo>
                  <a:cubicBezTo>
                    <a:pt x="21600" y="958"/>
                    <a:pt x="21600" y="1265"/>
                    <a:pt x="21595" y="2077"/>
                  </a:cubicBezTo>
                  <a:cubicBezTo>
                    <a:pt x="21590" y="2890"/>
                    <a:pt x="21579" y="4207"/>
                    <a:pt x="21554" y="5546"/>
                  </a:cubicBezTo>
                  <a:cubicBezTo>
                    <a:pt x="21528" y="6885"/>
                    <a:pt x="21487" y="8246"/>
                    <a:pt x="21451" y="9760"/>
                  </a:cubicBezTo>
                  <a:cubicBezTo>
                    <a:pt x="21415" y="11275"/>
                    <a:pt x="21385" y="12943"/>
                    <a:pt x="21349" y="14348"/>
                  </a:cubicBezTo>
                  <a:cubicBezTo>
                    <a:pt x="21313" y="15753"/>
                    <a:pt x="21272" y="16894"/>
                    <a:pt x="21236" y="17685"/>
                  </a:cubicBezTo>
                  <a:cubicBezTo>
                    <a:pt x="21200" y="18475"/>
                    <a:pt x="21169" y="18914"/>
                    <a:pt x="21036" y="19309"/>
                  </a:cubicBezTo>
                  <a:cubicBezTo>
                    <a:pt x="20903" y="19704"/>
                    <a:pt x="20667" y="20055"/>
                    <a:pt x="20379" y="20275"/>
                  </a:cubicBezTo>
                  <a:cubicBezTo>
                    <a:pt x="20092" y="20494"/>
                    <a:pt x="19754" y="20582"/>
                    <a:pt x="19405" y="20670"/>
                  </a:cubicBezTo>
                  <a:cubicBezTo>
                    <a:pt x="19056" y="20758"/>
                    <a:pt x="18697" y="20846"/>
                    <a:pt x="18349" y="20933"/>
                  </a:cubicBezTo>
                  <a:cubicBezTo>
                    <a:pt x="18000" y="21021"/>
                    <a:pt x="17662" y="21109"/>
                    <a:pt x="17303" y="21175"/>
                  </a:cubicBezTo>
                  <a:cubicBezTo>
                    <a:pt x="16944" y="21241"/>
                    <a:pt x="16564" y="21285"/>
                    <a:pt x="16154" y="21329"/>
                  </a:cubicBezTo>
                  <a:cubicBezTo>
                    <a:pt x="15744" y="21372"/>
                    <a:pt x="15303" y="21416"/>
                    <a:pt x="14887" y="21460"/>
                  </a:cubicBezTo>
                  <a:cubicBezTo>
                    <a:pt x="14472" y="21504"/>
                    <a:pt x="14082" y="21548"/>
                    <a:pt x="13687" y="21570"/>
                  </a:cubicBezTo>
                  <a:cubicBezTo>
                    <a:pt x="13292" y="21592"/>
                    <a:pt x="12892" y="21592"/>
                    <a:pt x="12487" y="21592"/>
                  </a:cubicBezTo>
                  <a:cubicBezTo>
                    <a:pt x="12082" y="21592"/>
                    <a:pt x="11672" y="21592"/>
                    <a:pt x="11262" y="21592"/>
                  </a:cubicBezTo>
                  <a:cubicBezTo>
                    <a:pt x="10851" y="21592"/>
                    <a:pt x="10441" y="21592"/>
                    <a:pt x="10015" y="21592"/>
                  </a:cubicBezTo>
                  <a:cubicBezTo>
                    <a:pt x="9590" y="21592"/>
                    <a:pt x="9149" y="21592"/>
                    <a:pt x="8697" y="21592"/>
                  </a:cubicBezTo>
                  <a:cubicBezTo>
                    <a:pt x="8246" y="21592"/>
                    <a:pt x="7785" y="21592"/>
                    <a:pt x="7333" y="21592"/>
                  </a:cubicBezTo>
                  <a:cubicBezTo>
                    <a:pt x="6882" y="21592"/>
                    <a:pt x="6441" y="21592"/>
                    <a:pt x="6010" y="21526"/>
                  </a:cubicBezTo>
                  <a:cubicBezTo>
                    <a:pt x="5579" y="21460"/>
                    <a:pt x="5159" y="21329"/>
                    <a:pt x="4754" y="21175"/>
                  </a:cubicBezTo>
                  <a:cubicBezTo>
                    <a:pt x="4349" y="21021"/>
                    <a:pt x="3959" y="20846"/>
                    <a:pt x="3544" y="20670"/>
                  </a:cubicBezTo>
                  <a:cubicBezTo>
                    <a:pt x="3128" y="20494"/>
                    <a:pt x="2687" y="20319"/>
                    <a:pt x="2262" y="20209"/>
                  </a:cubicBezTo>
                  <a:cubicBezTo>
                    <a:pt x="1836" y="20099"/>
                    <a:pt x="1426" y="20055"/>
                    <a:pt x="1051" y="20055"/>
                  </a:cubicBezTo>
                  <a:cubicBezTo>
                    <a:pt x="677" y="20055"/>
                    <a:pt x="338" y="20099"/>
                    <a:pt x="0" y="20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650599" y="1392946"/>
              <a:ext cx="452334" cy="79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22" fill="norm" stroke="1" extrusionOk="0">
                  <a:moveTo>
                    <a:pt x="11870" y="738"/>
                  </a:moveTo>
                  <a:cubicBezTo>
                    <a:pt x="11770" y="452"/>
                    <a:pt x="11671" y="165"/>
                    <a:pt x="11372" y="51"/>
                  </a:cubicBezTo>
                  <a:cubicBezTo>
                    <a:pt x="11073" y="-64"/>
                    <a:pt x="10576" y="-7"/>
                    <a:pt x="9431" y="452"/>
                  </a:cubicBezTo>
                  <a:cubicBezTo>
                    <a:pt x="8286" y="910"/>
                    <a:pt x="6495" y="1769"/>
                    <a:pt x="5001" y="2829"/>
                  </a:cubicBezTo>
                  <a:cubicBezTo>
                    <a:pt x="3508" y="3889"/>
                    <a:pt x="2314" y="5150"/>
                    <a:pt x="1518" y="6468"/>
                  </a:cubicBezTo>
                  <a:cubicBezTo>
                    <a:pt x="721" y="7785"/>
                    <a:pt x="323" y="9160"/>
                    <a:pt x="124" y="10736"/>
                  </a:cubicBezTo>
                  <a:cubicBezTo>
                    <a:pt x="-75" y="12312"/>
                    <a:pt x="-75" y="14088"/>
                    <a:pt x="423" y="15635"/>
                  </a:cubicBezTo>
                  <a:cubicBezTo>
                    <a:pt x="920" y="17182"/>
                    <a:pt x="1916" y="18499"/>
                    <a:pt x="2762" y="19387"/>
                  </a:cubicBezTo>
                  <a:cubicBezTo>
                    <a:pt x="3608" y="20276"/>
                    <a:pt x="4305" y="20734"/>
                    <a:pt x="5499" y="21049"/>
                  </a:cubicBezTo>
                  <a:cubicBezTo>
                    <a:pt x="6694" y="21364"/>
                    <a:pt x="8386" y="21536"/>
                    <a:pt x="10476" y="21335"/>
                  </a:cubicBezTo>
                  <a:cubicBezTo>
                    <a:pt x="12566" y="21135"/>
                    <a:pt x="15055" y="20562"/>
                    <a:pt x="16896" y="19674"/>
                  </a:cubicBezTo>
                  <a:cubicBezTo>
                    <a:pt x="18738" y="18786"/>
                    <a:pt x="19932" y="17583"/>
                    <a:pt x="20629" y="16122"/>
                  </a:cubicBezTo>
                  <a:cubicBezTo>
                    <a:pt x="21326" y="14661"/>
                    <a:pt x="21525" y="12942"/>
                    <a:pt x="20878" y="11223"/>
                  </a:cubicBezTo>
                  <a:cubicBezTo>
                    <a:pt x="20231" y="9504"/>
                    <a:pt x="18738" y="7785"/>
                    <a:pt x="16946" y="6181"/>
                  </a:cubicBezTo>
                  <a:cubicBezTo>
                    <a:pt x="15154" y="4577"/>
                    <a:pt x="13064" y="3087"/>
                    <a:pt x="10974" y="15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585510" y="912222"/>
              <a:ext cx="196851" cy="46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0"/>
                  </a:moveTo>
                  <a:cubicBezTo>
                    <a:pt x="3484" y="2712"/>
                    <a:pt x="6968" y="5424"/>
                    <a:pt x="9987" y="8185"/>
                  </a:cubicBezTo>
                  <a:cubicBezTo>
                    <a:pt x="13006" y="10945"/>
                    <a:pt x="15561" y="13754"/>
                    <a:pt x="17071" y="15546"/>
                  </a:cubicBezTo>
                  <a:cubicBezTo>
                    <a:pt x="18581" y="17338"/>
                    <a:pt x="19045" y="18113"/>
                    <a:pt x="19626" y="19033"/>
                  </a:cubicBezTo>
                  <a:cubicBezTo>
                    <a:pt x="20206" y="19953"/>
                    <a:pt x="20903" y="21019"/>
                    <a:pt x="21252" y="21309"/>
                  </a:cubicBezTo>
                  <a:cubicBezTo>
                    <a:pt x="21600" y="21600"/>
                    <a:pt x="21600" y="21116"/>
                    <a:pt x="21600" y="206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522481" y="903553"/>
              <a:ext cx="183680" cy="16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21" fill="norm" stroke="1" extrusionOk="0">
                  <a:moveTo>
                    <a:pt x="2924" y="8612"/>
                  </a:moveTo>
                  <a:cubicBezTo>
                    <a:pt x="1931" y="7781"/>
                    <a:pt x="938" y="6950"/>
                    <a:pt x="442" y="7781"/>
                  </a:cubicBezTo>
                  <a:cubicBezTo>
                    <a:pt x="-55" y="8612"/>
                    <a:pt x="-55" y="11104"/>
                    <a:pt x="69" y="13042"/>
                  </a:cubicBezTo>
                  <a:cubicBezTo>
                    <a:pt x="193" y="14981"/>
                    <a:pt x="442" y="16365"/>
                    <a:pt x="938" y="17888"/>
                  </a:cubicBezTo>
                  <a:cubicBezTo>
                    <a:pt x="1435" y="19412"/>
                    <a:pt x="2179" y="21073"/>
                    <a:pt x="2800" y="21212"/>
                  </a:cubicBezTo>
                  <a:cubicBezTo>
                    <a:pt x="3421" y="21350"/>
                    <a:pt x="3917" y="19965"/>
                    <a:pt x="4290" y="17058"/>
                  </a:cubicBezTo>
                  <a:cubicBezTo>
                    <a:pt x="4662" y="14150"/>
                    <a:pt x="4911" y="9719"/>
                    <a:pt x="5407" y="6258"/>
                  </a:cubicBezTo>
                  <a:cubicBezTo>
                    <a:pt x="5904" y="2796"/>
                    <a:pt x="6648" y="304"/>
                    <a:pt x="9379" y="27"/>
                  </a:cubicBezTo>
                  <a:cubicBezTo>
                    <a:pt x="12111" y="-250"/>
                    <a:pt x="16828" y="1688"/>
                    <a:pt x="21545" y="36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81094" y="589597"/>
              <a:ext cx="139167" cy="369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085" fill="norm" stroke="1" extrusionOk="0">
                  <a:moveTo>
                    <a:pt x="13662" y="11877"/>
                  </a:moveTo>
                  <a:cubicBezTo>
                    <a:pt x="12026" y="11756"/>
                    <a:pt x="10390" y="11636"/>
                    <a:pt x="8262" y="12239"/>
                  </a:cubicBezTo>
                  <a:cubicBezTo>
                    <a:pt x="6135" y="12842"/>
                    <a:pt x="3517" y="14170"/>
                    <a:pt x="2044" y="15437"/>
                  </a:cubicBezTo>
                  <a:cubicBezTo>
                    <a:pt x="572" y="16704"/>
                    <a:pt x="244" y="17911"/>
                    <a:pt x="81" y="18816"/>
                  </a:cubicBezTo>
                  <a:cubicBezTo>
                    <a:pt x="-83" y="19721"/>
                    <a:pt x="-83" y="20324"/>
                    <a:pt x="899" y="20746"/>
                  </a:cubicBezTo>
                  <a:cubicBezTo>
                    <a:pt x="1881" y="21169"/>
                    <a:pt x="3844" y="21410"/>
                    <a:pt x="6135" y="20143"/>
                  </a:cubicBezTo>
                  <a:cubicBezTo>
                    <a:pt x="8426" y="18876"/>
                    <a:pt x="11044" y="16101"/>
                    <a:pt x="11862" y="12903"/>
                  </a:cubicBezTo>
                  <a:cubicBezTo>
                    <a:pt x="12681" y="9705"/>
                    <a:pt x="11699" y="6085"/>
                    <a:pt x="10390" y="3732"/>
                  </a:cubicBezTo>
                  <a:cubicBezTo>
                    <a:pt x="9081" y="1379"/>
                    <a:pt x="7444" y="293"/>
                    <a:pt x="6626" y="51"/>
                  </a:cubicBezTo>
                  <a:cubicBezTo>
                    <a:pt x="5808" y="-190"/>
                    <a:pt x="5808" y="413"/>
                    <a:pt x="6790" y="2163"/>
                  </a:cubicBezTo>
                  <a:cubicBezTo>
                    <a:pt x="7772" y="3913"/>
                    <a:pt x="9735" y="6809"/>
                    <a:pt x="12353" y="9283"/>
                  </a:cubicBezTo>
                  <a:cubicBezTo>
                    <a:pt x="14972" y="11756"/>
                    <a:pt x="18244" y="13808"/>
                    <a:pt x="21517" y="158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32960" y="759822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210423" y="677636"/>
              <a:ext cx="35238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0018" fill="norm" stroke="1" extrusionOk="0">
                  <a:moveTo>
                    <a:pt x="5577" y="20018"/>
                  </a:moveTo>
                  <a:cubicBezTo>
                    <a:pt x="1977" y="11918"/>
                    <a:pt x="-1623" y="3818"/>
                    <a:pt x="777" y="1118"/>
                  </a:cubicBezTo>
                  <a:cubicBezTo>
                    <a:pt x="3177" y="-1582"/>
                    <a:pt x="11577" y="1118"/>
                    <a:pt x="19977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268944" y="670922"/>
              <a:ext cx="120418" cy="17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214" fill="norm" stroke="1" extrusionOk="0">
                  <a:moveTo>
                    <a:pt x="13546" y="0"/>
                  </a:moveTo>
                  <a:cubicBezTo>
                    <a:pt x="11715" y="0"/>
                    <a:pt x="9885" y="0"/>
                    <a:pt x="7688" y="377"/>
                  </a:cubicBezTo>
                  <a:cubicBezTo>
                    <a:pt x="5492" y="753"/>
                    <a:pt x="2929" y="1507"/>
                    <a:pt x="1465" y="2512"/>
                  </a:cubicBezTo>
                  <a:cubicBezTo>
                    <a:pt x="0" y="3516"/>
                    <a:pt x="-366" y="4772"/>
                    <a:pt x="366" y="5526"/>
                  </a:cubicBezTo>
                  <a:cubicBezTo>
                    <a:pt x="1098" y="6279"/>
                    <a:pt x="2929" y="6530"/>
                    <a:pt x="5675" y="7158"/>
                  </a:cubicBezTo>
                  <a:cubicBezTo>
                    <a:pt x="8420" y="7786"/>
                    <a:pt x="12081" y="8791"/>
                    <a:pt x="15010" y="10674"/>
                  </a:cubicBezTo>
                  <a:cubicBezTo>
                    <a:pt x="17939" y="12558"/>
                    <a:pt x="20136" y="15321"/>
                    <a:pt x="20685" y="17205"/>
                  </a:cubicBezTo>
                  <a:cubicBezTo>
                    <a:pt x="21234" y="19088"/>
                    <a:pt x="20136" y="20093"/>
                    <a:pt x="18488" y="20721"/>
                  </a:cubicBezTo>
                  <a:cubicBezTo>
                    <a:pt x="16841" y="21349"/>
                    <a:pt x="14644" y="21600"/>
                    <a:pt x="12631" y="20093"/>
                  </a:cubicBezTo>
                  <a:cubicBezTo>
                    <a:pt x="10617" y="18586"/>
                    <a:pt x="8787" y="15321"/>
                    <a:pt x="6956" y="120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04410" y="461372"/>
              <a:ext cx="114301" cy="334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0"/>
                  </a:moveTo>
                  <a:cubicBezTo>
                    <a:pt x="400" y="3668"/>
                    <a:pt x="800" y="7336"/>
                    <a:pt x="1800" y="10528"/>
                  </a:cubicBezTo>
                  <a:cubicBezTo>
                    <a:pt x="2800" y="13721"/>
                    <a:pt x="4400" y="16438"/>
                    <a:pt x="5800" y="18204"/>
                  </a:cubicBezTo>
                  <a:cubicBezTo>
                    <a:pt x="7200" y="19970"/>
                    <a:pt x="8400" y="20785"/>
                    <a:pt x="10400" y="21192"/>
                  </a:cubicBezTo>
                  <a:cubicBezTo>
                    <a:pt x="12400" y="21600"/>
                    <a:pt x="15200" y="21600"/>
                    <a:pt x="17200" y="20649"/>
                  </a:cubicBezTo>
                  <a:cubicBezTo>
                    <a:pt x="19200" y="19698"/>
                    <a:pt x="20400" y="17796"/>
                    <a:pt x="21600" y="158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391710" y="594722"/>
              <a:ext cx="190113" cy="12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289" fill="norm" stroke="1" extrusionOk="0">
                  <a:moveTo>
                    <a:pt x="0" y="13180"/>
                  </a:moveTo>
                  <a:cubicBezTo>
                    <a:pt x="0" y="11349"/>
                    <a:pt x="0" y="9519"/>
                    <a:pt x="1543" y="7688"/>
                  </a:cubicBezTo>
                  <a:cubicBezTo>
                    <a:pt x="3086" y="5858"/>
                    <a:pt x="6171" y="4027"/>
                    <a:pt x="9138" y="3112"/>
                  </a:cubicBezTo>
                  <a:cubicBezTo>
                    <a:pt x="12105" y="2197"/>
                    <a:pt x="14954" y="2197"/>
                    <a:pt x="17090" y="4576"/>
                  </a:cubicBezTo>
                  <a:cubicBezTo>
                    <a:pt x="19226" y="6956"/>
                    <a:pt x="20651" y="11715"/>
                    <a:pt x="21125" y="15193"/>
                  </a:cubicBezTo>
                  <a:cubicBezTo>
                    <a:pt x="21600" y="18671"/>
                    <a:pt x="21125" y="20868"/>
                    <a:pt x="20532" y="21234"/>
                  </a:cubicBezTo>
                  <a:cubicBezTo>
                    <a:pt x="19938" y="21600"/>
                    <a:pt x="19226" y="20136"/>
                    <a:pt x="18870" y="17207"/>
                  </a:cubicBezTo>
                  <a:cubicBezTo>
                    <a:pt x="18514" y="14278"/>
                    <a:pt x="18514" y="9885"/>
                    <a:pt x="18870" y="6773"/>
                  </a:cubicBezTo>
                  <a:cubicBezTo>
                    <a:pt x="19226" y="3661"/>
                    <a:pt x="19938" y="1831"/>
                    <a:pt x="2065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652060" y="575672"/>
              <a:ext cx="31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658410" y="455022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702860" y="347072"/>
              <a:ext cx="134814" cy="321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55" fill="norm" stroke="1" extrusionOk="0">
                  <a:moveTo>
                    <a:pt x="0" y="0"/>
                  </a:moveTo>
                  <a:cubicBezTo>
                    <a:pt x="1994" y="4235"/>
                    <a:pt x="3988" y="8471"/>
                    <a:pt x="5151" y="11506"/>
                  </a:cubicBezTo>
                  <a:cubicBezTo>
                    <a:pt x="6314" y="14541"/>
                    <a:pt x="6646" y="16376"/>
                    <a:pt x="6978" y="17647"/>
                  </a:cubicBezTo>
                  <a:cubicBezTo>
                    <a:pt x="7311" y="18918"/>
                    <a:pt x="7643" y="19624"/>
                    <a:pt x="8142" y="19553"/>
                  </a:cubicBezTo>
                  <a:cubicBezTo>
                    <a:pt x="8640" y="19482"/>
                    <a:pt x="9305" y="18635"/>
                    <a:pt x="9969" y="17506"/>
                  </a:cubicBezTo>
                  <a:cubicBezTo>
                    <a:pt x="10634" y="16376"/>
                    <a:pt x="11298" y="14965"/>
                    <a:pt x="12462" y="13906"/>
                  </a:cubicBezTo>
                  <a:cubicBezTo>
                    <a:pt x="13625" y="12847"/>
                    <a:pt x="15286" y="12141"/>
                    <a:pt x="16782" y="12000"/>
                  </a:cubicBezTo>
                  <a:cubicBezTo>
                    <a:pt x="18277" y="11859"/>
                    <a:pt x="19606" y="12282"/>
                    <a:pt x="20437" y="12847"/>
                  </a:cubicBezTo>
                  <a:cubicBezTo>
                    <a:pt x="21268" y="13412"/>
                    <a:pt x="21600" y="14118"/>
                    <a:pt x="20271" y="15600"/>
                  </a:cubicBezTo>
                  <a:cubicBezTo>
                    <a:pt x="18942" y="17082"/>
                    <a:pt x="15951" y="19341"/>
                    <a:pt x="13625" y="20471"/>
                  </a:cubicBezTo>
                  <a:cubicBezTo>
                    <a:pt x="11298" y="21600"/>
                    <a:pt x="9637" y="21600"/>
                    <a:pt x="8474" y="21247"/>
                  </a:cubicBezTo>
                  <a:cubicBezTo>
                    <a:pt x="7311" y="20894"/>
                    <a:pt x="6646" y="20188"/>
                    <a:pt x="6480" y="19341"/>
                  </a:cubicBezTo>
                  <a:cubicBezTo>
                    <a:pt x="6314" y="18494"/>
                    <a:pt x="6646" y="17506"/>
                    <a:pt x="6978" y="16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829860" y="243356"/>
              <a:ext cx="228601" cy="36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6231"/>
                  </a:moveTo>
                  <a:cubicBezTo>
                    <a:pt x="600" y="16855"/>
                    <a:pt x="1200" y="17480"/>
                    <a:pt x="1600" y="18291"/>
                  </a:cubicBezTo>
                  <a:cubicBezTo>
                    <a:pt x="2000" y="19103"/>
                    <a:pt x="2200" y="20102"/>
                    <a:pt x="2800" y="20726"/>
                  </a:cubicBezTo>
                  <a:cubicBezTo>
                    <a:pt x="3400" y="21350"/>
                    <a:pt x="4400" y="21600"/>
                    <a:pt x="5100" y="21350"/>
                  </a:cubicBezTo>
                  <a:cubicBezTo>
                    <a:pt x="5800" y="21101"/>
                    <a:pt x="6200" y="20351"/>
                    <a:pt x="6400" y="19665"/>
                  </a:cubicBezTo>
                  <a:cubicBezTo>
                    <a:pt x="6600" y="18978"/>
                    <a:pt x="6600" y="18354"/>
                    <a:pt x="6700" y="17729"/>
                  </a:cubicBezTo>
                  <a:cubicBezTo>
                    <a:pt x="6800" y="17105"/>
                    <a:pt x="7000" y="16481"/>
                    <a:pt x="7200" y="16481"/>
                  </a:cubicBezTo>
                  <a:cubicBezTo>
                    <a:pt x="7400" y="16481"/>
                    <a:pt x="7600" y="17105"/>
                    <a:pt x="8100" y="17667"/>
                  </a:cubicBezTo>
                  <a:cubicBezTo>
                    <a:pt x="8600" y="18229"/>
                    <a:pt x="9400" y="18728"/>
                    <a:pt x="10200" y="18791"/>
                  </a:cubicBezTo>
                  <a:cubicBezTo>
                    <a:pt x="11000" y="18853"/>
                    <a:pt x="11800" y="18479"/>
                    <a:pt x="12600" y="16606"/>
                  </a:cubicBezTo>
                  <a:cubicBezTo>
                    <a:pt x="13400" y="14733"/>
                    <a:pt x="14200" y="11362"/>
                    <a:pt x="14700" y="8553"/>
                  </a:cubicBezTo>
                  <a:cubicBezTo>
                    <a:pt x="15200" y="5743"/>
                    <a:pt x="15400" y="3496"/>
                    <a:pt x="15400" y="2060"/>
                  </a:cubicBezTo>
                  <a:cubicBezTo>
                    <a:pt x="15400" y="624"/>
                    <a:pt x="15200" y="0"/>
                    <a:pt x="15000" y="0"/>
                  </a:cubicBezTo>
                  <a:cubicBezTo>
                    <a:pt x="14800" y="0"/>
                    <a:pt x="14600" y="624"/>
                    <a:pt x="14400" y="2435"/>
                  </a:cubicBezTo>
                  <a:cubicBezTo>
                    <a:pt x="14200" y="4245"/>
                    <a:pt x="14000" y="7242"/>
                    <a:pt x="14300" y="9988"/>
                  </a:cubicBezTo>
                  <a:cubicBezTo>
                    <a:pt x="14600" y="12735"/>
                    <a:pt x="15400" y="15232"/>
                    <a:pt x="16400" y="16543"/>
                  </a:cubicBezTo>
                  <a:cubicBezTo>
                    <a:pt x="17400" y="17854"/>
                    <a:pt x="18600" y="17979"/>
                    <a:pt x="19500" y="17729"/>
                  </a:cubicBezTo>
                  <a:cubicBezTo>
                    <a:pt x="20400" y="17480"/>
                    <a:pt x="21000" y="16855"/>
                    <a:pt x="21600" y="162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982260" y="376272"/>
              <a:ext cx="228601" cy="11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5" fill="norm" stroke="1" extrusionOk="0">
                  <a:moveTo>
                    <a:pt x="0" y="8721"/>
                  </a:moveTo>
                  <a:cubicBezTo>
                    <a:pt x="2200" y="8721"/>
                    <a:pt x="4400" y="8721"/>
                    <a:pt x="6400" y="7935"/>
                  </a:cubicBezTo>
                  <a:cubicBezTo>
                    <a:pt x="8400" y="7150"/>
                    <a:pt x="10200" y="5579"/>
                    <a:pt x="11400" y="4008"/>
                  </a:cubicBezTo>
                  <a:cubicBezTo>
                    <a:pt x="12600" y="2437"/>
                    <a:pt x="13200" y="866"/>
                    <a:pt x="13000" y="277"/>
                  </a:cubicBezTo>
                  <a:cubicBezTo>
                    <a:pt x="12800" y="-312"/>
                    <a:pt x="11800" y="81"/>
                    <a:pt x="11000" y="1063"/>
                  </a:cubicBezTo>
                  <a:cubicBezTo>
                    <a:pt x="10200" y="2044"/>
                    <a:pt x="9600" y="3615"/>
                    <a:pt x="9300" y="5972"/>
                  </a:cubicBezTo>
                  <a:cubicBezTo>
                    <a:pt x="9000" y="8328"/>
                    <a:pt x="9000" y="11470"/>
                    <a:pt x="9100" y="14023"/>
                  </a:cubicBezTo>
                  <a:cubicBezTo>
                    <a:pt x="9200" y="16575"/>
                    <a:pt x="9400" y="18539"/>
                    <a:pt x="10700" y="19717"/>
                  </a:cubicBezTo>
                  <a:cubicBezTo>
                    <a:pt x="12000" y="20895"/>
                    <a:pt x="14400" y="21288"/>
                    <a:pt x="16400" y="19913"/>
                  </a:cubicBezTo>
                  <a:cubicBezTo>
                    <a:pt x="18400" y="18539"/>
                    <a:pt x="20000" y="15397"/>
                    <a:pt x="21600" y="122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174171" y="110454"/>
              <a:ext cx="101919" cy="38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322" fill="norm" stroke="1" extrusionOk="0">
                  <a:moveTo>
                    <a:pt x="15264" y="12911"/>
                  </a:moveTo>
                  <a:cubicBezTo>
                    <a:pt x="10080" y="14098"/>
                    <a:pt x="4896" y="15285"/>
                    <a:pt x="2304" y="16471"/>
                  </a:cubicBezTo>
                  <a:cubicBezTo>
                    <a:pt x="-288" y="17658"/>
                    <a:pt x="-288" y="18845"/>
                    <a:pt x="360" y="19676"/>
                  </a:cubicBezTo>
                  <a:cubicBezTo>
                    <a:pt x="1008" y="20507"/>
                    <a:pt x="2304" y="20981"/>
                    <a:pt x="4032" y="21219"/>
                  </a:cubicBezTo>
                  <a:cubicBezTo>
                    <a:pt x="5760" y="21456"/>
                    <a:pt x="7920" y="21456"/>
                    <a:pt x="10944" y="19260"/>
                  </a:cubicBezTo>
                  <a:cubicBezTo>
                    <a:pt x="13968" y="17065"/>
                    <a:pt x="17856" y="12674"/>
                    <a:pt x="19584" y="9410"/>
                  </a:cubicBezTo>
                  <a:cubicBezTo>
                    <a:pt x="21312" y="6146"/>
                    <a:pt x="20880" y="4010"/>
                    <a:pt x="20232" y="2526"/>
                  </a:cubicBezTo>
                  <a:cubicBezTo>
                    <a:pt x="19584" y="1043"/>
                    <a:pt x="18720" y="212"/>
                    <a:pt x="17640" y="34"/>
                  </a:cubicBezTo>
                  <a:cubicBezTo>
                    <a:pt x="16560" y="-144"/>
                    <a:pt x="15264" y="331"/>
                    <a:pt x="13968" y="2467"/>
                  </a:cubicBezTo>
                  <a:cubicBezTo>
                    <a:pt x="12672" y="4603"/>
                    <a:pt x="11376" y="8401"/>
                    <a:pt x="12456" y="11190"/>
                  </a:cubicBezTo>
                  <a:cubicBezTo>
                    <a:pt x="13536" y="13979"/>
                    <a:pt x="16992" y="15759"/>
                    <a:pt x="20448" y="17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516943" y="245472"/>
              <a:ext cx="182868" cy="11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57" fill="norm" stroke="1" extrusionOk="0">
                  <a:moveTo>
                    <a:pt x="12512" y="0"/>
                  </a:moveTo>
                  <a:cubicBezTo>
                    <a:pt x="9781" y="0"/>
                    <a:pt x="7050" y="0"/>
                    <a:pt x="4940" y="2200"/>
                  </a:cubicBezTo>
                  <a:cubicBezTo>
                    <a:pt x="2829" y="4400"/>
                    <a:pt x="1340" y="8800"/>
                    <a:pt x="595" y="12000"/>
                  </a:cubicBezTo>
                  <a:cubicBezTo>
                    <a:pt x="-150" y="15200"/>
                    <a:pt x="-150" y="17200"/>
                    <a:pt x="347" y="18800"/>
                  </a:cubicBezTo>
                  <a:cubicBezTo>
                    <a:pt x="843" y="20400"/>
                    <a:pt x="1836" y="21600"/>
                    <a:pt x="3450" y="21000"/>
                  </a:cubicBezTo>
                  <a:cubicBezTo>
                    <a:pt x="5064" y="20400"/>
                    <a:pt x="7298" y="18000"/>
                    <a:pt x="8912" y="15200"/>
                  </a:cubicBezTo>
                  <a:cubicBezTo>
                    <a:pt x="10526" y="12400"/>
                    <a:pt x="11519" y="9200"/>
                    <a:pt x="12512" y="8800"/>
                  </a:cubicBezTo>
                  <a:cubicBezTo>
                    <a:pt x="13505" y="8400"/>
                    <a:pt x="14498" y="10800"/>
                    <a:pt x="15988" y="11800"/>
                  </a:cubicBezTo>
                  <a:cubicBezTo>
                    <a:pt x="17478" y="12800"/>
                    <a:pt x="19464" y="12400"/>
                    <a:pt x="21450" y="12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681704" y="188322"/>
              <a:ext cx="9386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600" fill="norm" stroke="1" extrusionOk="0">
                  <a:moveTo>
                    <a:pt x="10825" y="0"/>
                  </a:moveTo>
                  <a:cubicBezTo>
                    <a:pt x="8067" y="450"/>
                    <a:pt x="5310" y="900"/>
                    <a:pt x="3242" y="1575"/>
                  </a:cubicBezTo>
                  <a:cubicBezTo>
                    <a:pt x="1174" y="2250"/>
                    <a:pt x="-205" y="3150"/>
                    <a:pt x="25" y="3938"/>
                  </a:cubicBezTo>
                  <a:cubicBezTo>
                    <a:pt x="255" y="4725"/>
                    <a:pt x="2093" y="5400"/>
                    <a:pt x="5310" y="6525"/>
                  </a:cubicBezTo>
                  <a:cubicBezTo>
                    <a:pt x="8527" y="7650"/>
                    <a:pt x="13123" y="9225"/>
                    <a:pt x="16340" y="11250"/>
                  </a:cubicBezTo>
                  <a:cubicBezTo>
                    <a:pt x="19557" y="13275"/>
                    <a:pt x="21395" y="15750"/>
                    <a:pt x="19786" y="17550"/>
                  </a:cubicBezTo>
                  <a:cubicBezTo>
                    <a:pt x="18178" y="19350"/>
                    <a:pt x="13123" y="20475"/>
                    <a:pt x="80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324784" y="1018128"/>
              <a:ext cx="181227" cy="12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941" fill="norm" stroke="1" extrusionOk="0">
                  <a:moveTo>
                    <a:pt x="10955" y="4517"/>
                  </a:moveTo>
                  <a:cubicBezTo>
                    <a:pt x="10453" y="2775"/>
                    <a:pt x="9951" y="1034"/>
                    <a:pt x="9071" y="337"/>
                  </a:cubicBezTo>
                  <a:cubicBezTo>
                    <a:pt x="8192" y="-360"/>
                    <a:pt x="6937" y="-12"/>
                    <a:pt x="5430" y="1730"/>
                  </a:cubicBezTo>
                  <a:cubicBezTo>
                    <a:pt x="3923" y="3472"/>
                    <a:pt x="2164" y="6608"/>
                    <a:pt x="1160" y="9221"/>
                  </a:cubicBezTo>
                  <a:cubicBezTo>
                    <a:pt x="155" y="11834"/>
                    <a:pt x="-96" y="13924"/>
                    <a:pt x="30" y="15840"/>
                  </a:cubicBezTo>
                  <a:cubicBezTo>
                    <a:pt x="155" y="17756"/>
                    <a:pt x="657" y="19498"/>
                    <a:pt x="1537" y="20369"/>
                  </a:cubicBezTo>
                  <a:cubicBezTo>
                    <a:pt x="2416" y="21240"/>
                    <a:pt x="3671" y="21240"/>
                    <a:pt x="5053" y="19498"/>
                  </a:cubicBezTo>
                  <a:cubicBezTo>
                    <a:pt x="6434" y="17756"/>
                    <a:pt x="7941" y="14272"/>
                    <a:pt x="8820" y="11485"/>
                  </a:cubicBezTo>
                  <a:cubicBezTo>
                    <a:pt x="9699" y="8698"/>
                    <a:pt x="9951" y="6608"/>
                    <a:pt x="10453" y="6434"/>
                  </a:cubicBezTo>
                  <a:cubicBezTo>
                    <a:pt x="10955" y="6259"/>
                    <a:pt x="11709" y="8001"/>
                    <a:pt x="12713" y="9395"/>
                  </a:cubicBezTo>
                  <a:cubicBezTo>
                    <a:pt x="13718" y="10788"/>
                    <a:pt x="14974" y="11834"/>
                    <a:pt x="16481" y="11311"/>
                  </a:cubicBezTo>
                  <a:cubicBezTo>
                    <a:pt x="17988" y="10788"/>
                    <a:pt x="19746" y="8698"/>
                    <a:pt x="21504" y="6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461552" y="970695"/>
              <a:ext cx="119105" cy="14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0877" fill="norm" stroke="1" extrusionOk="0">
                  <a:moveTo>
                    <a:pt x="7822" y="9064"/>
                  </a:moveTo>
                  <a:cubicBezTo>
                    <a:pt x="7822" y="7521"/>
                    <a:pt x="7822" y="5978"/>
                    <a:pt x="7636" y="4436"/>
                  </a:cubicBezTo>
                  <a:cubicBezTo>
                    <a:pt x="7450" y="2893"/>
                    <a:pt x="7077" y="1350"/>
                    <a:pt x="5960" y="578"/>
                  </a:cubicBezTo>
                  <a:cubicBezTo>
                    <a:pt x="4843" y="-193"/>
                    <a:pt x="2981" y="-193"/>
                    <a:pt x="1677" y="578"/>
                  </a:cubicBezTo>
                  <a:cubicBezTo>
                    <a:pt x="374" y="1350"/>
                    <a:pt x="-371" y="2893"/>
                    <a:pt x="188" y="4127"/>
                  </a:cubicBezTo>
                  <a:cubicBezTo>
                    <a:pt x="746" y="5361"/>
                    <a:pt x="2608" y="6287"/>
                    <a:pt x="5401" y="7213"/>
                  </a:cubicBezTo>
                  <a:cubicBezTo>
                    <a:pt x="8195" y="8138"/>
                    <a:pt x="11919" y="9064"/>
                    <a:pt x="14712" y="10144"/>
                  </a:cubicBezTo>
                  <a:cubicBezTo>
                    <a:pt x="17505" y="11224"/>
                    <a:pt x="19367" y="12458"/>
                    <a:pt x="20298" y="14156"/>
                  </a:cubicBezTo>
                  <a:cubicBezTo>
                    <a:pt x="21229" y="15853"/>
                    <a:pt x="21229" y="18013"/>
                    <a:pt x="19926" y="19401"/>
                  </a:cubicBezTo>
                  <a:cubicBezTo>
                    <a:pt x="18622" y="20790"/>
                    <a:pt x="16015" y="21407"/>
                    <a:pt x="14526" y="20327"/>
                  </a:cubicBezTo>
                  <a:cubicBezTo>
                    <a:pt x="13036" y="19247"/>
                    <a:pt x="12663" y="16470"/>
                    <a:pt x="12291" y="136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721910" y="886277"/>
              <a:ext cx="120651" cy="156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2" fill="norm" stroke="1" extrusionOk="0">
                  <a:moveTo>
                    <a:pt x="0" y="4280"/>
                  </a:moveTo>
                  <a:cubicBezTo>
                    <a:pt x="379" y="7366"/>
                    <a:pt x="758" y="10452"/>
                    <a:pt x="1516" y="13537"/>
                  </a:cubicBezTo>
                  <a:cubicBezTo>
                    <a:pt x="2274" y="16623"/>
                    <a:pt x="3411" y="19709"/>
                    <a:pt x="3979" y="20550"/>
                  </a:cubicBezTo>
                  <a:cubicBezTo>
                    <a:pt x="4547" y="21392"/>
                    <a:pt x="4547" y="19989"/>
                    <a:pt x="4358" y="17044"/>
                  </a:cubicBezTo>
                  <a:cubicBezTo>
                    <a:pt x="4168" y="14098"/>
                    <a:pt x="3789" y="9610"/>
                    <a:pt x="4168" y="6665"/>
                  </a:cubicBezTo>
                  <a:cubicBezTo>
                    <a:pt x="4547" y="3719"/>
                    <a:pt x="5684" y="2317"/>
                    <a:pt x="7200" y="1335"/>
                  </a:cubicBezTo>
                  <a:cubicBezTo>
                    <a:pt x="8716" y="353"/>
                    <a:pt x="10611" y="-208"/>
                    <a:pt x="12126" y="73"/>
                  </a:cubicBezTo>
                  <a:cubicBezTo>
                    <a:pt x="13642" y="353"/>
                    <a:pt x="14779" y="1475"/>
                    <a:pt x="16295" y="4000"/>
                  </a:cubicBezTo>
                  <a:cubicBezTo>
                    <a:pt x="17811" y="6524"/>
                    <a:pt x="19705" y="10452"/>
                    <a:pt x="21600" y="14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25110" y="804272"/>
              <a:ext cx="241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7100"/>
                    <a:pt x="10611" y="12600"/>
                    <a:pt x="14211" y="9000"/>
                  </a:cubicBezTo>
                  <a:cubicBezTo>
                    <a:pt x="17811" y="5400"/>
                    <a:pt x="1970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109260" y="785222"/>
              <a:ext cx="6041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0" y="0"/>
                  </a:moveTo>
                  <a:cubicBezTo>
                    <a:pt x="5214" y="960"/>
                    <a:pt x="10428" y="1920"/>
                    <a:pt x="14524" y="4320"/>
                  </a:cubicBezTo>
                  <a:cubicBezTo>
                    <a:pt x="18621" y="6720"/>
                    <a:pt x="21600" y="10560"/>
                    <a:pt x="21228" y="13680"/>
                  </a:cubicBezTo>
                  <a:cubicBezTo>
                    <a:pt x="20855" y="16800"/>
                    <a:pt x="17131" y="19200"/>
                    <a:pt x="134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242610" y="715372"/>
              <a:ext cx="147260" cy="10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11" fill="norm" stroke="1" extrusionOk="0">
                  <a:moveTo>
                    <a:pt x="8331" y="1271"/>
                  </a:moveTo>
                  <a:cubicBezTo>
                    <a:pt x="8331" y="5506"/>
                    <a:pt x="8331" y="9741"/>
                    <a:pt x="7714" y="13129"/>
                  </a:cubicBezTo>
                  <a:cubicBezTo>
                    <a:pt x="7097" y="16518"/>
                    <a:pt x="5863" y="19059"/>
                    <a:pt x="4474" y="20329"/>
                  </a:cubicBezTo>
                  <a:cubicBezTo>
                    <a:pt x="3086" y="21600"/>
                    <a:pt x="1543" y="21600"/>
                    <a:pt x="771" y="20541"/>
                  </a:cubicBezTo>
                  <a:cubicBezTo>
                    <a:pt x="0" y="19482"/>
                    <a:pt x="0" y="17365"/>
                    <a:pt x="0" y="15035"/>
                  </a:cubicBezTo>
                  <a:cubicBezTo>
                    <a:pt x="0" y="12706"/>
                    <a:pt x="0" y="10165"/>
                    <a:pt x="771" y="9106"/>
                  </a:cubicBezTo>
                  <a:cubicBezTo>
                    <a:pt x="1543" y="8047"/>
                    <a:pt x="3086" y="8471"/>
                    <a:pt x="5554" y="10165"/>
                  </a:cubicBezTo>
                  <a:cubicBezTo>
                    <a:pt x="8023" y="11859"/>
                    <a:pt x="11417" y="14824"/>
                    <a:pt x="13886" y="16306"/>
                  </a:cubicBezTo>
                  <a:cubicBezTo>
                    <a:pt x="16354" y="17788"/>
                    <a:pt x="17897" y="17788"/>
                    <a:pt x="19131" y="16941"/>
                  </a:cubicBezTo>
                  <a:cubicBezTo>
                    <a:pt x="20366" y="16094"/>
                    <a:pt x="21291" y="14400"/>
                    <a:pt x="21446" y="11435"/>
                  </a:cubicBezTo>
                  <a:cubicBezTo>
                    <a:pt x="21600" y="8471"/>
                    <a:pt x="20983" y="4235"/>
                    <a:pt x="18206" y="2118"/>
                  </a:cubicBezTo>
                  <a:cubicBezTo>
                    <a:pt x="15429" y="0"/>
                    <a:pt x="10491" y="0"/>
                    <a:pt x="55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2111432" y="2121616"/>
              <a:ext cx="1120846" cy="12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338" fill="norm" stroke="1" extrusionOk="0">
                  <a:moveTo>
                    <a:pt x="3445" y="1640"/>
                  </a:moveTo>
                  <a:cubicBezTo>
                    <a:pt x="3201" y="1995"/>
                    <a:pt x="2956" y="2349"/>
                    <a:pt x="2976" y="3057"/>
                  </a:cubicBezTo>
                  <a:cubicBezTo>
                    <a:pt x="2997" y="3765"/>
                    <a:pt x="3282" y="4827"/>
                    <a:pt x="4097" y="5181"/>
                  </a:cubicBezTo>
                  <a:cubicBezTo>
                    <a:pt x="4912" y="5536"/>
                    <a:pt x="6257" y="5181"/>
                    <a:pt x="7684" y="4827"/>
                  </a:cubicBezTo>
                  <a:cubicBezTo>
                    <a:pt x="9110" y="4473"/>
                    <a:pt x="10618" y="4119"/>
                    <a:pt x="12228" y="3765"/>
                  </a:cubicBezTo>
                  <a:cubicBezTo>
                    <a:pt x="13838" y="3411"/>
                    <a:pt x="15549" y="3057"/>
                    <a:pt x="17057" y="2703"/>
                  </a:cubicBezTo>
                  <a:cubicBezTo>
                    <a:pt x="18565" y="2349"/>
                    <a:pt x="19869" y="1995"/>
                    <a:pt x="20623" y="1640"/>
                  </a:cubicBezTo>
                  <a:cubicBezTo>
                    <a:pt x="21377" y="1286"/>
                    <a:pt x="21581" y="932"/>
                    <a:pt x="21581" y="578"/>
                  </a:cubicBezTo>
                  <a:cubicBezTo>
                    <a:pt x="21581" y="224"/>
                    <a:pt x="21377" y="-130"/>
                    <a:pt x="20481" y="47"/>
                  </a:cubicBezTo>
                  <a:cubicBezTo>
                    <a:pt x="19584" y="224"/>
                    <a:pt x="17995" y="932"/>
                    <a:pt x="16507" y="1640"/>
                  </a:cubicBezTo>
                  <a:cubicBezTo>
                    <a:pt x="15019" y="2349"/>
                    <a:pt x="13634" y="3057"/>
                    <a:pt x="12167" y="3942"/>
                  </a:cubicBezTo>
                  <a:cubicBezTo>
                    <a:pt x="10699" y="4827"/>
                    <a:pt x="9151" y="5890"/>
                    <a:pt x="7704" y="7129"/>
                  </a:cubicBezTo>
                  <a:cubicBezTo>
                    <a:pt x="6257" y="8368"/>
                    <a:pt x="4912" y="9785"/>
                    <a:pt x="3730" y="11378"/>
                  </a:cubicBezTo>
                  <a:cubicBezTo>
                    <a:pt x="2549" y="12972"/>
                    <a:pt x="1530" y="14742"/>
                    <a:pt x="898" y="16159"/>
                  </a:cubicBezTo>
                  <a:cubicBezTo>
                    <a:pt x="266" y="17575"/>
                    <a:pt x="22" y="18637"/>
                    <a:pt x="1" y="19522"/>
                  </a:cubicBezTo>
                  <a:cubicBezTo>
                    <a:pt x="-19" y="20408"/>
                    <a:pt x="185" y="21116"/>
                    <a:pt x="1020" y="21293"/>
                  </a:cubicBezTo>
                  <a:cubicBezTo>
                    <a:pt x="1856" y="21470"/>
                    <a:pt x="3323" y="21116"/>
                    <a:pt x="4851" y="20408"/>
                  </a:cubicBezTo>
                  <a:cubicBezTo>
                    <a:pt x="6379" y="19700"/>
                    <a:pt x="7969" y="18637"/>
                    <a:pt x="9558" y="17752"/>
                  </a:cubicBezTo>
                  <a:cubicBezTo>
                    <a:pt x="11148" y="16867"/>
                    <a:pt x="12737" y="16159"/>
                    <a:pt x="14327" y="15450"/>
                  </a:cubicBezTo>
                  <a:cubicBezTo>
                    <a:pt x="15916" y="14742"/>
                    <a:pt x="17506" y="14034"/>
                    <a:pt x="18463" y="13503"/>
                  </a:cubicBezTo>
                  <a:cubicBezTo>
                    <a:pt x="19421" y="12972"/>
                    <a:pt x="19747" y="12618"/>
                    <a:pt x="20093" y="12263"/>
                  </a:cubicBezTo>
                  <a:cubicBezTo>
                    <a:pt x="20440" y="11909"/>
                    <a:pt x="20807" y="11555"/>
                    <a:pt x="20888" y="11024"/>
                  </a:cubicBezTo>
                  <a:cubicBezTo>
                    <a:pt x="20970" y="10493"/>
                    <a:pt x="20766" y="9785"/>
                    <a:pt x="19890" y="9431"/>
                  </a:cubicBezTo>
                  <a:cubicBezTo>
                    <a:pt x="19013" y="9077"/>
                    <a:pt x="17465" y="9077"/>
                    <a:pt x="15835" y="8900"/>
                  </a:cubicBezTo>
                  <a:cubicBezTo>
                    <a:pt x="14204" y="8722"/>
                    <a:pt x="12493" y="8368"/>
                    <a:pt x="10903" y="8191"/>
                  </a:cubicBezTo>
                  <a:cubicBezTo>
                    <a:pt x="9314" y="8014"/>
                    <a:pt x="7847" y="8014"/>
                    <a:pt x="6481" y="8368"/>
                  </a:cubicBezTo>
                  <a:cubicBezTo>
                    <a:pt x="5116" y="8722"/>
                    <a:pt x="3853" y="9431"/>
                    <a:pt x="3119" y="9962"/>
                  </a:cubicBezTo>
                  <a:cubicBezTo>
                    <a:pt x="2386" y="10493"/>
                    <a:pt x="2182" y="10847"/>
                    <a:pt x="2243" y="11024"/>
                  </a:cubicBezTo>
                  <a:cubicBezTo>
                    <a:pt x="2304" y="11201"/>
                    <a:pt x="2630" y="11201"/>
                    <a:pt x="3547" y="10670"/>
                  </a:cubicBezTo>
                  <a:cubicBezTo>
                    <a:pt x="4464" y="10139"/>
                    <a:pt x="5972" y="9077"/>
                    <a:pt x="7561" y="8014"/>
                  </a:cubicBezTo>
                  <a:cubicBezTo>
                    <a:pt x="9151" y="6952"/>
                    <a:pt x="10822" y="5890"/>
                    <a:pt x="12228" y="5359"/>
                  </a:cubicBezTo>
                  <a:cubicBezTo>
                    <a:pt x="13634" y="4827"/>
                    <a:pt x="14775" y="4827"/>
                    <a:pt x="15488" y="4827"/>
                  </a:cubicBezTo>
                  <a:cubicBezTo>
                    <a:pt x="16201" y="4827"/>
                    <a:pt x="16487" y="4827"/>
                    <a:pt x="16507" y="5359"/>
                  </a:cubicBezTo>
                  <a:cubicBezTo>
                    <a:pt x="16527" y="5890"/>
                    <a:pt x="16283" y="6952"/>
                    <a:pt x="15509" y="8191"/>
                  </a:cubicBezTo>
                  <a:cubicBezTo>
                    <a:pt x="14734" y="9431"/>
                    <a:pt x="13430" y="10847"/>
                    <a:pt x="12635" y="11909"/>
                  </a:cubicBezTo>
                  <a:cubicBezTo>
                    <a:pt x="11841" y="12972"/>
                    <a:pt x="11555" y="13680"/>
                    <a:pt x="11576" y="14034"/>
                  </a:cubicBezTo>
                  <a:cubicBezTo>
                    <a:pt x="11596" y="14388"/>
                    <a:pt x="11922" y="14388"/>
                    <a:pt x="12880" y="13503"/>
                  </a:cubicBezTo>
                  <a:cubicBezTo>
                    <a:pt x="13838" y="12618"/>
                    <a:pt x="15427" y="10847"/>
                    <a:pt x="16690" y="9962"/>
                  </a:cubicBezTo>
                  <a:cubicBezTo>
                    <a:pt x="17954" y="9077"/>
                    <a:pt x="18891" y="9077"/>
                    <a:pt x="19829" y="9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3084110" y="2385422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2930000" y="2301349"/>
              <a:ext cx="287639" cy="336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71" fill="norm" stroke="1" extrusionOk="0">
                  <a:moveTo>
                    <a:pt x="14683" y="2083"/>
                  </a:moveTo>
                  <a:cubicBezTo>
                    <a:pt x="13274" y="1420"/>
                    <a:pt x="11865" y="758"/>
                    <a:pt x="10770" y="360"/>
                  </a:cubicBezTo>
                  <a:cubicBezTo>
                    <a:pt x="9674" y="-37"/>
                    <a:pt x="8891" y="-170"/>
                    <a:pt x="7561" y="294"/>
                  </a:cubicBezTo>
                  <a:cubicBezTo>
                    <a:pt x="6230" y="758"/>
                    <a:pt x="4352" y="1818"/>
                    <a:pt x="2865" y="3872"/>
                  </a:cubicBezTo>
                  <a:cubicBezTo>
                    <a:pt x="1378" y="5926"/>
                    <a:pt x="283" y="8974"/>
                    <a:pt x="48" y="11889"/>
                  </a:cubicBezTo>
                  <a:cubicBezTo>
                    <a:pt x="-187" y="14804"/>
                    <a:pt x="439" y="17587"/>
                    <a:pt x="1848" y="19243"/>
                  </a:cubicBezTo>
                  <a:cubicBezTo>
                    <a:pt x="3256" y="20900"/>
                    <a:pt x="5448" y="21430"/>
                    <a:pt x="8265" y="20834"/>
                  </a:cubicBezTo>
                  <a:cubicBezTo>
                    <a:pt x="11083" y="20237"/>
                    <a:pt x="14526" y="18515"/>
                    <a:pt x="17030" y="16659"/>
                  </a:cubicBezTo>
                  <a:cubicBezTo>
                    <a:pt x="19535" y="14804"/>
                    <a:pt x="21100" y="12817"/>
                    <a:pt x="21256" y="10431"/>
                  </a:cubicBezTo>
                  <a:cubicBezTo>
                    <a:pt x="21413" y="8046"/>
                    <a:pt x="20161" y="5263"/>
                    <a:pt x="18048" y="3673"/>
                  </a:cubicBezTo>
                  <a:cubicBezTo>
                    <a:pt x="15935" y="2083"/>
                    <a:pt x="12961" y="1685"/>
                    <a:pt x="9987" y="12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3755094" y="2055222"/>
              <a:ext cx="194734" cy="3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2348" y="14400"/>
                  </a:moveTo>
                  <a:cubicBezTo>
                    <a:pt x="1174" y="13200"/>
                    <a:pt x="0" y="12000"/>
                    <a:pt x="0" y="11400"/>
                  </a:cubicBezTo>
                  <a:cubicBezTo>
                    <a:pt x="0" y="10800"/>
                    <a:pt x="1174" y="10800"/>
                    <a:pt x="4578" y="9000"/>
                  </a:cubicBezTo>
                  <a:cubicBezTo>
                    <a:pt x="7983" y="7200"/>
                    <a:pt x="13617" y="3600"/>
                    <a:pt x="17022" y="1800"/>
                  </a:cubicBezTo>
                  <a:cubicBezTo>
                    <a:pt x="20426" y="0"/>
                    <a:pt x="21600" y="0"/>
                    <a:pt x="21600" y="0"/>
                  </a:cubicBezTo>
                  <a:cubicBezTo>
                    <a:pt x="21600" y="0"/>
                    <a:pt x="20426" y="0"/>
                    <a:pt x="17257" y="1200"/>
                  </a:cubicBezTo>
                  <a:cubicBezTo>
                    <a:pt x="14087" y="2400"/>
                    <a:pt x="8922" y="4800"/>
                    <a:pt x="5517" y="7800"/>
                  </a:cubicBezTo>
                  <a:cubicBezTo>
                    <a:pt x="2113" y="10800"/>
                    <a:pt x="470" y="14400"/>
                    <a:pt x="235" y="16200"/>
                  </a:cubicBezTo>
                  <a:cubicBezTo>
                    <a:pt x="0" y="18000"/>
                    <a:pt x="1174" y="18000"/>
                    <a:pt x="3757" y="16200"/>
                  </a:cubicBezTo>
                  <a:cubicBezTo>
                    <a:pt x="6339" y="14400"/>
                    <a:pt x="10330" y="10800"/>
                    <a:pt x="13500" y="8400"/>
                  </a:cubicBezTo>
                  <a:cubicBezTo>
                    <a:pt x="16670" y="6000"/>
                    <a:pt x="19017" y="4800"/>
                    <a:pt x="18900" y="6000"/>
                  </a:cubicBezTo>
                  <a:cubicBezTo>
                    <a:pt x="18783" y="7200"/>
                    <a:pt x="16200" y="10800"/>
                    <a:pt x="13030" y="13800"/>
                  </a:cubicBezTo>
                  <a:cubicBezTo>
                    <a:pt x="9861" y="16800"/>
                    <a:pt x="6104" y="19200"/>
                    <a:pt x="3639" y="20400"/>
                  </a:cubicBezTo>
                  <a:cubicBezTo>
                    <a:pt x="1174" y="21600"/>
                    <a:pt x="0" y="21600"/>
                    <a:pt x="235" y="21000"/>
                  </a:cubicBezTo>
                  <a:cubicBezTo>
                    <a:pt x="470" y="20400"/>
                    <a:pt x="2113" y="19200"/>
                    <a:pt x="5635" y="16800"/>
                  </a:cubicBezTo>
                  <a:cubicBezTo>
                    <a:pt x="9157" y="14400"/>
                    <a:pt x="14557" y="10800"/>
                    <a:pt x="19957" y="7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3776260" y="2273239"/>
              <a:ext cx="158751" cy="167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5400"/>
                  </a:moveTo>
                  <a:cubicBezTo>
                    <a:pt x="0" y="4050"/>
                    <a:pt x="0" y="2700"/>
                    <a:pt x="720" y="1890"/>
                  </a:cubicBezTo>
                  <a:cubicBezTo>
                    <a:pt x="1440" y="1080"/>
                    <a:pt x="2880" y="810"/>
                    <a:pt x="4608" y="540"/>
                  </a:cubicBezTo>
                  <a:cubicBezTo>
                    <a:pt x="6336" y="270"/>
                    <a:pt x="8352" y="0"/>
                    <a:pt x="10080" y="0"/>
                  </a:cubicBezTo>
                  <a:cubicBezTo>
                    <a:pt x="11808" y="0"/>
                    <a:pt x="13248" y="270"/>
                    <a:pt x="13968" y="1215"/>
                  </a:cubicBezTo>
                  <a:cubicBezTo>
                    <a:pt x="14688" y="2160"/>
                    <a:pt x="14688" y="3780"/>
                    <a:pt x="12960" y="6345"/>
                  </a:cubicBezTo>
                  <a:cubicBezTo>
                    <a:pt x="11232" y="8910"/>
                    <a:pt x="7776" y="12420"/>
                    <a:pt x="5328" y="15120"/>
                  </a:cubicBezTo>
                  <a:cubicBezTo>
                    <a:pt x="2880" y="17820"/>
                    <a:pt x="1440" y="19710"/>
                    <a:pt x="1440" y="20655"/>
                  </a:cubicBezTo>
                  <a:cubicBezTo>
                    <a:pt x="1440" y="21600"/>
                    <a:pt x="2880" y="21600"/>
                    <a:pt x="6480" y="20925"/>
                  </a:cubicBezTo>
                  <a:cubicBezTo>
                    <a:pt x="10080" y="20250"/>
                    <a:pt x="15840" y="18900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672231" y="2218441"/>
              <a:ext cx="327271" cy="336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00" fill="norm" stroke="1" extrusionOk="0">
                  <a:moveTo>
                    <a:pt x="17080" y="2519"/>
                  </a:moveTo>
                  <a:cubicBezTo>
                    <a:pt x="16805" y="1852"/>
                    <a:pt x="16530" y="1186"/>
                    <a:pt x="15429" y="652"/>
                  </a:cubicBezTo>
                  <a:cubicBezTo>
                    <a:pt x="14329" y="119"/>
                    <a:pt x="12403" y="-281"/>
                    <a:pt x="9995" y="252"/>
                  </a:cubicBezTo>
                  <a:cubicBezTo>
                    <a:pt x="7587" y="786"/>
                    <a:pt x="4698" y="2252"/>
                    <a:pt x="2841" y="3986"/>
                  </a:cubicBezTo>
                  <a:cubicBezTo>
                    <a:pt x="984" y="5719"/>
                    <a:pt x="158" y="7719"/>
                    <a:pt x="21" y="10252"/>
                  </a:cubicBezTo>
                  <a:cubicBezTo>
                    <a:pt x="-117" y="12786"/>
                    <a:pt x="433" y="15852"/>
                    <a:pt x="2015" y="17919"/>
                  </a:cubicBezTo>
                  <a:cubicBezTo>
                    <a:pt x="3598" y="19986"/>
                    <a:pt x="6212" y="21052"/>
                    <a:pt x="9032" y="21186"/>
                  </a:cubicBezTo>
                  <a:cubicBezTo>
                    <a:pt x="11852" y="21319"/>
                    <a:pt x="14879" y="20519"/>
                    <a:pt x="17012" y="19119"/>
                  </a:cubicBezTo>
                  <a:cubicBezTo>
                    <a:pt x="19144" y="17719"/>
                    <a:pt x="20382" y="15719"/>
                    <a:pt x="20933" y="13186"/>
                  </a:cubicBezTo>
                  <a:cubicBezTo>
                    <a:pt x="21483" y="10652"/>
                    <a:pt x="21345" y="7586"/>
                    <a:pt x="20658" y="5586"/>
                  </a:cubicBezTo>
                  <a:cubicBezTo>
                    <a:pt x="19970" y="3586"/>
                    <a:pt x="18731" y="2652"/>
                    <a:pt x="17218" y="2252"/>
                  </a:cubicBezTo>
                  <a:cubicBezTo>
                    <a:pt x="15705" y="1852"/>
                    <a:pt x="13916" y="1986"/>
                    <a:pt x="12128" y="21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6551210" y="764177"/>
              <a:ext cx="190501" cy="20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4836"/>
                  </a:moveTo>
                  <a:cubicBezTo>
                    <a:pt x="0" y="3514"/>
                    <a:pt x="0" y="2191"/>
                    <a:pt x="600" y="1420"/>
                  </a:cubicBezTo>
                  <a:cubicBezTo>
                    <a:pt x="1200" y="649"/>
                    <a:pt x="2400" y="428"/>
                    <a:pt x="4200" y="208"/>
                  </a:cubicBezTo>
                  <a:cubicBezTo>
                    <a:pt x="6000" y="-13"/>
                    <a:pt x="8400" y="-233"/>
                    <a:pt x="10320" y="538"/>
                  </a:cubicBezTo>
                  <a:cubicBezTo>
                    <a:pt x="12240" y="1310"/>
                    <a:pt x="13680" y="3073"/>
                    <a:pt x="13440" y="5387"/>
                  </a:cubicBezTo>
                  <a:cubicBezTo>
                    <a:pt x="13200" y="7702"/>
                    <a:pt x="11280" y="10567"/>
                    <a:pt x="9480" y="12771"/>
                  </a:cubicBezTo>
                  <a:cubicBezTo>
                    <a:pt x="7680" y="14975"/>
                    <a:pt x="6000" y="16518"/>
                    <a:pt x="5040" y="17840"/>
                  </a:cubicBezTo>
                  <a:cubicBezTo>
                    <a:pt x="4080" y="19163"/>
                    <a:pt x="3840" y="20265"/>
                    <a:pt x="4800" y="20816"/>
                  </a:cubicBezTo>
                  <a:cubicBezTo>
                    <a:pt x="5760" y="21367"/>
                    <a:pt x="7920" y="21367"/>
                    <a:pt x="10920" y="20375"/>
                  </a:cubicBezTo>
                  <a:cubicBezTo>
                    <a:pt x="13920" y="19383"/>
                    <a:pt x="17760" y="17400"/>
                    <a:pt x="21600" y="15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6450121" y="647032"/>
              <a:ext cx="385773" cy="44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107" fill="norm" stroke="1" extrusionOk="0">
                  <a:moveTo>
                    <a:pt x="16084" y="3274"/>
                  </a:moveTo>
                  <a:cubicBezTo>
                    <a:pt x="14333" y="1956"/>
                    <a:pt x="12581" y="638"/>
                    <a:pt x="10830" y="181"/>
                  </a:cubicBezTo>
                  <a:cubicBezTo>
                    <a:pt x="9079" y="-275"/>
                    <a:pt x="7327" y="131"/>
                    <a:pt x="5634" y="1398"/>
                  </a:cubicBezTo>
                  <a:cubicBezTo>
                    <a:pt x="3941" y="2666"/>
                    <a:pt x="2307" y="4795"/>
                    <a:pt x="1256" y="7077"/>
                  </a:cubicBezTo>
                  <a:cubicBezTo>
                    <a:pt x="205" y="9359"/>
                    <a:pt x="-262" y="11793"/>
                    <a:pt x="147" y="14024"/>
                  </a:cubicBezTo>
                  <a:cubicBezTo>
                    <a:pt x="555" y="16255"/>
                    <a:pt x="1840" y="18283"/>
                    <a:pt x="3708" y="19550"/>
                  </a:cubicBezTo>
                  <a:cubicBezTo>
                    <a:pt x="5576" y="20818"/>
                    <a:pt x="8028" y="21325"/>
                    <a:pt x="10363" y="21021"/>
                  </a:cubicBezTo>
                  <a:cubicBezTo>
                    <a:pt x="12698" y="20717"/>
                    <a:pt x="14916" y="19601"/>
                    <a:pt x="16726" y="17725"/>
                  </a:cubicBezTo>
                  <a:cubicBezTo>
                    <a:pt x="18536" y="15849"/>
                    <a:pt x="19937" y="13212"/>
                    <a:pt x="20637" y="10931"/>
                  </a:cubicBezTo>
                  <a:cubicBezTo>
                    <a:pt x="21338" y="8649"/>
                    <a:pt x="21338" y="6722"/>
                    <a:pt x="21221" y="5505"/>
                  </a:cubicBezTo>
                  <a:cubicBezTo>
                    <a:pt x="21104" y="4288"/>
                    <a:pt x="20871" y="3781"/>
                    <a:pt x="20521" y="3376"/>
                  </a:cubicBezTo>
                  <a:cubicBezTo>
                    <a:pt x="20170" y="2970"/>
                    <a:pt x="19703" y="2666"/>
                    <a:pt x="19236" y="2666"/>
                  </a:cubicBezTo>
                  <a:cubicBezTo>
                    <a:pt x="18769" y="2666"/>
                    <a:pt x="18302" y="2970"/>
                    <a:pt x="17835" y="3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6906810" y="772522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6919510" y="93127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7286589" y="551645"/>
              <a:ext cx="223472" cy="414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79" fill="norm" stroke="1" extrusionOk="0">
                  <a:moveTo>
                    <a:pt x="21514" y="1245"/>
                  </a:moveTo>
                  <a:cubicBezTo>
                    <a:pt x="20903" y="806"/>
                    <a:pt x="20291" y="368"/>
                    <a:pt x="18763" y="148"/>
                  </a:cubicBezTo>
                  <a:cubicBezTo>
                    <a:pt x="17235" y="-71"/>
                    <a:pt x="14789" y="-71"/>
                    <a:pt x="12548" y="313"/>
                  </a:cubicBezTo>
                  <a:cubicBezTo>
                    <a:pt x="10306" y="697"/>
                    <a:pt x="8269" y="1464"/>
                    <a:pt x="6639" y="2889"/>
                  </a:cubicBezTo>
                  <a:cubicBezTo>
                    <a:pt x="5008" y="4315"/>
                    <a:pt x="3786" y="6398"/>
                    <a:pt x="2869" y="8755"/>
                  </a:cubicBezTo>
                  <a:cubicBezTo>
                    <a:pt x="1952" y="11113"/>
                    <a:pt x="1340" y="13744"/>
                    <a:pt x="831" y="15773"/>
                  </a:cubicBezTo>
                  <a:cubicBezTo>
                    <a:pt x="322" y="17801"/>
                    <a:pt x="-86" y="19226"/>
                    <a:pt x="16" y="20158"/>
                  </a:cubicBezTo>
                  <a:cubicBezTo>
                    <a:pt x="118" y="21090"/>
                    <a:pt x="729" y="21529"/>
                    <a:pt x="4193" y="21474"/>
                  </a:cubicBezTo>
                  <a:cubicBezTo>
                    <a:pt x="7657" y="21419"/>
                    <a:pt x="13974" y="20871"/>
                    <a:pt x="20291" y="20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7287810" y="810622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7607641" y="509292"/>
              <a:ext cx="251670" cy="46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44" fill="norm" stroke="1" extrusionOk="0">
                  <a:moveTo>
                    <a:pt x="21402" y="2186"/>
                  </a:moveTo>
                  <a:cubicBezTo>
                    <a:pt x="19782" y="1502"/>
                    <a:pt x="18162" y="818"/>
                    <a:pt x="16182" y="427"/>
                  </a:cubicBezTo>
                  <a:cubicBezTo>
                    <a:pt x="14202" y="36"/>
                    <a:pt x="11862" y="-62"/>
                    <a:pt x="10332" y="36"/>
                  </a:cubicBezTo>
                  <a:cubicBezTo>
                    <a:pt x="8802" y="133"/>
                    <a:pt x="8082" y="427"/>
                    <a:pt x="7182" y="1502"/>
                  </a:cubicBezTo>
                  <a:cubicBezTo>
                    <a:pt x="6282" y="2577"/>
                    <a:pt x="5202" y="4434"/>
                    <a:pt x="4392" y="6828"/>
                  </a:cubicBezTo>
                  <a:cubicBezTo>
                    <a:pt x="3582" y="9223"/>
                    <a:pt x="3042" y="12155"/>
                    <a:pt x="2502" y="14061"/>
                  </a:cubicBezTo>
                  <a:cubicBezTo>
                    <a:pt x="1962" y="15967"/>
                    <a:pt x="1422" y="16847"/>
                    <a:pt x="882" y="17922"/>
                  </a:cubicBezTo>
                  <a:cubicBezTo>
                    <a:pt x="342" y="18997"/>
                    <a:pt x="-198" y="20267"/>
                    <a:pt x="72" y="20903"/>
                  </a:cubicBezTo>
                  <a:cubicBezTo>
                    <a:pt x="342" y="21538"/>
                    <a:pt x="1422" y="21538"/>
                    <a:pt x="4212" y="21294"/>
                  </a:cubicBezTo>
                  <a:cubicBezTo>
                    <a:pt x="7002" y="21049"/>
                    <a:pt x="11502" y="20561"/>
                    <a:pt x="16002" y="200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7880248" y="675749"/>
              <a:ext cx="258463" cy="30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44" fill="norm" stroke="1" extrusionOk="0">
                  <a:moveTo>
                    <a:pt x="17228" y="4545"/>
                  </a:moveTo>
                  <a:cubicBezTo>
                    <a:pt x="17053" y="3806"/>
                    <a:pt x="16877" y="3066"/>
                    <a:pt x="15999" y="2326"/>
                  </a:cubicBezTo>
                  <a:cubicBezTo>
                    <a:pt x="15121" y="1586"/>
                    <a:pt x="13541" y="847"/>
                    <a:pt x="11697" y="1364"/>
                  </a:cubicBezTo>
                  <a:cubicBezTo>
                    <a:pt x="9853" y="1882"/>
                    <a:pt x="7745" y="3658"/>
                    <a:pt x="5726" y="6025"/>
                  </a:cubicBezTo>
                  <a:cubicBezTo>
                    <a:pt x="3706" y="8392"/>
                    <a:pt x="1775" y="11351"/>
                    <a:pt x="809" y="13792"/>
                  </a:cubicBezTo>
                  <a:cubicBezTo>
                    <a:pt x="-157" y="16233"/>
                    <a:pt x="-157" y="18156"/>
                    <a:pt x="282" y="19414"/>
                  </a:cubicBezTo>
                  <a:cubicBezTo>
                    <a:pt x="721" y="20671"/>
                    <a:pt x="1599" y="21263"/>
                    <a:pt x="3092" y="21337"/>
                  </a:cubicBezTo>
                  <a:cubicBezTo>
                    <a:pt x="4584" y="21411"/>
                    <a:pt x="6692" y="20967"/>
                    <a:pt x="9238" y="19340"/>
                  </a:cubicBezTo>
                  <a:cubicBezTo>
                    <a:pt x="11784" y="17712"/>
                    <a:pt x="14770" y="14901"/>
                    <a:pt x="16614" y="11869"/>
                  </a:cubicBezTo>
                  <a:cubicBezTo>
                    <a:pt x="18458" y="8836"/>
                    <a:pt x="19160" y="5581"/>
                    <a:pt x="19248" y="3584"/>
                  </a:cubicBezTo>
                  <a:cubicBezTo>
                    <a:pt x="19336" y="1586"/>
                    <a:pt x="18809" y="847"/>
                    <a:pt x="17404" y="403"/>
                  </a:cubicBezTo>
                  <a:cubicBezTo>
                    <a:pt x="15999" y="-41"/>
                    <a:pt x="13716" y="-189"/>
                    <a:pt x="11960" y="329"/>
                  </a:cubicBezTo>
                  <a:cubicBezTo>
                    <a:pt x="10204" y="847"/>
                    <a:pt x="8975" y="2030"/>
                    <a:pt x="8272" y="2992"/>
                  </a:cubicBezTo>
                  <a:cubicBezTo>
                    <a:pt x="7570" y="3953"/>
                    <a:pt x="7394" y="4693"/>
                    <a:pt x="7745" y="5211"/>
                  </a:cubicBezTo>
                  <a:cubicBezTo>
                    <a:pt x="8097" y="5729"/>
                    <a:pt x="8975" y="6025"/>
                    <a:pt x="11345" y="5803"/>
                  </a:cubicBezTo>
                  <a:cubicBezTo>
                    <a:pt x="13716" y="5581"/>
                    <a:pt x="17580" y="4841"/>
                    <a:pt x="21443" y="41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7960910" y="467461"/>
              <a:ext cx="133351" cy="159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20498"/>
                  </a:moveTo>
                  <a:cubicBezTo>
                    <a:pt x="3429" y="15098"/>
                    <a:pt x="6857" y="9698"/>
                    <a:pt x="9257" y="6004"/>
                  </a:cubicBezTo>
                  <a:cubicBezTo>
                    <a:pt x="11657" y="2309"/>
                    <a:pt x="13029" y="319"/>
                    <a:pt x="13886" y="35"/>
                  </a:cubicBezTo>
                  <a:cubicBezTo>
                    <a:pt x="14743" y="-249"/>
                    <a:pt x="15086" y="1172"/>
                    <a:pt x="16286" y="5009"/>
                  </a:cubicBezTo>
                  <a:cubicBezTo>
                    <a:pt x="17486" y="8846"/>
                    <a:pt x="19543" y="15098"/>
                    <a:pt x="21600" y="213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8202210" y="503570"/>
              <a:ext cx="145984" cy="54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21" fill="norm" stroke="1" extrusionOk="0">
                  <a:moveTo>
                    <a:pt x="0" y="1098"/>
                  </a:moveTo>
                  <a:cubicBezTo>
                    <a:pt x="3086" y="761"/>
                    <a:pt x="6171" y="425"/>
                    <a:pt x="9566" y="215"/>
                  </a:cubicBezTo>
                  <a:cubicBezTo>
                    <a:pt x="12960" y="5"/>
                    <a:pt x="16663" y="-79"/>
                    <a:pt x="18823" y="89"/>
                  </a:cubicBezTo>
                  <a:cubicBezTo>
                    <a:pt x="20983" y="257"/>
                    <a:pt x="21600" y="677"/>
                    <a:pt x="21137" y="2022"/>
                  </a:cubicBezTo>
                  <a:cubicBezTo>
                    <a:pt x="20674" y="3367"/>
                    <a:pt x="19131" y="5636"/>
                    <a:pt x="17743" y="7905"/>
                  </a:cubicBezTo>
                  <a:cubicBezTo>
                    <a:pt x="16354" y="10175"/>
                    <a:pt x="15120" y="12444"/>
                    <a:pt x="14966" y="14041"/>
                  </a:cubicBezTo>
                  <a:cubicBezTo>
                    <a:pt x="14811" y="15638"/>
                    <a:pt x="15737" y="16562"/>
                    <a:pt x="16971" y="17403"/>
                  </a:cubicBezTo>
                  <a:cubicBezTo>
                    <a:pt x="18206" y="18243"/>
                    <a:pt x="19749" y="19000"/>
                    <a:pt x="20520" y="19588"/>
                  </a:cubicBezTo>
                  <a:cubicBezTo>
                    <a:pt x="21291" y="20176"/>
                    <a:pt x="21291" y="20596"/>
                    <a:pt x="18514" y="20891"/>
                  </a:cubicBezTo>
                  <a:cubicBezTo>
                    <a:pt x="15737" y="21185"/>
                    <a:pt x="10183" y="21353"/>
                    <a:pt x="4629" y="21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570510" y="721722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557810" y="848722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8908343" y="631602"/>
              <a:ext cx="297168" cy="31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12" fill="norm" stroke="1" extrusionOk="0">
                  <a:moveTo>
                    <a:pt x="13694" y="3469"/>
                  </a:moveTo>
                  <a:cubicBezTo>
                    <a:pt x="13235" y="2764"/>
                    <a:pt x="12775" y="2058"/>
                    <a:pt x="12162" y="1705"/>
                  </a:cubicBezTo>
                  <a:cubicBezTo>
                    <a:pt x="11550" y="1352"/>
                    <a:pt x="10784" y="1352"/>
                    <a:pt x="9175" y="2693"/>
                  </a:cubicBezTo>
                  <a:cubicBezTo>
                    <a:pt x="7567" y="4034"/>
                    <a:pt x="5116" y="6716"/>
                    <a:pt x="3430" y="9258"/>
                  </a:cubicBezTo>
                  <a:cubicBezTo>
                    <a:pt x="1745" y="11799"/>
                    <a:pt x="826" y="14199"/>
                    <a:pt x="367" y="15822"/>
                  </a:cubicBezTo>
                  <a:cubicBezTo>
                    <a:pt x="-93" y="17446"/>
                    <a:pt x="-93" y="18293"/>
                    <a:pt x="213" y="19069"/>
                  </a:cubicBezTo>
                  <a:cubicBezTo>
                    <a:pt x="520" y="19846"/>
                    <a:pt x="1133" y="20552"/>
                    <a:pt x="2205" y="20975"/>
                  </a:cubicBezTo>
                  <a:cubicBezTo>
                    <a:pt x="3277" y="21399"/>
                    <a:pt x="4809" y="21540"/>
                    <a:pt x="7030" y="20693"/>
                  </a:cubicBezTo>
                  <a:cubicBezTo>
                    <a:pt x="9252" y="19846"/>
                    <a:pt x="12162" y="18011"/>
                    <a:pt x="14460" y="15540"/>
                  </a:cubicBezTo>
                  <a:cubicBezTo>
                    <a:pt x="16758" y="13069"/>
                    <a:pt x="18443" y="9964"/>
                    <a:pt x="19286" y="7634"/>
                  </a:cubicBezTo>
                  <a:cubicBezTo>
                    <a:pt x="20128" y="5305"/>
                    <a:pt x="20128" y="3752"/>
                    <a:pt x="19822" y="2693"/>
                  </a:cubicBezTo>
                  <a:cubicBezTo>
                    <a:pt x="19516" y="1634"/>
                    <a:pt x="18903" y="1069"/>
                    <a:pt x="17371" y="646"/>
                  </a:cubicBezTo>
                  <a:cubicBezTo>
                    <a:pt x="15839" y="222"/>
                    <a:pt x="13388" y="-60"/>
                    <a:pt x="11703" y="11"/>
                  </a:cubicBezTo>
                  <a:cubicBezTo>
                    <a:pt x="10018" y="81"/>
                    <a:pt x="9098" y="505"/>
                    <a:pt x="8486" y="1069"/>
                  </a:cubicBezTo>
                  <a:cubicBezTo>
                    <a:pt x="7873" y="1634"/>
                    <a:pt x="7567" y="2340"/>
                    <a:pt x="7643" y="2975"/>
                  </a:cubicBezTo>
                  <a:cubicBezTo>
                    <a:pt x="7720" y="3611"/>
                    <a:pt x="8179" y="4175"/>
                    <a:pt x="10094" y="4458"/>
                  </a:cubicBezTo>
                  <a:cubicBezTo>
                    <a:pt x="12009" y="4740"/>
                    <a:pt x="15379" y="4740"/>
                    <a:pt x="17524" y="4599"/>
                  </a:cubicBezTo>
                  <a:cubicBezTo>
                    <a:pt x="19669" y="4458"/>
                    <a:pt x="20588" y="4175"/>
                    <a:pt x="21507" y="38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9510310" y="753472"/>
              <a:ext cx="412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6" y="14400"/>
                    <a:pt x="7532" y="7200"/>
                    <a:pt x="11132" y="3600"/>
                  </a:cubicBezTo>
                  <a:cubicBezTo>
                    <a:pt x="14732" y="0"/>
                    <a:pt x="181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9561110" y="810622"/>
              <a:ext cx="368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8" y="19200"/>
                    <a:pt x="7697" y="16800"/>
                    <a:pt x="11297" y="13200"/>
                  </a:cubicBezTo>
                  <a:cubicBezTo>
                    <a:pt x="14897" y="9600"/>
                    <a:pt x="1824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9815110" y="683622"/>
              <a:ext cx="18672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0" y="0"/>
                  </a:moveTo>
                  <a:cubicBezTo>
                    <a:pt x="5040" y="1029"/>
                    <a:pt x="10080" y="2057"/>
                    <a:pt x="13680" y="3343"/>
                  </a:cubicBezTo>
                  <a:cubicBezTo>
                    <a:pt x="17280" y="4629"/>
                    <a:pt x="19440" y="6171"/>
                    <a:pt x="20520" y="7457"/>
                  </a:cubicBezTo>
                  <a:cubicBezTo>
                    <a:pt x="21600" y="8743"/>
                    <a:pt x="21600" y="9771"/>
                    <a:pt x="18480" y="11657"/>
                  </a:cubicBezTo>
                  <a:cubicBezTo>
                    <a:pt x="15360" y="13543"/>
                    <a:pt x="9120" y="16286"/>
                    <a:pt x="5760" y="18086"/>
                  </a:cubicBezTo>
                  <a:cubicBezTo>
                    <a:pt x="2400" y="19886"/>
                    <a:pt x="1920" y="20743"/>
                    <a:pt x="14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0235005" y="505822"/>
              <a:ext cx="114727" cy="38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600" fill="norm" stroke="1" extrusionOk="0">
                  <a:moveTo>
                    <a:pt x="2209" y="0"/>
                  </a:moveTo>
                  <a:cubicBezTo>
                    <a:pt x="2602" y="4510"/>
                    <a:pt x="2995" y="9020"/>
                    <a:pt x="2995" y="12343"/>
                  </a:cubicBezTo>
                  <a:cubicBezTo>
                    <a:pt x="2995" y="15666"/>
                    <a:pt x="2602" y="17802"/>
                    <a:pt x="2013" y="19286"/>
                  </a:cubicBezTo>
                  <a:cubicBezTo>
                    <a:pt x="1424" y="20769"/>
                    <a:pt x="638" y="21600"/>
                    <a:pt x="246" y="21600"/>
                  </a:cubicBezTo>
                  <a:cubicBezTo>
                    <a:pt x="-147" y="21600"/>
                    <a:pt x="-147" y="20769"/>
                    <a:pt x="835" y="19404"/>
                  </a:cubicBezTo>
                  <a:cubicBezTo>
                    <a:pt x="1817" y="18040"/>
                    <a:pt x="3780" y="16141"/>
                    <a:pt x="5351" y="14895"/>
                  </a:cubicBezTo>
                  <a:cubicBezTo>
                    <a:pt x="6922" y="13648"/>
                    <a:pt x="8100" y="13055"/>
                    <a:pt x="9671" y="12699"/>
                  </a:cubicBezTo>
                  <a:cubicBezTo>
                    <a:pt x="11242" y="12343"/>
                    <a:pt x="13206" y="12224"/>
                    <a:pt x="14973" y="12402"/>
                  </a:cubicBezTo>
                  <a:cubicBezTo>
                    <a:pt x="16740" y="12580"/>
                    <a:pt x="18311" y="13055"/>
                    <a:pt x="19489" y="14123"/>
                  </a:cubicBezTo>
                  <a:cubicBezTo>
                    <a:pt x="20668" y="15191"/>
                    <a:pt x="21453" y="16853"/>
                    <a:pt x="21257" y="17921"/>
                  </a:cubicBezTo>
                  <a:cubicBezTo>
                    <a:pt x="21060" y="18989"/>
                    <a:pt x="19882" y="19464"/>
                    <a:pt x="18508" y="19879"/>
                  </a:cubicBezTo>
                  <a:cubicBezTo>
                    <a:pt x="17133" y="20295"/>
                    <a:pt x="15562" y="20651"/>
                    <a:pt x="13402" y="20829"/>
                  </a:cubicBezTo>
                  <a:cubicBezTo>
                    <a:pt x="11242" y="21007"/>
                    <a:pt x="8493" y="21007"/>
                    <a:pt x="6333" y="20829"/>
                  </a:cubicBezTo>
                  <a:cubicBezTo>
                    <a:pt x="4173" y="20651"/>
                    <a:pt x="2602" y="20295"/>
                    <a:pt x="2602" y="19523"/>
                  </a:cubicBezTo>
                  <a:cubicBezTo>
                    <a:pt x="2602" y="18752"/>
                    <a:pt x="4173" y="17565"/>
                    <a:pt x="5744" y="16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0399310" y="72172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0405660" y="658222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0426361" y="704261"/>
              <a:ext cx="150750" cy="10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971" fill="norm" stroke="1" extrusionOk="0">
                  <a:moveTo>
                    <a:pt x="15066" y="4764"/>
                  </a:moveTo>
                  <a:cubicBezTo>
                    <a:pt x="14166" y="3070"/>
                    <a:pt x="13266" y="1376"/>
                    <a:pt x="11916" y="529"/>
                  </a:cubicBezTo>
                  <a:cubicBezTo>
                    <a:pt x="10566" y="-318"/>
                    <a:pt x="8766" y="-318"/>
                    <a:pt x="6666" y="1800"/>
                  </a:cubicBezTo>
                  <a:cubicBezTo>
                    <a:pt x="4566" y="3917"/>
                    <a:pt x="2166" y="8153"/>
                    <a:pt x="966" y="11753"/>
                  </a:cubicBezTo>
                  <a:cubicBezTo>
                    <a:pt x="-234" y="15353"/>
                    <a:pt x="-234" y="18317"/>
                    <a:pt x="516" y="19800"/>
                  </a:cubicBezTo>
                  <a:cubicBezTo>
                    <a:pt x="1266" y="21282"/>
                    <a:pt x="2766" y="21282"/>
                    <a:pt x="4116" y="20223"/>
                  </a:cubicBezTo>
                  <a:cubicBezTo>
                    <a:pt x="5466" y="19164"/>
                    <a:pt x="6666" y="17047"/>
                    <a:pt x="7866" y="15141"/>
                  </a:cubicBezTo>
                  <a:cubicBezTo>
                    <a:pt x="9066" y="13235"/>
                    <a:pt x="10266" y="11541"/>
                    <a:pt x="11316" y="11964"/>
                  </a:cubicBezTo>
                  <a:cubicBezTo>
                    <a:pt x="12366" y="12388"/>
                    <a:pt x="13266" y="14929"/>
                    <a:pt x="14916" y="16200"/>
                  </a:cubicBezTo>
                  <a:cubicBezTo>
                    <a:pt x="16566" y="17470"/>
                    <a:pt x="18966" y="17470"/>
                    <a:pt x="21366" y="174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0591519" y="661137"/>
              <a:ext cx="74492" cy="17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193" fill="norm" stroke="1" extrusionOk="0">
                  <a:moveTo>
                    <a:pt x="21116" y="4224"/>
                  </a:moveTo>
                  <a:cubicBezTo>
                    <a:pt x="19316" y="2953"/>
                    <a:pt x="17516" y="1683"/>
                    <a:pt x="15116" y="920"/>
                  </a:cubicBezTo>
                  <a:cubicBezTo>
                    <a:pt x="12716" y="158"/>
                    <a:pt x="9716" y="-96"/>
                    <a:pt x="6716" y="31"/>
                  </a:cubicBezTo>
                  <a:cubicBezTo>
                    <a:pt x="3716" y="158"/>
                    <a:pt x="716" y="666"/>
                    <a:pt x="116" y="2064"/>
                  </a:cubicBezTo>
                  <a:cubicBezTo>
                    <a:pt x="-484" y="3462"/>
                    <a:pt x="1316" y="5749"/>
                    <a:pt x="4016" y="8290"/>
                  </a:cubicBezTo>
                  <a:cubicBezTo>
                    <a:pt x="6716" y="10831"/>
                    <a:pt x="10316" y="13626"/>
                    <a:pt x="12116" y="15786"/>
                  </a:cubicBezTo>
                  <a:cubicBezTo>
                    <a:pt x="13916" y="17946"/>
                    <a:pt x="13916" y="19471"/>
                    <a:pt x="12416" y="20360"/>
                  </a:cubicBezTo>
                  <a:cubicBezTo>
                    <a:pt x="10916" y="21250"/>
                    <a:pt x="7916" y="21504"/>
                    <a:pt x="7016" y="20742"/>
                  </a:cubicBezTo>
                  <a:cubicBezTo>
                    <a:pt x="6116" y="19979"/>
                    <a:pt x="7316" y="18200"/>
                    <a:pt x="8516" y="164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0793010" y="728072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0781471" y="785222"/>
              <a:ext cx="240140" cy="53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075" fill="norm" stroke="1" extrusionOk="0">
                  <a:moveTo>
                    <a:pt x="1587" y="14954"/>
                  </a:moveTo>
                  <a:cubicBezTo>
                    <a:pt x="648" y="17446"/>
                    <a:pt x="-291" y="19938"/>
                    <a:pt x="85" y="20769"/>
                  </a:cubicBezTo>
                  <a:cubicBezTo>
                    <a:pt x="460" y="21600"/>
                    <a:pt x="2151" y="20769"/>
                    <a:pt x="5626" y="17862"/>
                  </a:cubicBezTo>
                  <a:cubicBezTo>
                    <a:pt x="9100" y="14954"/>
                    <a:pt x="14359" y="9969"/>
                    <a:pt x="17271" y="6646"/>
                  </a:cubicBezTo>
                  <a:cubicBezTo>
                    <a:pt x="20182" y="3323"/>
                    <a:pt x="20746" y="1662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0976329" y="707800"/>
              <a:ext cx="150989" cy="11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0600" fill="norm" stroke="1" extrusionOk="0">
                  <a:moveTo>
                    <a:pt x="15877" y="211"/>
                  </a:moveTo>
                  <a:cubicBezTo>
                    <a:pt x="12666" y="211"/>
                    <a:pt x="9455" y="211"/>
                    <a:pt x="6682" y="1492"/>
                  </a:cubicBezTo>
                  <a:cubicBezTo>
                    <a:pt x="3909" y="2774"/>
                    <a:pt x="1574" y="5337"/>
                    <a:pt x="553" y="8631"/>
                  </a:cubicBezTo>
                  <a:cubicBezTo>
                    <a:pt x="-469" y="11926"/>
                    <a:pt x="-177" y="15953"/>
                    <a:pt x="2304" y="18333"/>
                  </a:cubicBezTo>
                  <a:cubicBezTo>
                    <a:pt x="4785" y="20713"/>
                    <a:pt x="9455" y="21445"/>
                    <a:pt x="12958" y="19431"/>
                  </a:cubicBezTo>
                  <a:cubicBezTo>
                    <a:pt x="16461" y="17418"/>
                    <a:pt x="18796" y="12659"/>
                    <a:pt x="19963" y="9364"/>
                  </a:cubicBezTo>
                  <a:cubicBezTo>
                    <a:pt x="21131" y="6069"/>
                    <a:pt x="21131" y="4238"/>
                    <a:pt x="19817" y="2774"/>
                  </a:cubicBezTo>
                  <a:cubicBezTo>
                    <a:pt x="18504" y="1309"/>
                    <a:pt x="15877" y="211"/>
                    <a:pt x="13834" y="28"/>
                  </a:cubicBezTo>
                  <a:cubicBezTo>
                    <a:pt x="11790" y="-155"/>
                    <a:pt x="10331" y="577"/>
                    <a:pt x="8872" y="1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4249609" y="1442629"/>
              <a:ext cx="626173" cy="676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26" fill="norm" stroke="1" extrusionOk="0">
                  <a:moveTo>
                    <a:pt x="11585" y="1303"/>
                  </a:moveTo>
                  <a:cubicBezTo>
                    <a:pt x="11513" y="967"/>
                    <a:pt x="11441" y="632"/>
                    <a:pt x="11079" y="364"/>
                  </a:cubicBezTo>
                  <a:cubicBezTo>
                    <a:pt x="10718" y="95"/>
                    <a:pt x="10068" y="-106"/>
                    <a:pt x="9129" y="62"/>
                  </a:cubicBezTo>
                  <a:cubicBezTo>
                    <a:pt x="8190" y="229"/>
                    <a:pt x="6962" y="766"/>
                    <a:pt x="5625" y="1638"/>
                  </a:cubicBezTo>
                  <a:cubicBezTo>
                    <a:pt x="4289" y="2510"/>
                    <a:pt x="2844" y="3718"/>
                    <a:pt x="1833" y="5462"/>
                  </a:cubicBezTo>
                  <a:cubicBezTo>
                    <a:pt x="821" y="7206"/>
                    <a:pt x="243" y="9487"/>
                    <a:pt x="63" y="11331"/>
                  </a:cubicBezTo>
                  <a:cubicBezTo>
                    <a:pt x="-118" y="13176"/>
                    <a:pt x="99" y="14585"/>
                    <a:pt x="604" y="15926"/>
                  </a:cubicBezTo>
                  <a:cubicBezTo>
                    <a:pt x="1110" y="17268"/>
                    <a:pt x="1905" y="18542"/>
                    <a:pt x="2952" y="19414"/>
                  </a:cubicBezTo>
                  <a:cubicBezTo>
                    <a:pt x="4000" y="20287"/>
                    <a:pt x="5300" y="20756"/>
                    <a:pt x="6745" y="21058"/>
                  </a:cubicBezTo>
                  <a:cubicBezTo>
                    <a:pt x="8190" y="21360"/>
                    <a:pt x="9779" y="21494"/>
                    <a:pt x="11368" y="21393"/>
                  </a:cubicBezTo>
                  <a:cubicBezTo>
                    <a:pt x="12958" y="21293"/>
                    <a:pt x="14547" y="20957"/>
                    <a:pt x="15992" y="20253"/>
                  </a:cubicBezTo>
                  <a:cubicBezTo>
                    <a:pt x="17437" y="19549"/>
                    <a:pt x="18737" y="18475"/>
                    <a:pt x="19640" y="17000"/>
                  </a:cubicBezTo>
                  <a:cubicBezTo>
                    <a:pt x="20543" y="15524"/>
                    <a:pt x="21049" y="13646"/>
                    <a:pt x="21265" y="11969"/>
                  </a:cubicBezTo>
                  <a:cubicBezTo>
                    <a:pt x="21482" y="10292"/>
                    <a:pt x="21410" y="8816"/>
                    <a:pt x="20615" y="7340"/>
                  </a:cubicBezTo>
                  <a:cubicBezTo>
                    <a:pt x="19820" y="5864"/>
                    <a:pt x="18303" y="4388"/>
                    <a:pt x="16642" y="3282"/>
                  </a:cubicBezTo>
                  <a:cubicBezTo>
                    <a:pt x="14980" y="2175"/>
                    <a:pt x="13174" y="1437"/>
                    <a:pt x="11549" y="1169"/>
                  </a:cubicBezTo>
                  <a:cubicBezTo>
                    <a:pt x="9923" y="900"/>
                    <a:pt x="8479" y="1101"/>
                    <a:pt x="7034" y="13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208060" y="2343089"/>
              <a:ext cx="136374" cy="92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20935" y="692"/>
                  </a:moveTo>
                  <a:cubicBezTo>
                    <a:pt x="20935" y="346"/>
                    <a:pt x="20935" y="0"/>
                    <a:pt x="21102" y="0"/>
                  </a:cubicBezTo>
                  <a:cubicBezTo>
                    <a:pt x="21268" y="0"/>
                    <a:pt x="21600" y="346"/>
                    <a:pt x="21268" y="1335"/>
                  </a:cubicBezTo>
                  <a:cubicBezTo>
                    <a:pt x="20935" y="2323"/>
                    <a:pt x="19938" y="3954"/>
                    <a:pt x="18443" y="5758"/>
                  </a:cubicBezTo>
                  <a:cubicBezTo>
                    <a:pt x="16948" y="7562"/>
                    <a:pt x="14954" y="9540"/>
                    <a:pt x="12628" y="11368"/>
                  </a:cubicBezTo>
                  <a:cubicBezTo>
                    <a:pt x="10302" y="13197"/>
                    <a:pt x="7643" y="14878"/>
                    <a:pt x="5483" y="16558"/>
                  </a:cubicBezTo>
                  <a:cubicBezTo>
                    <a:pt x="3323" y="18239"/>
                    <a:pt x="1662" y="199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4296960" y="2290172"/>
              <a:ext cx="4936668" cy="121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95" fill="norm" stroke="1" extrusionOk="0">
                  <a:moveTo>
                    <a:pt x="0" y="1800"/>
                  </a:moveTo>
                  <a:cubicBezTo>
                    <a:pt x="167" y="1650"/>
                    <a:pt x="333" y="1500"/>
                    <a:pt x="555" y="1387"/>
                  </a:cubicBezTo>
                  <a:cubicBezTo>
                    <a:pt x="777" y="1275"/>
                    <a:pt x="1055" y="1200"/>
                    <a:pt x="1347" y="1125"/>
                  </a:cubicBezTo>
                  <a:cubicBezTo>
                    <a:pt x="1638" y="1050"/>
                    <a:pt x="1943" y="975"/>
                    <a:pt x="2263" y="862"/>
                  </a:cubicBezTo>
                  <a:cubicBezTo>
                    <a:pt x="2582" y="750"/>
                    <a:pt x="2915" y="600"/>
                    <a:pt x="3258" y="488"/>
                  </a:cubicBezTo>
                  <a:cubicBezTo>
                    <a:pt x="3600" y="375"/>
                    <a:pt x="3952" y="300"/>
                    <a:pt x="4308" y="225"/>
                  </a:cubicBezTo>
                  <a:cubicBezTo>
                    <a:pt x="4664" y="150"/>
                    <a:pt x="5025" y="75"/>
                    <a:pt x="5405" y="38"/>
                  </a:cubicBezTo>
                  <a:cubicBezTo>
                    <a:pt x="5784" y="0"/>
                    <a:pt x="6182" y="0"/>
                    <a:pt x="6585" y="0"/>
                  </a:cubicBezTo>
                  <a:cubicBezTo>
                    <a:pt x="6987" y="0"/>
                    <a:pt x="7394" y="0"/>
                    <a:pt x="7774" y="0"/>
                  </a:cubicBezTo>
                  <a:cubicBezTo>
                    <a:pt x="8153" y="0"/>
                    <a:pt x="8505" y="0"/>
                    <a:pt x="8870" y="38"/>
                  </a:cubicBezTo>
                  <a:cubicBezTo>
                    <a:pt x="9236" y="75"/>
                    <a:pt x="9615" y="150"/>
                    <a:pt x="10004" y="206"/>
                  </a:cubicBezTo>
                  <a:cubicBezTo>
                    <a:pt x="10393" y="262"/>
                    <a:pt x="10791" y="300"/>
                    <a:pt x="11147" y="338"/>
                  </a:cubicBezTo>
                  <a:cubicBezTo>
                    <a:pt x="11503" y="375"/>
                    <a:pt x="11818" y="413"/>
                    <a:pt x="12174" y="450"/>
                  </a:cubicBezTo>
                  <a:cubicBezTo>
                    <a:pt x="12531" y="488"/>
                    <a:pt x="12929" y="525"/>
                    <a:pt x="13322" y="562"/>
                  </a:cubicBezTo>
                  <a:cubicBezTo>
                    <a:pt x="13715" y="600"/>
                    <a:pt x="14104" y="637"/>
                    <a:pt x="14488" y="713"/>
                  </a:cubicBezTo>
                  <a:cubicBezTo>
                    <a:pt x="14872" y="788"/>
                    <a:pt x="15251" y="900"/>
                    <a:pt x="15622" y="994"/>
                  </a:cubicBezTo>
                  <a:cubicBezTo>
                    <a:pt x="15992" y="1088"/>
                    <a:pt x="16353" y="1162"/>
                    <a:pt x="16709" y="1256"/>
                  </a:cubicBezTo>
                  <a:cubicBezTo>
                    <a:pt x="17065" y="1350"/>
                    <a:pt x="17417" y="1462"/>
                    <a:pt x="17783" y="1594"/>
                  </a:cubicBezTo>
                  <a:cubicBezTo>
                    <a:pt x="18148" y="1725"/>
                    <a:pt x="18528" y="1875"/>
                    <a:pt x="18893" y="2044"/>
                  </a:cubicBezTo>
                  <a:cubicBezTo>
                    <a:pt x="19259" y="2212"/>
                    <a:pt x="19610" y="2400"/>
                    <a:pt x="19967" y="2625"/>
                  </a:cubicBezTo>
                  <a:cubicBezTo>
                    <a:pt x="20323" y="2850"/>
                    <a:pt x="20684" y="3112"/>
                    <a:pt x="20920" y="3262"/>
                  </a:cubicBezTo>
                  <a:cubicBezTo>
                    <a:pt x="21156" y="3413"/>
                    <a:pt x="21267" y="3450"/>
                    <a:pt x="21364" y="3469"/>
                  </a:cubicBezTo>
                  <a:cubicBezTo>
                    <a:pt x="21461" y="3488"/>
                    <a:pt x="21544" y="3488"/>
                    <a:pt x="21572" y="3562"/>
                  </a:cubicBezTo>
                  <a:cubicBezTo>
                    <a:pt x="21600" y="3637"/>
                    <a:pt x="21572" y="3788"/>
                    <a:pt x="21558" y="4200"/>
                  </a:cubicBezTo>
                  <a:cubicBezTo>
                    <a:pt x="21544" y="4612"/>
                    <a:pt x="21544" y="5288"/>
                    <a:pt x="21544" y="6450"/>
                  </a:cubicBezTo>
                  <a:cubicBezTo>
                    <a:pt x="21544" y="7612"/>
                    <a:pt x="21544" y="9263"/>
                    <a:pt x="21540" y="10781"/>
                  </a:cubicBezTo>
                  <a:cubicBezTo>
                    <a:pt x="21535" y="12300"/>
                    <a:pt x="21526" y="13687"/>
                    <a:pt x="21503" y="15000"/>
                  </a:cubicBezTo>
                  <a:cubicBezTo>
                    <a:pt x="21480" y="16312"/>
                    <a:pt x="21443" y="17550"/>
                    <a:pt x="21378" y="18431"/>
                  </a:cubicBezTo>
                  <a:cubicBezTo>
                    <a:pt x="21313" y="19313"/>
                    <a:pt x="21221" y="19837"/>
                    <a:pt x="21031" y="20250"/>
                  </a:cubicBezTo>
                  <a:cubicBezTo>
                    <a:pt x="20841" y="20663"/>
                    <a:pt x="20554" y="20962"/>
                    <a:pt x="20230" y="21150"/>
                  </a:cubicBezTo>
                  <a:cubicBezTo>
                    <a:pt x="19906" y="21338"/>
                    <a:pt x="19546" y="21412"/>
                    <a:pt x="19171" y="21469"/>
                  </a:cubicBezTo>
                  <a:cubicBezTo>
                    <a:pt x="18796" y="21525"/>
                    <a:pt x="18407" y="21563"/>
                    <a:pt x="18028" y="21581"/>
                  </a:cubicBezTo>
                  <a:cubicBezTo>
                    <a:pt x="17648" y="21600"/>
                    <a:pt x="17278" y="21600"/>
                    <a:pt x="16940" y="21581"/>
                  </a:cubicBezTo>
                  <a:cubicBezTo>
                    <a:pt x="16603" y="21563"/>
                    <a:pt x="16297" y="21525"/>
                    <a:pt x="15987" y="21506"/>
                  </a:cubicBezTo>
                  <a:cubicBezTo>
                    <a:pt x="15677" y="21488"/>
                    <a:pt x="15362" y="21488"/>
                    <a:pt x="15029" y="21450"/>
                  </a:cubicBezTo>
                  <a:cubicBezTo>
                    <a:pt x="14696" y="21412"/>
                    <a:pt x="14344" y="21338"/>
                    <a:pt x="13984" y="21262"/>
                  </a:cubicBezTo>
                  <a:cubicBezTo>
                    <a:pt x="13623" y="21187"/>
                    <a:pt x="13252" y="21113"/>
                    <a:pt x="12892" y="21038"/>
                  </a:cubicBezTo>
                  <a:cubicBezTo>
                    <a:pt x="12531" y="20962"/>
                    <a:pt x="12179" y="20888"/>
                    <a:pt x="11818" y="20794"/>
                  </a:cubicBezTo>
                  <a:cubicBezTo>
                    <a:pt x="11457" y="20700"/>
                    <a:pt x="11087" y="20588"/>
                    <a:pt x="10717" y="20475"/>
                  </a:cubicBezTo>
                  <a:cubicBezTo>
                    <a:pt x="10347" y="20362"/>
                    <a:pt x="9976" y="20250"/>
                    <a:pt x="9602" y="20138"/>
                  </a:cubicBezTo>
                  <a:cubicBezTo>
                    <a:pt x="9227" y="20025"/>
                    <a:pt x="8847" y="19912"/>
                    <a:pt x="8472" y="19781"/>
                  </a:cubicBezTo>
                  <a:cubicBezTo>
                    <a:pt x="8098" y="19650"/>
                    <a:pt x="7728" y="19500"/>
                    <a:pt x="7362" y="19350"/>
                  </a:cubicBezTo>
                  <a:cubicBezTo>
                    <a:pt x="6996" y="19200"/>
                    <a:pt x="6635" y="19050"/>
                    <a:pt x="6279" y="18919"/>
                  </a:cubicBezTo>
                  <a:cubicBezTo>
                    <a:pt x="5923" y="18788"/>
                    <a:pt x="5571" y="18675"/>
                    <a:pt x="5224" y="18544"/>
                  </a:cubicBezTo>
                  <a:cubicBezTo>
                    <a:pt x="4877" y="18413"/>
                    <a:pt x="4535" y="18262"/>
                    <a:pt x="4206" y="18131"/>
                  </a:cubicBezTo>
                  <a:cubicBezTo>
                    <a:pt x="3878" y="18000"/>
                    <a:pt x="3563" y="17888"/>
                    <a:pt x="3221" y="17794"/>
                  </a:cubicBezTo>
                  <a:cubicBezTo>
                    <a:pt x="2878" y="17700"/>
                    <a:pt x="2508" y="17625"/>
                    <a:pt x="2101" y="17587"/>
                  </a:cubicBezTo>
                  <a:cubicBezTo>
                    <a:pt x="1694" y="17550"/>
                    <a:pt x="1249" y="17550"/>
                    <a:pt x="939" y="17569"/>
                  </a:cubicBezTo>
                  <a:cubicBezTo>
                    <a:pt x="629" y="17587"/>
                    <a:pt x="453" y="17625"/>
                    <a:pt x="278" y="176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4447244" y="3151656"/>
              <a:ext cx="421217" cy="7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2388" y="600"/>
                  </a:moveTo>
                  <a:cubicBezTo>
                    <a:pt x="5970" y="1200"/>
                    <a:pt x="9552" y="1800"/>
                    <a:pt x="11940" y="2100"/>
                  </a:cubicBezTo>
                  <a:cubicBezTo>
                    <a:pt x="14328" y="2400"/>
                    <a:pt x="15522" y="2400"/>
                    <a:pt x="16444" y="2400"/>
                  </a:cubicBezTo>
                  <a:cubicBezTo>
                    <a:pt x="17367" y="2400"/>
                    <a:pt x="18018" y="2400"/>
                    <a:pt x="18018" y="1800"/>
                  </a:cubicBezTo>
                  <a:cubicBezTo>
                    <a:pt x="18018" y="1200"/>
                    <a:pt x="17367" y="0"/>
                    <a:pt x="15522" y="0"/>
                  </a:cubicBezTo>
                  <a:cubicBezTo>
                    <a:pt x="13676" y="0"/>
                    <a:pt x="10637" y="1200"/>
                    <a:pt x="8032" y="3600"/>
                  </a:cubicBezTo>
                  <a:cubicBezTo>
                    <a:pt x="5427" y="6000"/>
                    <a:pt x="3256" y="9600"/>
                    <a:pt x="1899" y="12300"/>
                  </a:cubicBezTo>
                  <a:cubicBezTo>
                    <a:pt x="543" y="15000"/>
                    <a:pt x="0" y="16800"/>
                    <a:pt x="0" y="18300"/>
                  </a:cubicBezTo>
                  <a:cubicBezTo>
                    <a:pt x="0" y="19800"/>
                    <a:pt x="543" y="21000"/>
                    <a:pt x="2062" y="21300"/>
                  </a:cubicBezTo>
                  <a:cubicBezTo>
                    <a:pt x="3582" y="21600"/>
                    <a:pt x="6078" y="21000"/>
                    <a:pt x="7869" y="20100"/>
                  </a:cubicBezTo>
                  <a:cubicBezTo>
                    <a:pt x="9660" y="19200"/>
                    <a:pt x="10746" y="18000"/>
                    <a:pt x="11071" y="16500"/>
                  </a:cubicBezTo>
                  <a:cubicBezTo>
                    <a:pt x="11397" y="15000"/>
                    <a:pt x="10963" y="13200"/>
                    <a:pt x="9986" y="11700"/>
                  </a:cubicBezTo>
                  <a:cubicBezTo>
                    <a:pt x="9009" y="10200"/>
                    <a:pt x="7489" y="9000"/>
                    <a:pt x="6458" y="8400"/>
                  </a:cubicBezTo>
                  <a:cubicBezTo>
                    <a:pt x="5427" y="7800"/>
                    <a:pt x="4884" y="7800"/>
                    <a:pt x="4884" y="8700"/>
                  </a:cubicBezTo>
                  <a:cubicBezTo>
                    <a:pt x="4884" y="9600"/>
                    <a:pt x="5427" y="11400"/>
                    <a:pt x="7544" y="11400"/>
                  </a:cubicBezTo>
                  <a:cubicBezTo>
                    <a:pt x="9660" y="11400"/>
                    <a:pt x="13351" y="9600"/>
                    <a:pt x="15956" y="8100"/>
                  </a:cubicBezTo>
                  <a:cubicBezTo>
                    <a:pt x="18561" y="6600"/>
                    <a:pt x="20080" y="5400"/>
                    <a:pt x="21600" y="4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6814683" y="3153772"/>
              <a:ext cx="320728" cy="7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75" fill="norm" stroke="1" extrusionOk="0">
                  <a:moveTo>
                    <a:pt x="3200" y="0"/>
                  </a:moveTo>
                  <a:cubicBezTo>
                    <a:pt x="2206" y="600"/>
                    <a:pt x="1211" y="1200"/>
                    <a:pt x="1282" y="1500"/>
                  </a:cubicBezTo>
                  <a:cubicBezTo>
                    <a:pt x="1353" y="1800"/>
                    <a:pt x="2490" y="1800"/>
                    <a:pt x="4977" y="2100"/>
                  </a:cubicBezTo>
                  <a:cubicBezTo>
                    <a:pt x="7464" y="2400"/>
                    <a:pt x="11300" y="3000"/>
                    <a:pt x="13645" y="3300"/>
                  </a:cubicBezTo>
                  <a:cubicBezTo>
                    <a:pt x="15990" y="3600"/>
                    <a:pt x="16843" y="3600"/>
                    <a:pt x="16843" y="4200"/>
                  </a:cubicBezTo>
                  <a:cubicBezTo>
                    <a:pt x="16843" y="4800"/>
                    <a:pt x="15990" y="6000"/>
                    <a:pt x="13787" y="7800"/>
                  </a:cubicBezTo>
                  <a:cubicBezTo>
                    <a:pt x="11585" y="9600"/>
                    <a:pt x="8032" y="12000"/>
                    <a:pt x="5900" y="13500"/>
                  </a:cubicBezTo>
                  <a:cubicBezTo>
                    <a:pt x="3769" y="15000"/>
                    <a:pt x="3058" y="15600"/>
                    <a:pt x="2135" y="16800"/>
                  </a:cubicBezTo>
                  <a:cubicBezTo>
                    <a:pt x="1211" y="18000"/>
                    <a:pt x="74" y="19800"/>
                    <a:pt x="3" y="20700"/>
                  </a:cubicBezTo>
                  <a:cubicBezTo>
                    <a:pt x="-68" y="21600"/>
                    <a:pt x="927" y="21600"/>
                    <a:pt x="3414" y="20700"/>
                  </a:cubicBezTo>
                  <a:cubicBezTo>
                    <a:pt x="5900" y="19800"/>
                    <a:pt x="9879" y="18000"/>
                    <a:pt x="13148" y="16800"/>
                  </a:cubicBezTo>
                  <a:cubicBezTo>
                    <a:pt x="16416" y="15600"/>
                    <a:pt x="18974" y="15000"/>
                    <a:pt x="21532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5203882" y="3204936"/>
              <a:ext cx="473473" cy="16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137" fill="norm" stroke="1" extrusionOk="0">
                  <a:moveTo>
                    <a:pt x="2931" y="15737"/>
                  </a:moveTo>
                  <a:cubicBezTo>
                    <a:pt x="5139" y="10337"/>
                    <a:pt x="7347" y="4937"/>
                    <a:pt x="9843" y="2237"/>
                  </a:cubicBezTo>
                  <a:cubicBezTo>
                    <a:pt x="12339" y="-463"/>
                    <a:pt x="15123" y="-463"/>
                    <a:pt x="16755" y="2237"/>
                  </a:cubicBezTo>
                  <a:cubicBezTo>
                    <a:pt x="18387" y="4937"/>
                    <a:pt x="18867" y="10337"/>
                    <a:pt x="18675" y="14387"/>
                  </a:cubicBezTo>
                  <a:cubicBezTo>
                    <a:pt x="18483" y="18437"/>
                    <a:pt x="17619" y="21137"/>
                    <a:pt x="15363" y="21137"/>
                  </a:cubicBezTo>
                  <a:cubicBezTo>
                    <a:pt x="13107" y="21137"/>
                    <a:pt x="9459" y="18437"/>
                    <a:pt x="6867" y="15737"/>
                  </a:cubicBezTo>
                  <a:cubicBezTo>
                    <a:pt x="4275" y="13037"/>
                    <a:pt x="2739" y="10337"/>
                    <a:pt x="1683" y="10337"/>
                  </a:cubicBezTo>
                  <a:cubicBezTo>
                    <a:pt x="627" y="10337"/>
                    <a:pt x="51" y="13037"/>
                    <a:pt x="3" y="14387"/>
                  </a:cubicBezTo>
                  <a:cubicBezTo>
                    <a:pt x="-45" y="15737"/>
                    <a:pt x="435" y="15737"/>
                    <a:pt x="2355" y="13037"/>
                  </a:cubicBezTo>
                  <a:cubicBezTo>
                    <a:pt x="4275" y="10337"/>
                    <a:pt x="7635" y="4937"/>
                    <a:pt x="10851" y="2237"/>
                  </a:cubicBezTo>
                  <a:cubicBezTo>
                    <a:pt x="14067" y="-463"/>
                    <a:pt x="17139" y="-463"/>
                    <a:pt x="18915" y="887"/>
                  </a:cubicBezTo>
                  <a:cubicBezTo>
                    <a:pt x="20691" y="2237"/>
                    <a:pt x="21171" y="4937"/>
                    <a:pt x="21363" y="7637"/>
                  </a:cubicBezTo>
                  <a:cubicBezTo>
                    <a:pt x="21555" y="10337"/>
                    <a:pt x="21459" y="13037"/>
                    <a:pt x="21363" y="157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363760" y="3268072"/>
              <a:ext cx="1810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3918"/>
                    <a:pt x="19200" y="7835"/>
                    <a:pt x="20400" y="11435"/>
                  </a:cubicBezTo>
                  <a:cubicBezTo>
                    <a:pt x="21600" y="15035"/>
                    <a:pt x="14400" y="18318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5314674" y="3584441"/>
              <a:ext cx="61787" cy="51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198" fill="norm" stroke="1" extrusionOk="0">
                  <a:moveTo>
                    <a:pt x="8057" y="10830"/>
                  </a:moveTo>
                  <a:cubicBezTo>
                    <a:pt x="4457" y="5646"/>
                    <a:pt x="857" y="462"/>
                    <a:pt x="137" y="30"/>
                  </a:cubicBezTo>
                  <a:cubicBezTo>
                    <a:pt x="-583" y="-402"/>
                    <a:pt x="1577" y="3918"/>
                    <a:pt x="5537" y="8238"/>
                  </a:cubicBezTo>
                  <a:cubicBezTo>
                    <a:pt x="9497" y="12558"/>
                    <a:pt x="15257" y="16878"/>
                    <a:pt x="21017" y="211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5357410" y="3636372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273"/>
                    <a:pt x="10080" y="6545"/>
                    <a:pt x="6480" y="10145"/>
                  </a:cubicBezTo>
                  <a:cubicBezTo>
                    <a:pt x="2880" y="13745"/>
                    <a:pt x="144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227110" y="3896722"/>
              <a:ext cx="18741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0" y="0"/>
                  </a:moveTo>
                  <a:cubicBezTo>
                    <a:pt x="2184" y="1050"/>
                    <a:pt x="4369" y="2100"/>
                    <a:pt x="7645" y="2550"/>
                  </a:cubicBezTo>
                  <a:cubicBezTo>
                    <a:pt x="10921" y="3000"/>
                    <a:pt x="15290" y="2850"/>
                    <a:pt x="17960" y="2550"/>
                  </a:cubicBezTo>
                  <a:cubicBezTo>
                    <a:pt x="20629" y="2250"/>
                    <a:pt x="21600" y="1800"/>
                    <a:pt x="21479" y="1425"/>
                  </a:cubicBezTo>
                  <a:cubicBezTo>
                    <a:pt x="21357" y="1050"/>
                    <a:pt x="20144" y="750"/>
                    <a:pt x="17353" y="1050"/>
                  </a:cubicBezTo>
                  <a:cubicBezTo>
                    <a:pt x="14562" y="1350"/>
                    <a:pt x="10193" y="2250"/>
                    <a:pt x="7645" y="3000"/>
                  </a:cubicBezTo>
                  <a:cubicBezTo>
                    <a:pt x="5097" y="3750"/>
                    <a:pt x="4369" y="4350"/>
                    <a:pt x="4004" y="5025"/>
                  </a:cubicBezTo>
                  <a:cubicBezTo>
                    <a:pt x="3640" y="5700"/>
                    <a:pt x="3640" y="6450"/>
                    <a:pt x="4369" y="7050"/>
                  </a:cubicBezTo>
                  <a:cubicBezTo>
                    <a:pt x="5097" y="7650"/>
                    <a:pt x="6553" y="8100"/>
                    <a:pt x="7888" y="8550"/>
                  </a:cubicBezTo>
                  <a:cubicBezTo>
                    <a:pt x="9222" y="9000"/>
                    <a:pt x="10436" y="9450"/>
                    <a:pt x="11164" y="10050"/>
                  </a:cubicBezTo>
                  <a:cubicBezTo>
                    <a:pt x="11892" y="10650"/>
                    <a:pt x="12135" y="11400"/>
                    <a:pt x="10679" y="12525"/>
                  </a:cubicBezTo>
                  <a:cubicBezTo>
                    <a:pt x="9222" y="13650"/>
                    <a:pt x="6067" y="15150"/>
                    <a:pt x="4126" y="16200"/>
                  </a:cubicBezTo>
                  <a:cubicBezTo>
                    <a:pt x="2184" y="17250"/>
                    <a:pt x="1456" y="17850"/>
                    <a:pt x="1092" y="18525"/>
                  </a:cubicBezTo>
                  <a:cubicBezTo>
                    <a:pt x="728" y="19200"/>
                    <a:pt x="728" y="19950"/>
                    <a:pt x="2670" y="20475"/>
                  </a:cubicBezTo>
                  <a:cubicBezTo>
                    <a:pt x="4611" y="21000"/>
                    <a:pt x="8494" y="21300"/>
                    <a:pt x="1237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423960" y="4074522"/>
              <a:ext cx="146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78" y="3086"/>
                    <a:pt x="3757" y="6171"/>
                    <a:pt x="4696" y="8571"/>
                  </a:cubicBezTo>
                  <a:cubicBezTo>
                    <a:pt x="5635" y="10971"/>
                    <a:pt x="5635" y="12686"/>
                    <a:pt x="5322" y="14400"/>
                  </a:cubicBezTo>
                  <a:cubicBezTo>
                    <a:pt x="5009" y="16114"/>
                    <a:pt x="4383" y="17829"/>
                    <a:pt x="4539" y="17829"/>
                  </a:cubicBezTo>
                  <a:cubicBezTo>
                    <a:pt x="4696" y="17829"/>
                    <a:pt x="5635" y="16114"/>
                    <a:pt x="7200" y="13714"/>
                  </a:cubicBezTo>
                  <a:cubicBezTo>
                    <a:pt x="8765" y="11314"/>
                    <a:pt x="10957" y="8229"/>
                    <a:pt x="12365" y="5829"/>
                  </a:cubicBezTo>
                  <a:cubicBezTo>
                    <a:pt x="13774" y="3429"/>
                    <a:pt x="14400" y="1714"/>
                    <a:pt x="13930" y="1029"/>
                  </a:cubicBezTo>
                  <a:cubicBezTo>
                    <a:pt x="13461" y="343"/>
                    <a:pt x="11896" y="686"/>
                    <a:pt x="10643" y="1714"/>
                  </a:cubicBezTo>
                  <a:cubicBezTo>
                    <a:pt x="9391" y="2743"/>
                    <a:pt x="8452" y="4457"/>
                    <a:pt x="7826" y="6171"/>
                  </a:cubicBezTo>
                  <a:cubicBezTo>
                    <a:pt x="7200" y="7886"/>
                    <a:pt x="6887" y="9600"/>
                    <a:pt x="9235" y="12171"/>
                  </a:cubicBezTo>
                  <a:cubicBezTo>
                    <a:pt x="11583" y="14743"/>
                    <a:pt x="16591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254394" y="4233272"/>
              <a:ext cx="264817" cy="3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880" fill="norm" stroke="1" extrusionOk="0">
                  <a:moveTo>
                    <a:pt x="1904" y="4320"/>
                  </a:moveTo>
                  <a:cubicBezTo>
                    <a:pt x="876" y="10080"/>
                    <a:pt x="-153" y="15840"/>
                    <a:pt x="18" y="18720"/>
                  </a:cubicBezTo>
                  <a:cubicBezTo>
                    <a:pt x="190" y="21600"/>
                    <a:pt x="1561" y="21600"/>
                    <a:pt x="4818" y="18720"/>
                  </a:cubicBezTo>
                  <a:cubicBezTo>
                    <a:pt x="8076" y="15840"/>
                    <a:pt x="13218" y="10080"/>
                    <a:pt x="16304" y="6480"/>
                  </a:cubicBezTo>
                  <a:cubicBezTo>
                    <a:pt x="19390" y="2880"/>
                    <a:pt x="20418" y="1440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4335060" y="4290422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4639860" y="4131672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4620810" y="4220572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4955316" y="4032389"/>
              <a:ext cx="127987" cy="28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267" fill="norm" stroke="1" extrusionOk="0">
                  <a:moveTo>
                    <a:pt x="20195" y="3638"/>
                  </a:moveTo>
                  <a:cubicBezTo>
                    <a:pt x="20195" y="2843"/>
                    <a:pt x="20195" y="2049"/>
                    <a:pt x="18453" y="1255"/>
                  </a:cubicBezTo>
                  <a:cubicBezTo>
                    <a:pt x="16711" y="461"/>
                    <a:pt x="13227" y="-333"/>
                    <a:pt x="9917" y="143"/>
                  </a:cubicBezTo>
                  <a:cubicBezTo>
                    <a:pt x="6608" y="620"/>
                    <a:pt x="3472" y="2367"/>
                    <a:pt x="1730" y="4114"/>
                  </a:cubicBezTo>
                  <a:cubicBezTo>
                    <a:pt x="-12" y="5861"/>
                    <a:pt x="-360" y="7608"/>
                    <a:pt x="337" y="8720"/>
                  </a:cubicBezTo>
                  <a:cubicBezTo>
                    <a:pt x="1034" y="9832"/>
                    <a:pt x="2775" y="10308"/>
                    <a:pt x="5737" y="9991"/>
                  </a:cubicBezTo>
                  <a:cubicBezTo>
                    <a:pt x="8698" y="9673"/>
                    <a:pt x="12879" y="8561"/>
                    <a:pt x="15666" y="7688"/>
                  </a:cubicBezTo>
                  <a:cubicBezTo>
                    <a:pt x="18453" y="6814"/>
                    <a:pt x="19846" y="6179"/>
                    <a:pt x="20543" y="6338"/>
                  </a:cubicBezTo>
                  <a:cubicBezTo>
                    <a:pt x="21240" y="6496"/>
                    <a:pt x="21240" y="7449"/>
                    <a:pt x="20543" y="9673"/>
                  </a:cubicBezTo>
                  <a:cubicBezTo>
                    <a:pt x="19846" y="11896"/>
                    <a:pt x="18453" y="15391"/>
                    <a:pt x="18279" y="17535"/>
                  </a:cubicBezTo>
                  <a:cubicBezTo>
                    <a:pt x="18105" y="19679"/>
                    <a:pt x="19150" y="20473"/>
                    <a:pt x="20195" y="212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5179610" y="4059378"/>
              <a:ext cx="76201" cy="24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21600" y="208"/>
                  </a:moveTo>
                  <a:cubicBezTo>
                    <a:pt x="18600" y="28"/>
                    <a:pt x="15600" y="-152"/>
                    <a:pt x="11700" y="208"/>
                  </a:cubicBezTo>
                  <a:cubicBezTo>
                    <a:pt x="7800" y="568"/>
                    <a:pt x="3000" y="1468"/>
                    <a:pt x="1500" y="2998"/>
                  </a:cubicBezTo>
                  <a:cubicBezTo>
                    <a:pt x="0" y="4528"/>
                    <a:pt x="1800" y="6688"/>
                    <a:pt x="4800" y="9028"/>
                  </a:cubicBezTo>
                  <a:cubicBezTo>
                    <a:pt x="7800" y="11368"/>
                    <a:pt x="12000" y="13888"/>
                    <a:pt x="14100" y="15868"/>
                  </a:cubicBezTo>
                  <a:cubicBezTo>
                    <a:pt x="16200" y="17848"/>
                    <a:pt x="16200" y="19288"/>
                    <a:pt x="14700" y="20188"/>
                  </a:cubicBezTo>
                  <a:cubicBezTo>
                    <a:pt x="13200" y="21088"/>
                    <a:pt x="10200" y="21448"/>
                    <a:pt x="7500" y="20908"/>
                  </a:cubicBezTo>
                  <a:cubicBezTo>
                    <a:pt x="4800" y="20368"/>
                    <a:pt x="2400" y="18928"/>
                    <a:pt x="0" y="174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5173260" y="4055472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457"/>
                    <a:pt x="2400" y="11314"/>
                    <a:pt x="6000" y="7714"/>
                  </a:cubicBezTo>
                  <a:cubicBezTo>
                    <a:pt x="9600" y="4114"/>
                    <a:pt x="15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5331465" y="3903072"/>
              <a:ext cx="16910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11269" y="0"/>
                  </a:moveTo>
                  <a:cubicBezTo>
                    <a:pt x="9402" y="3600"/>
                    <a:pt x="7535" y="7200"/>
                    <a:pt x="6602" y="9783"/>
                  </a:cubicBezTo>
                  <a:cubicBezTo>
                    <a:pt x="5669" y="12365"/>
                    <a:pt x="5669" y="13930"/>
                    <a:pt x="5669" y="15183"/>
                  </a:cubicBezTo>
                  <a:cubicBezTo>
                    <a:pt x="5669" y="16435"/>
                    <a:pt x="5669" y="17374"/>
                    <a:pt x="5535" y="17452"/>
                  </a:cubicBezTo>
                  <a:cubicBezTo>
                    <a:pt x="5402" y="17530"/>
                    <a:pt x="5135" y="16748"/>
                    <a:pt x="4335" y="15496"/>
                  </a:cubicBezTo>
                  <a:cubicBezTo>
                    <a:pt x="3535" y="14243"/>
                    <a:pt x="2202" y="12522"/>
                    <a:pt x="1269" y="11191"/>
                  </a:cubicBezTo>
                  <a:cubicBezTo>
                    <a:pt x="335" y="9861"/>
                    <a:pt x="-198" y="8922"/>
                    <a:pt x="69" y="8139"/>
                  </a:cubicBezTo>
                  <a:cubicBezTo>
                    <a:pt x="335" y="7357"/>
                    <a:pt x="1402" y="6730"/>
                    <a:pt x="3402" y="5870"/>
                  </a:cubicBezTo>
                  <a:cubicBezTo>
                    <a:pt x="5402" y="5009"/>
                    <a:pt x="8335" y="3913"/>
                    <a:pt x="10469" y="3209"/>
                  </a:cubicBezTo>
                  <a:cubicBezTo>
                    <a:pt x="12602" y="2504"/>
                    <a:pt x="13935" y="2191"/>
                    <a:pt x="14869" y="2426"/>
                  </a:cubicBezTo>
                  <a:cubicBezTo>
                    <a:pt x="15802" y="2661"/>
                    <a:pt x="16335" y="3443"/>
                    <a:pt x="16202" y="4774"/>
                  </a:cubicBezTo>
                  <a:cubicBezTo>
                    <a:pt x="16069" y="6104"/>
                    <a:pt x="15269" y="7983"/>
                    <a:pt x="14735" y="9313"/>
                  </a:cubicBezTo>
                  <a:cubicBezTo>
                    <a:pt x="14202" y="10643"/>
                    <a:pt x="13935" y="11426"/>
                    <a:pt x="14202" y="11504"/>
                  </a:cubicBezTo>
                  <a:cubicBezTo>
                    <a:pt x="14469" y="11583"/>
                    <a:pt x="15269" y="10957"/>
                    <a:pt x="16335" y="10565"/>
                  </a:cubicBezTo>
                  <a:cubicBezTo>
                    <a:pt x="17402" y="10174"/>
                    <a:pt x="18735" y="10017"/>
                    <a:pt x="19669" y="10409"/>
                  </a:cubicBezTo>
                  <a:cubicBezTo>
                    <a:pt x="20602" y="10800"/>
                    <a:pt x="21135" y="11739"/>
                    <a:pt x="21269" y="13696"/>
                  </a:cubicBezTo>
                  <a:cubicBezTo>
                    <a:pt x="21402" y="15652"/>
                    <a:pt x="21135" y="18626"/>
                    <a:pt x="2086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5738410" y="4049122"/>
              <a:ext cx="1270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80" y="1500"/>
                    <a:pt x="16560" y="3000"/>
                    <a:pt x="13680" y="5850"/>
                  </a:cubicBezTo>
                  <a:cubicBezTo>
                    <a:pt x="10800" y="8700"/>
                    <a:pt x="7560" y="12900"/>
                    <a:pt x="5220" y="15750"/>
                  </a:cubicBezTo>
                  <a:cubicBezTo>
                    <a:pt x="2880" y="18600"/>
                    <a:pt x="144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5713010" y="4201522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820960" y="423327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979710" y="4233272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200"/>
                    <a:pt x="10800" y="10400"/>
                    <a:pt x="7200" y="14000"/>
                  </a:cubicBezTo>
                  <a:cubicBezTo>
                    <a:pt x="3600" y="17600"/>
                    <a:pt x="180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6017810" y="4112622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6070057" y="4011022"/>
              <a:ext cx="201754" cy="338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34" fill="norm" stroke="1" extrusionOk="0">
                  <a:moveTo>
                    <a:pt x="7271" y="0"/>
                  </a:moveTo>
                  <a:cubicBezTo>
                    <a:pt x="5921" y="3086"/>
                    <a:pt x="4571" y="6171"/>
                    <a:pt x="3334" y="9391"/>
                  </a:cubicBezTo>
                  <a:cubicBezTo>
                    <a:pt x="2096" y="12611"/>
                    <a:pt x="971" y="15965"/>
                    <a:pt x="409" y="18045"/>
                  </a:cubicBezTo>
                  <a:cubicBezTo>
                    <a:pt x="-154" y="20124"/>
                    <a:pt x="-154" y="20929"/>
                    <a:pt x="521" y="21265"/>
                  </a:cubicBezTo>
                  <a:cubicBezTo>
                    <a:pt x="1196" y="21600"/>
                    <a:pt x="2546" y="21466"/>
                    <a:pt x="4684" y="20594"/>
                  </a:cubicBezTo>
                  <a:cubicBezTo>
                    <a:pt x="6821" y="19722"/>
                    <a:pt x="9746" y="18112"/>
                    <a:pt x="11546" y="16971"/>
                  </a:cubicBezTo>
                  <a:cubicBezTo>
                    <a:pt x="13346" y="15831"/>
                    <a:pt x="14021" y="15160"/>
                    <a:pt x="14021" y="14557"/>
                  </a:cubicBezTo>
                  <a:cubicBezTo>
                    <a:pt x="14021" y="13953"/>
                    <a:pt x="13346" y="13416"/>
                    <a:pt x="12109" y="13416"/>
                  </a:cubicBezTo>
                  <a:cubicBezTo>
                    <a:pt x="10871" y="13416"/>
                    <a:pt x="9071" y="13953"/>
                    <a:pt x="7834" y="14489"/>
                  </a:cubicBezTo>
                  <a:cubicBezTo>
                    <a:pt x="6596" y="15026"/>
                    <a:pt x="5921" y="15563"/>
                    <a:pt x="5471" y="16301"/>
                  </a:cubicBezTo>
                  <a:cubicBezTo>
                    <a:pt x="5021" y="17039"/>
                    <a:pt x="4796" y="17978"/>
                    <a:pt x="7496" y="18447"/>
                  </a:cubicBezTo>
                  <a:cubicBezTo>
                    <a:pt x="10196" y="18917"/>
                    <a:pt x="15821" y="18917"/>
                    <a:pt x="21446" y="189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6633491" y="4088398"/>
              <a:ext cx="114570" cy="2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091" fill="norm" stroke="1" extrusionOk="0">
                  <a:moveTo>
                    <a:pt x="21257" y="3680"/>
                  </a:moveTo>
                  <a:cubicBezTo>
                    <a:pt x="21257" y="2600"/>
                    <a:pt x="21257" y="1520"/>
                    <a:pt x="20275" y="800"/>
                  </a:cubicBezTo>
                  <a:cubicBezTo>
                    <a:pt x="19293" y="80"/>
                    <a:pt x="17330" y="-280"/>
                    <a:pt x="14777" y="260"/>
                  </a:cubicBezTo>
                  <a:cubicBezTo>
                    <a:pt x="12224" y="800"/>
                    <a:pt x="9082" y="2240"/>
                    <a:pt x="6137" y="4670"/>
                  </a:cubicBezTo>
                  <a:cubicBezTo>
                    <a:pt x="3192" y="7100"/>
                    <a:pt x="442" y="10520"/>
                    <a:pt x="50" y="13490"/>
                  </a:cubicBezTo>
                  <a:cubicBezTo>
                    <a:pt x="-343" y="16460"/>
                    <a:pt x="1621" y="18980"/>
                    <a:pt x="4566" y="20150"/>
                  </a:cubicBezTo>
                  <a:cubicBezTo>
                    <a:pt x="7512" y="21320"/>
                    <a:pt x="11439" y="21140"/>
                    <a:pt x="15366" y="209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6850023" y="4144372"/>
              <a:ext cx="50438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05" fill="norm" stroke="1" extrusionOk="0">
                  <a:moveTo>
                    <a:pt x="21446" y="0"/>
                  </a:moveTo>
                  <a:cubicBezTo>
                    <a:pt x="15146" y="2285"/>
                    <a:pt x="8846" y="4569"/>
                    <a:pt x="5246" y="7788"/>
                  </a:cubicBezTo>
                  <a:cubicBezTo>
                    <a:pt x="1646" y="11008"/>
                    <a:pt x="746" y="15162"/>
                    <a:pt x="296" y="17758"/>
                  </a:cubicBezTo>
                  <a:cubicBezTo>
                    <a:pt x="-154" y="20354"/>
                    <a:pt x="-154" y="21392"/>
                    <a:pt x="746" y="21496"/>
                  </a:cubicBezTo>
                  <a:cubicBezTo>
                    <a:pt x="1646" y="21600"/>
                    <a:pt x="3446" y="20769"/>
                    <a:pt x="5246" y="19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819612" y="4135535"/>
              <a:ext cx="157049" cy="4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709" fill="norm" stroke="1" extrusionOk="0">
                  <a:moveTo>
                    <a:pt x="1496" y="20709"/>
                  </a:moveTo>
                  <a:cubicBezTo>
                    <a:pt x="632" y="14229"/>
                    <a:pt x="-232" y="7749"/>
                    <a:pt x="56" y="3969"/>
                  </a:cubicBezTo>
                  <a:cubicBezTo>
                    <a:pt x="344" y="189"/>
                    <a:pt x="1784" y="-891"/>
                    <a:pt x="5528" y="729"/>
                  </a:cubicBezTo>
                  <a:cubicBezTo>
                    <a:pt x="9272" y="2349"/>
                    <a:pt x="15320" y="6669"/>
                    <a:pt x="21368" y="109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6761757" y="4353922"/>
              <a:ext cx="202204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18" fill="norm" stroke="1" extrusionOk="0">
                  <a:moveTo>
                    <a:pt x="2594" y="14400"/>
                  </a:moveTo>
                  <a:cubicBezTo>
                    <a:pt x="1244" y="16800"/>
                    <a:pt x="-106" y="19200"/>
                    <a:pt x="7" y="20400"/>
                  </a:cubicBezTo>
                  <a:cubicBezTo>
                    <a:pt x="119" y="21600"/>
                    <a:pt x="1694" y="21600"/>
                    <a:pt x="5519" y="18000"/>
                  </a:cubicBezTo>
                  <a:cubicBezTo>
                    <a:pt x="9344" y="14400"/>
                    <a:pt x="15419" y="7200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7427510" y="4227228"/>
              <a:ext cx="247651" cy="3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55" fill="norm" stroke="1" extrusionOk="0">
                  <a:moveTo>
                    <a:pt x="2215" y="11955"/>
                  </a:moveTo>
                  <a:cubicBezTo>
                    <a:pt x="1108" y="9255"/>
                    <a:pt x="0" y="6555"/>
                    <a:pt x="0" y="5205"/>
                  </a:cubicBezTo>
                  <a:cubicBezTo>
                    <a:pt x="0" y="3855"/>
                    <a:pt x="1108" y="3855"/>
                    <a:pt x="4154" y="2505"/>
                  </a:cubicBezTo>
                  <a:cubicBezTo>
                    <a:pt x="7200" y="1155"/>
                    <a:pt x="12185" y="-1545"/>
                    <a:pt x="15415" y="1155"/>
                  </a:cubicBezTo>
                  <a:cubicBezTo>
                    <a:pt x="18646" y="3855"/>
                    <a:pt x="20123" y="11955"/>
                    <a:pt x="21600" y="20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7421160" y="4296772"/>
              <a:ext cx="273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9800"/>
                    <a:pt x="9377" y="18000"/>
                    <a:pt x="12977" y="14400"/>
                  </a:cubicBezTo>
                  <a:cubicBezTo>
                    <a:pt x="16577" y="10800"/>
                    <a:pt x="1908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7647644" y="4181909"/>
              <a:ext cx="97384" cy="2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446" fill="norm" stroke="1" extrusionOk="0">
                  <a:moveTo>
                    <a:pt x="4500" y="685"/>
                  </a:moveTo>
                  <a:cubicBezTo>
                    <a:pt x="2250" y="265"/>
                    <a:pt x="0" y="-154"/>
                    <a:pt x="0" y="56"/>
                  </a:cubicBezTo>
                  <a:cubicBezTo>
                    <a:pt x="0" y="265"/>
                    <a:pt x="2250" y="1104"/>
                    <a:pt x="5625" y="2048"/>
                  </a:cubicBezTo>
                  <a:cubicBezTo>
                    <a:pt x="9000" y="2992"/>
                    <a:pt x="13500" y="4040"/>
                    <a:pt x="16650" y="4984"/>
                  </a:cubicBezTo>
                  <a:cubicBezTo>
                    <a:pt x="19800" y="5928"/>
                    <a:pt x="21600" y="6766"/>
                    <a:pt x="20250" y="8549"/>
                  </a:cubicBezTo>
                  <a:cubicBezTo>
                    <a:pt x="18900" y="10331"/>
                    <a:pt x="14400" y="13058"/>
                    <a:pt x="10575" y="15364"/>
                  </a:cubicBezTo>
                  <a:cubicBezTo>
                    <a:pt x="6750" y="17671"/>
                    <a:pt x="3600" y="19559"/>
                    <a:pt x="450" y="21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8210447" y="4112555"/>
              <a:ext cx="150514" cy="32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908" fill="norm" stroke="1" extrusionOk="0">
                  <a:moveTo>
                    <a:pt x="21333" y="2893"/>
                  </a:moveTo>
                  <a:cubicBezTo>
                    <a:pt x="20733" y="1930"/>
                    <a:pt x="20133" y="967"/>
                    <a:pt x="18933" y="417"/>
                  </a:cubicBezTo>
                  <a:cubicBezTo>
                    <a:pt x="17733" y="-133"/>
                    <a:pt x="15933" y="-271"/>
                    <a:pt x="13233" y="830"/>
                  </a:cubicBezTo>
                  <a:cubicBezTo>
                    <a:pt x="10533" y="1930"/>
                    <a:pt x="6933" y="4269"/>
                    <a:pt x="4233" y="6814"/>
                  </a:cubicBezTo>
                  <a:cubicBezTo>
                    <a:pt x="1533" y="9360"/>
                    <a:pt x="-267" y="12111"/>
                    <a:pt x="33" y="14656"/>
                  </a:cubicBezTo>
                  <a:cubicBezTo>
                    <a:pt x="333" y="17202"/>
                    <a:pt x="2733" y="19540"/>
                    <a:pt x="5433" y="20435"/>
                  </a:cubicBezTo>
                  <a:cubicBezTo>
                    <a:pt x="8133" y="21329"/>
                    <a:pt x="11133" y="20779"/>
                    <a:pt x="14133" y="202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8394827" y="4207872"/>
              <a:ext cx="1693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00"/>
                    <a:pt x="0" y="4400"/>
                    <a:pt x="0" y="8000"/>
                  </a:cubicBezTo>
                  <a:cubicBezTo>
                    <a:pt x="0" y="11600"/>
                    <a:pt x="10800" y="16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8468910" y="4341222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8645497" y="4258672"/>
              <a:ext cx="147264" cy="16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65" fill="norm" stroke="1" extrusionOk="0">
                  <a:moveTo>
                    <a:pt x="20542" y="0"/>
                  </a:moveTo>
                  <a:cubicBezTo>
                    <a:pt x="18691" y="4320"/>
                    <a:pt x="16839" y="8640"/>
                    <a:pt x="14525" y="12150"/>
                  </a:cubicBezTo>
                  <a:cubicBezTo>
                    <a:pt x="12211" y="15660"/>
                    <a:pt x="9434" y="18360"/>
                    <a:pt x="7274" y="19845"/>
                  </a:cubicBezTo>
                  <a:cubicBezTo>
                    <a:pt x="5114" y="21330"/>
                    <a:pt x="3571" y="21600"/>
                    <a:pt x="2337" y="21195"/>
                  </a:cubicBezTo>
                  <a:cubicBezTo>
                    <a:pt x="1102" y="20790"/>
                    <a:pt x="177" y="19710"/>
                    <a:pt x="22" y="18225"/>
                  </a:cubicBezTo>
                  <a:cubicBezTo>
                    <a:pt x="-132" y="16740"/>
                    <a:pt x="485" y="14850"/>
                    <a:pt x="2491" y="14310"/>
                  </a:cubicBezTo>
                  <a:cubicBezTo>
                    <a:pt x="4497" y="13770"/>
                    <a:pt x="7891" y="14580"/>
                    <a:pt x="11285" y="15660"/>
                  </a:cubicBezTo>
                  <a:cubicBezTo>
                    <a:pt x="14679" y="16740"/>
                    <a:pt x="18074" y="18090"/>
                    <a:pt x="21468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8856260" y="4188822"/>
              <a:ext cx="5666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600" fill="norm" stroke="1" extrusionOk="0">
                  <a:moveTo>
                    <a:pt x="6943" y="0"/>
                  </a:moveTo>
                  <a:cubicBezTo>
                    <a:pt x="13114" y="4000"/>
                    <a:pt x="19286" y="8000"/>
                    <a:pt x="20443" y="11360"/>
                  </a:cubicBezTo>
                  <a:cubicBezTo>
                    <a:pt x="21600" y="14720"/>
                    <a:pt x="17743" y="17440"/>
                    <a:pt x="13500" y="19040"/>
                  </a:cubicBezTo>
                  <a:cubicBezTo>
                    <a:pt x="9257" y="20640"/>
                    <a:pt x="4629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9142010" y="4315822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4400"/>
                    <a:pt x="5184" y="7200"/>
                    <a:pt x="8784" y="3600"/>
                  </a:cubicBezTo>
                  <a:cubicBezTo>
                    <a:pt x="12384" y="0"/>
                    <a:pt x="169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9148360" y="4417422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9431279" y="4285723"/>
              <a:ext cx="103997" cy="135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001" fill="norm" stroke="1" extrusionOk="0">
                  <a:moveTo>
                    <a:pt x="19626" y="2690"/>
                  </a:moveTo>
                  <a:cubicBezTo>
                    <a:pt x="17932" y="1709"/>
                    <a:pt x="16238" y="727"/>
                    <a:pt x="13485" y="1054"/>
                  </a:cubicBezTo>
                  <a:cubicBezTo>
                    <a:pt x="10732" y="1381"/>
                    <a:pt x="6920" y="3018"/>
                    <a:pt x="4379" y="5800"/>
                  </a:cubicBezTo>
                  <a:cubicBezTo>
                    <a:pt x="1838" y="8581"/>
                    <a:pt x="567" y="12509"/>
                    <a:pt x="144" y="15290"/>
                  </a:cubicBezTo>
                  <a:cubicBezTo>
                    <a:pt x="-280" y="18072"/>
                    <a:pt x="144" y="19709"/>
                    <a:pt x="2685" y="20527"/>
                  </a:cubicBezTo>
                  <a:cubicBezTo>
                    <a:pt x="5226" y="21345"/>
                    <a:pt x="9885" y="21345"/>
                    <a:pt x="13485" y="18563"/>
                  </a:cubicBezTo>
                  <a:cubicBezTo>
                    <a:pt x="17085" y="15781"/>
                    <a:pt x="19626" y="10218"/>
                    <a:pt x="20473" y="6618"/>
                  </a:cubicBezTo>
                  <a:cubicBezTo>
                    <a:pt x="21320" y="3018"/>
                    <a:pt x="20473" y="1381"/>
                    <a:pt x="18991" y="563"/>
                  </a:cubicBezTo>
                  <a:cubicBezTo>
                    <a:pt x="17508" y="-255"/>
                    <a:pt x="15391" y="-255"/>
                    <a:pt x="14755" y="1054"/>
                  </a:cubicBezTo>
                  <a:cubicBezTo>
                    <a:pt x="14120" y="2363"/>
                    <a:pt x="14967" y="4981"/>
                    <a:pt x="15814" y="7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9592860" y="4385672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9732576" y="4249805"/>
              <a:ext cx="69835" cy="19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16" fill="norm" stroke="1" extrusionOk="0">
                  <a:moveTo>
                    <a:pt x="20960" y="5728"/>
                  </a:moveTo>
                  <a:cubicBezTo>
                    <a:pt x="20960" y="4591"/>
                    <a:pt x="20960" y="3454"/>
                    <a:pt x="20007" y="2431"/>
                  </a:cubicBezTo>
                  <a:cubicBezTo>
                    <a:pt x="19054" y="1408"/>
                    <a:pt x="17148" y="498"/>
                    <a:pt x="13972" y="157"/>
                  </a:cubicBezTo>
                  <a:cubicBezTo>
                    <a:pt x="10795" y="-184"/>
                    <a:pt x="6348" y="43"/>
                    <a:pt x="3489" y="725"/>
                  </a:cubicBezTo>
                  <a:cubicBezTo>
                    <a:pt x="631" y="1408"/>
                    <a:pt x="-640" y="2544"/>
                    <a:pt x="313" y="3227"/>
                  </a:cubicBezTo>
                  <a:cubicBezTo>
                    <a:pt x="1266" y="3909"/>
                    <a:pt x="4442" y="4136"/>
                    <a:pt x="7619" y="4136"/>
                  </a:cubicBezTo>
                  <a:cubicBezTo>
                    <a:pt x="10795" y="4136"/>
                    <a:pt x="13972" y="3909"/>
                    <a:pt x="15560" y="4363"/>
                  </a:cubicBezTo>
                  <a:cubicBezTo>
                    <a:pt x="17148" y="4818"/>
                    <a:pt x="17148" y="5955"/>
                    <a:pt x="17466" y="8911"/>
                  </a:cubicBezTo>
                  <a:cubicBezTo>
                    <a:pt x="17784" y="11867"/>
                    <a:pt x="18419" y="16641"/>
                    <a:pt x="19054" y="214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9901689" y="4252272"/>
              <a:ext cx="103922" cy="2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01" fill="norm" stroke="1" extrusionOk="0">
                  <a:moveTo>
                    <a:pt x="21210" y="616"/>
                  </a:moveTo>
                  <a:cubicBezTo>
                    <a:pt x="16890" y="209"/>
                    <a:pt x="12570" y="-199"/>
                    <a:pt x="8466" y="107"/>
                  </a:cubicBezTo>
                  <a:cubicBezTo>
                    <a:pt x="4362" y="412"/>
                    <a:pt x="474" y="1431"/>
                    <a:pt x="42" y="3978"/>
                  </a:cubicBezTo>
                  <a:cubicBezTo>
                    <a:pt x="-390" y="6526"/>
                    <a:pt x="2634" y="10601"/>
                    <a:pt x="4578" y="13148"/>
                  </a:cubicBezTo>
                  <a:cubicBezTo>
                    <a:pt x="6522" y="15695"/>
                    <a:pt x="7386" y="16714"/>
                    <a:pt x="7818" y="17835"/>
                  </a:cubicBezTo>
                  <a:cubicBezTo>
                    <a:pt x="8250" y="18956"/>
                    <a:pt x="8250" y="20178"/>
                    <a:pt x="7170" y="20790"/>
                  </a:cubicBezTo>
                  <a:cubicBezTo>
                    <a:pt x="6090" y="21401"/>
                    <a:pt x="3930" y="21401"/>
                    <a:pt x="1770" y="214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9954810" y="4226922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8068860" y="4912722"/>
              <a:ext cx="342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67" y="1029"/>
                    <a:pt x="9333" y="2057"/>
                    <a:pt x="12933" y="5657"/>
                  </a:cubicBezTo>
                  <a:cubicBezTo>
                    <a:pt x="16533" y="9257"/>
                    <a:pt x="19067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8106960" y="5014322"/>
              <a:ext cx="336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0" y="21600"/>
                    <a:pt x="11140" y="21600"/>
                    <a:pt x="14740" y="18000"/>
                  </a:cubicBezTo>
                  <a:cubicBezTo>
                    <a:pt x="18340" y="14400"/>
                    <a:pt x="1997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8380010" y="4874622"/>
              <a:ext cx="11674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1600" fill="norm" stroke="1" extrusionOk="0">
                  <a:moveTo>
                    <a:pt x="0" y="0"/>
                  </a:moveTo>
                  <a:cubicBezTo>
                    <a:pt x="5959" y="2000"/>
                    <a:pt x="11917" y="4000"/>
                    <a:pt x="15828" y="6000"/>
                  </a:cubicBezTo>
                  <a:cubicBezTo>
                    <a:pt x="19738" y="8000"/>
                    <a:pt x="21600" y="10000"/>
                    <a:pt x="19924" y="11900"/>
                  </a:cubicBezTo>
                  <a:cubicBezTo>
                    <a:pt x="18248" y="13800"/>
                    <a:pt x="13034" y="15600"/>
                    <a:pt x="9124" y="17200"/>
                  </a:cubicBezTo>
                  <a:cubicBezTo>
                    <a:pt x="5214" y="18800"/>
                    <a:pt x="2607" y="20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8759794" y="4950822"/>
              <a:ext cx="19806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1502" y="0"/>
                  </a:moveTo>
                  <a:cubicBezTo>
                    <a:pt x="17825" y="4200"/>
                    <a:pt x="14149" y="8400"/>
                    <a:pt x="10817" y="11400"/>
                  </a:cubicBezTo>
                  <a:cubicBezTo>
                    <a:pt x="7485" y="14400"/>
                    <a:pt x="4498" y="16200"/>
                    <a:pt x="2659" y="16500"/>
                  </a:cubicBezTo>
                  <a:cubicBezTo>
                    <a:pt x="821" y="16800"/>
                    <a:pt x="132" y="15600"/>
                    <a:pt x="17" y="14250"/>
                  </a:cubicBezTo>
                  <a:cubicBezTo>
                    <a:pt x="-98" y="12900"/>
                    <a:pt x="362" y="11400"/>
                    <a:pt x="1511" y="10050"/>
                  </a:cubicBezTo>
                  <a:cubicBezTo>
                    <a:pt x="2659" y="8700"/>
                    <a:pt x="4498" y="7500"/>
                    <a:pt x="6911" y="8550"/>
                  </a:cubicBezTo>
                  <a:cubicBezTo>
                    <a:pt x="9323" y="9600"/>
                    <a:pt x="12311" y="12900"/>
                    <a:pt x="14034" y="15450"/>
                  </a:cubicBezTo>
                  <a:cubicBezTo>
                    <a:pt x="15757" y="18000"/>
                    <a:pt x="16217" y="19800"/>
                    <a:pt x="1667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9027710" y="5042616"/>
              <a:ext cx="1079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082" y="2735"/>
                    <a:pt x="10165" y="-1585"/>
                    <a:pt x="13765" y="575"/>
                  </a:cubicBezTo>
                  <a:cubicBezTo>
                    <a:pt x="17365" y="2735"/>
                    <a:pt x="1948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9015010" y="5134972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9280359" y="4999817"/>
              <a:ext cx="122002" cy="13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0569" fill="norm" stroke="1" extrusionOk="0">
                  <a:moveTo>
                    <a:pt x="21102" y="284"/>
                  </a:moveTo>
                  <a:cubicBezTo>
                    <a:pt x="19271" y="-49"/>
                    <a:pt x="17441" y="-381"/>
                    <a:pt x="14512" y="1114"/>
                  </a:cubicBezTo>
                  <a:cubicBezTo>
                    <a:pt x="11583" y="2610"/>
                    <a:pt x="7556" y="5933"/>
                    <a:pt x="4994" y="8425"/>
                  </a:cubicBezTo>
                  <a:cubicBezTo>
                    <a:pt x="2431" y="10917"/>
                    <a:pt x="1333" y="12579"/>
                    <a:pt x="600" y="14241"/>
                  </a:cubicBezTo>
                  <a:cubicBezTo>
                    <a:pt x="-132" y="15902"/>
                    <a:pt x="-498" y="17564"/>
                    <a:pt x="1333" y="18893"/>
                  </a:cubicBezTo>
                  <a:cubicBezTo>
                    <a:pt x="3163" y="20222"/>
                    <a:pt x="7190" y="21219"/>
                    <a:pt x="10302" y="20056"/>
                  </a:cubicBezTo>
                  <a:cubicBezTo>
                    <a:pt x="13414" y="18893"/>
                    <a:pt x="15610" y="15570"/>
                    <a:pt x="16160" y="12081"/>
                  </a:cubicBezTo>
                  <a:cubicBezTo>
                    <a:pt x="16709" y="8591"/>
                    <a:pt x="15610" y="4936"/>
                    <a:pt x="14512" y="12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9472210" y="509052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9575927" y="4996981"/>
              <a:ext cx="105277" cy="107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071" fill="norm" stroke="1" extrusionOk="0">
                  <a:moveTo>
                    <a:pt x="11232" y="4650"/>
                  </a:moveTo>
                  <a:cubicBezTo>
                    <a:pt x="9072" y="4650"/>
                    <a:pt x="6912" y="4650"/>
                    <a:pt x="5184" y="5688"/>
                  </a:cubicBezTo>
                  <a:cubicBezTo>
                    <a:pt x="3456" y="6727"/>
                    <a:pt x="2160" y="8803"/>
                    <a:pt x="1296" y="10880"/>
                  </a:cubicBezTo>
                  <a:cubicBezTo>
                    <a:pt x="432" y="12957"/>
                    <a:pt x="0" y="15034"/>
                    <a:pt x="0" y="17111"/>
                  </a:cubicBezTo>
                  <a:cubicBezTo>
                    <a:pt x="0" y="19188"/>
                    <a:pt x="432" y="21265"/>
                    <a:pt x="3888" y="21057"/>
                  </a:cubicBezTo>
                  <a:cubicBezTo>
                    <a:pt x="7344" y="20850"/>
                    <a:pt x="13824" y="18357"/>
                    <a:pt x="17280" y="16073"/>
                  </a:cubicBezTo>
                  <a:cubicBezTo>
                    <a:pt x="20736" y="13788"/>
                    <a:pt x="21168" y="11711"/>
                    <a:pt x="21384" y="9427"/>
                  </a:cubicBezTo>
                  <a:cubicBezTo>
                    <a:pt x="21600" y="7142"/>
                    <a:pt x="21600" y="4650"/>
                    <a:pt x="20088" y="2780"/>
                  </a:cubicBezTo>
                  <a:cubicBezTo>
                    <a:pt x="18576" y="911"/>
                    <a:pt x="15552" y="-335"/>
                    <a:pt x="14256" y="80"/>
                  </a:cubicBezTo>
                  <a:cubicBezTo>
                    <a:pt x="12960" y="496"/>
                    <a:pt x="13392" y="2573"/>
                    <a:pt x="13824" y="46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9727861" y="4955056"/>
              <a:ext cx="56716" cy="18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126" fill="norm" stroke="1" extrusionOk="0">
                  <a:moveTo>
                    <a:pt x="17912" y="3120"/>
                  </a:moveTo>
                  <a:cubicBezTo>
                    <a:pt x="15598" y="1920"/>
                    <a:pt x="13284" y="720"/>
                    <a:pt x="10198" y="240"/>
                  </a:cubicBezTo>
                  <a:cubicBezTo>
                    <a:pt x="7112" y="-240"/>
                    <a:pt x="3255" y="0"/>
                    <a:pt x="1327" y="960"/>
                  </a:cubicBezTo>
                  <a:cubicBezTo>
                    <a:pt x="-602" y="1920"/>
                    <a:pt x="-602" y="3600"/>
                    <a:pt x="2484" y="6000"/>
                  </a:cubicBezTo>
                  <a:cubicBezTo>
                    <a:pt x="5569" y="8400"/>
                    <a:pt x="11741" y="11520"/>
                    <a:pt x="15598" y="13680"/>
                  </a:cubicBezTo>
                  <a:cubicBezTo>
                    <a:pt x="19455" y="15840"/>
                    <a:pt x="20998" y="17040"/>
                    <a:pt x="20612" y="18240"/>
                  </a:cubicBezTo>
                  <a:cubicBezTo>
                    <a:pt x="20227" y="19440"/>
                    <a:pt x="17912" y="20640"/>
                    <a:pt x="14441" y="21000"/>
                  </a:cubicBezTo>
                  <a:cubicBezTo>
                    <a:pt x="10969" y="21360"/>
                    <a:pt x="6341" y="20880"/>
                    <a:pt x="1712" y="20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9719860" y="4950822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8062510" y="5449479"/>
              <a:ext cx="2794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400" y="1118"/>
                    <a:pt x="10800" y="-1582"/>
                    <a:pt x="14400" y="1118"/>
                  </a:cubicBezTo>
                  <a:cubicBezTo>
                    <a:pt x="18000" y="3818"/>
                    <a:pt x="198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8087910" y="5535022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8335560" y="5395322"/>
              <a:ext cx="9868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600" fill="norm" stroke="1" extrusionOk="0">
                  <a:moveTo>
                    <a:pt x="0" y="0"/>
                  </a:moveTo>
                  <a:cubicBezTo>
                    <a:pt x="5731" y="1271"/>
                    <a:pt x="11461" y="2541"/>
                    <a:pt x="15429" y="4235"/>
                  </a:cubicBezTo>
                  <a:cubicBezTo>
                    <a:pt x="19396" y="5929"/>
                    <a:pt x="21600" y="8047"/>
                    <a:pt x="20057" y="10588"/>
                  </a:cubicBezTo>
                  <a:cubicBezTo>
                    <a:pt x="18514" y="13129"/>
                    <a:pt x="13224" y="16094"/>
                    <a:pt x="9698" y="18000"/>
                  </a:cubicBezTo>
                  <a:cubicBezTo>
                    <a:pt x="6171" y="19906"/>
                    <a:pt x="4408" y="20753"/>
                    <a:pt x="264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8748844" y="5484222"/>
              <a:ext cx="139167" cy="11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89" fill="norm" stroke="1" extrusionOk="0">
                  <a:moveTo>
                    <a:pt x="21517" y="0"/>
                  </a:moveTo>
                  <a:cubicBezTo>
                    <a:pt x="20208" y="3789"/>
                    <a:pt x="18899" y="7579"/>
                    <a:pt x="16281" y="11179"/>
                  </a:cubicBezTo>
                  <a:cubicBezTo>
                    <a:pt x="13662" y="14779"/>
                    <a:pt x="9735" y="18189"/>
                    <a:pt x="6790" y="19895"/>
                  </a:cubicBezTo>
                  <a:cubicBezTo>
                    <a:pt x="3844" y="21600"/>
                    <a:pt x="1881" y="21600"/>
                    <a:pt x="899" y="20653"/>
                  </a:cubicBezTo>
                  <a:cubicBezTo>
                    <a:pt x="-83" y="19705"/>
                    <a:pt x="-83" y="17811"/>
                    <a:pt x="81" y="15916"/>
                  </a:cubicBezTo>
                  <a:cubicBezTo>
                    <a:pt x="244" y="14021"/>
                    <a:pt x="572" y="12126"/>
                    <a:pt x="2208" y="10421"/>
                  </a:cubicBezTo>
                  <a:cubicBezTo>
                    <a:pt x="3844" y="8716"/>
                    <a:pt x="6790" y="7200"/>
                    <a:pt x="9408" y="8147"/>
                  </a:cubicBezTo>
                  <a:cubicBezTo>
                    <a:pt x="12026" y="9095"/>
                    <a:pt x="14317" y="12505"/>
                    <a:pt x="15953" y="14968"/>
                  </a:cubicBezTo>
                  <a:cubicBezTo>
                    <a:pt x="17590" y="17432"/>
                    <a:pt x="18572" y="18947"/>
                    <a:pt x="19553" y="204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8837210" y="5503272"/>
              <a:ext cx="152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186"/>
                    <a:pt x="12600" y="8372"/>
                    <a:pt x="9000" y="11972"/>
                  </a:cubicBezTo>
                  <a:cubicBezTo>
                    <a:pt x="5400" y="15572"/>
                    <a:pt x="2700" y="18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8927297" y="5635400"/>
              <a:ext cx="94064" cy="132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455" fill="norm" stroke="1" extrusionOk="0">
                  <a:moveTo>
                    <a:pt x="3963" y="1226"/>
                  </a:moveTo>
                  <a:cubicBezTo>
                    <a:pt x="6310" y="541"/>
                    <a:pt x="8658" y="-145"/>
                    <a:pt x="10771" y="26"/>
                  </a:cubicBezTo>
                  <a:cubicBezTo>
                    <a:pt x="12884" y="198"/>
                    <a:pt x="14763" y="1226"/>
                    <a:pt x="15467" y="3455"/>
                  </a:cubicBezTo>
                  <a:cubicBezTo>
                    <a:pt x="16171" y="5684"/>
                    <a:pt x="15702" y="9112"/>
                    <a:pt x="14528" y="11341"/>
                  </a:cubicBezTo>
                  <a:cubicBezTo>
                    <a:pt x="13354" y="13569"/>
                    <a:pt x="11476" y="14598"/>
                    <a:pt x="8424" y="15969"/>
                  </a:cubicBezTo>
                  <a:cubicBezTo>
                    <a:pt x="5371" y="17341"/>
                    <a:pt x="1145" y="19055"/>
                    <a:pt x="206" y="20084"/>
                  </a:cubicBezTo>
                  <a:cubicBezTo>
                    <a:pt x="-733" y="21112"/>
                    <a:pt x="1615" y="21455"/>
                    <a:pt x="5606" y="21455"/>
                  </a:cubicBezTo>
                  <a:cubicBezTo>
                    <a:pt x="9597" y="21455"/>
                    <a:pt x="15232" y="21112"/>
                    <a:pt x="20867" y="207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9224560" y="5617572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9243610" y="566837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9527959" y="5598522"/>
              <a:ext cx="90302" cy="11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43" fill="norm" stroke="1" extrusionOk="0">
                  <a:moveTo>
                    <a:pt x="20943" y="11004"/>
                  </a:moveTo>
                  <a:cubicBezTo>
                    <a:pt x="20943" y="8966"/>
                    <a:pt x="20943" y="6928"/>
                    <a:pt x="19961" y="5094"/>
                  </a:cubicBezTo>
                  <a:cubicBezTo>
                    <a:pt x="18979" y="3260"/>
                    <a:pt x="17016" y="1630"/>
                    <a:pt x="13579" y="1630"/>
                  </a:cubicBezTo>
                  <a:cubicBezTo>
                    <a:pt x="10143" y="1630"/>
                    <a:pt x="5234" y="3260"/>
                    <a:pt x="2534" y="6521"/>
                  </a:cubicBezTo>
                  <a:cubicBezTo>
                    <a:pt x="-166" y="9781"/>
                    <a:pt x="-657" y="14672"/>
                    <a:pt x="816" y="17525"/>
                  </a:cubicBezTo>
                  <a:cubicBezTo>
                    <a:pt x="2288" y="20377"/>
                    <a:pt x="5725" y="21192"/>
                    <a:pt x="8670" y="21396"/>
                  </a:cubicBezTo>
                  <a:cubicBezTo>
                    <a:pt x="11616" y="21600"/>
                    <a:pt x="14070" y="21192"/>
                    <a:pt x="16034" y="18951"/>
                  </a:cubicBezTo>
                  <a:cubicBezTo>
                    <a:pt x="17998" y="16709"/>
                    <a:pt x="19470" y="12634"/>
                    <a:pt x="19961" y="9577"/>
                  </a:cubicBezTo>
                  <a:cubicBezTo>
                    <a:pt x="20452" y="6521"/>
                    <a:pt x="19961" y="4483"/>
                    <a:pt x="18488" y="3057"/>
                  </a:cubicBezTo>
                  <a:cubicBezTo>
                    <a:pt x="17016" y="1630"/>
                    <a:pt x="14561" y="815"/>
                    <a:pt x="1210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9669060" y="566202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9779127" y="5617572"/>
              <a:ext cx="99484" cy="122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21600" y="3295"/>
                  </a:moveTo>
                  <a:cubicBezTo>
                    <a:pt x="19302" y="2563"/>
                    <a:pt x="17004" y="1831"/>
                    <a:pt x="13557" y="2929"/>
                  </a:cubicBezTo>
                  <a:cubicBezTo>
                    <a:pt x="10111" y="4027"/>
                    <a:pt x="5515" y="6956"/>
                    <a:pt x="2987" y="9519"/>
                  </a:cubicBezTo>
                  <a:cubicBezTo>
                    <a:pt x="460" y="12081"/>
                    <a:pt x="0" y="14278"/>
                    <a:pt x="0" y="16292"/>
                  </a:cubicBezTo>
                  <a:cubicBezTo>
                    <a:pt x="0" y="18305"/>
                    <a:pt x="460" y="20136"/>
                    <a:pt x="3447" y="20868"/>
                  </a:cubicBezTo>
                  <a:cubicBezTo>
                    <a:pt x="6434" y="21600"/>
                    <a:pt x="11949" y="21234"/>
                    <a:pt x="15626" y="18488"/>
                  </a:cubicBezTo>
                  <a:cubicBezTo>
                    <a:pt x="19302" y="15742"/>
                    <a:pt x="21140" y="10617"/>
                    <a:pt x="20911" y="7139"/>
                  </a:cubicBezTo>
                  <a:cubicBezTo>
                    <a:pt x="20681" y="3661"/>
                    <a:pt x="18383" y="1831"/>
                    <a:pt x="1608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9967510" y="5599744"/>
              <a:ext cx="95251" cy="15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2527"/>
                  </a:moveTo>
                  <a:cubicBezTo>
                    <a:pt x="1920" y="1627"/>
                    <a:pt x="3840" y="727"/>
                    <a:pt x="6000" y="277"/>
                  </a:cubicBezTo>
                  <a:cubicBezTo>
                    <a:pt x="8160" y="-173"/>
                    <a:pt x="10560" y="-173"/>
                    <a:pt x="12960" y="1027"/>
                  </a:cubicBezTo>
                  <a:cubicBezTo>
                    <a:pt x="15360" y="2227"/>
                    <a:pt x="17760" y="4627"/>
                    <a:pt x="17040" y="7477"/>
                  </a:cubicBezTo>
                  <a:cubicBezTo>
                    <a:pt x="16320" y="10327"/>
                    <a:pt x="12480" y="13627"/>
                    <a:pt x="9360" y="16027"/>
                  </a:cubicBezTo>
                  <a:cubicBezTo>
                    <a:pt x="6240" y="18427"/>
                    <a:pt x="3840" y="19927"/>
                    <a:pt x="4560" y="20677"/>
                  </a:cubicBezTo>
                  <a:cubicBezTo>
                    <a:pt x="5280" y="21427"/>
                    <a:pt x="9120" y="21427"/>
                    <a:pt x="12480" y="21277"/>
                  </a:cubicBezTo>
                  <a:cubicBezTo>
                    <a:pt x="15840" y="21127"/>
                    <a:pt x="18720" y="20827"/>
                    <a:pt x="21600" y="205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10132610" y="5614137"/>
              <a:ext cx="146051" cy="211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988"/>
                  </a:moveTo>
                  <a:cubicBezTo>
                    <a:pt x="18470" y="561"/>
                    <a:pt x="15339" y="133"/>
                    <a:pt x="12991" y="26"/>
                  </a:cubicBezTo>
                  <a:cubicBezTo>
                    <a:pt x="10643" y="-81"/>
                    <a:pt x="9078" y="133"/>
                    <a:pt x="8139" y="774"/>
                  </a:cubicBezTo>
                  <a:cubicBezTo>
                    <a:pt x="7200" y="1416"/>
                    <a:pt x="6887" y="2485"/>
                    <a:pt x="8922" y="4838"/>
                  </a:cubicBezTo>
                  <a:cubicBezTo>
                    <a:pt x="10957" y="7190"/>
                    <a:pt x="15339" y="10826"/>
                    <a:pt x="17843" y="13392"/>
                  </a:cubicBezTo>
                  <a:cubicBezTo>
                    <a:pt x="20348" y="15959"/>
                    <a:pt x="20974" y="17456"/>
                    <a:pt x="19878" y="18632"/>
                  </a:cubicBezTo>
                  <a:cubicBezTo>
                    <a:pt x="18783" y="19808"/>
                    <a:pt x="15965" y="20664"/>
                    <a:pt x="12991" y="21091"/>
                  </a:cubicBezTo>
                  <a:cubicBezTo>
                    <a:pt x="10017" y="21519"/>
                    <a:pt x="6887" y="21519"/>
                    <a:pt x="4696" y="21091"/>
                  </a:cubicBezTo>
                  <a:cubicBezTo>
                    <a:pt x="2504" y="20664"/>
                    <a:pt x="1252" y="19808"/>
                    <a:pt x="0" y="189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0227860" y="5611222"/>
              <a:ext cx="1841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8476964" y="6150972"/>
              <a:ext cx="25968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7637" y="0"/>
                  </a:moveTo>
                  <a:cubicBezTo>
                    <a:pt x="11093" y="0"/>
                    <a:pt x="14549" y="0"/>
                    <a:pt x="16968" y="0"/>
                  </a:cubicBezTo>
                  <a:cubicBezTo>
                    <a:pt x="19387" y="0"/>
                    <a:pt x="20770" y="0"/>
                    <a:pt x="21115" y="270"/>
                  </a:cubicBezTo>
                  <a:cubicBezTo>
                    <a:pt x="21461" y="540"/>
                    <a:pt x="20770" y="1080"/>
                    <a:pt x="18696" y="2880"/>
                  </a:cubicBezTo>
                  <a:cubicBezTo>
                    <a:pt x="16623" y="4680"/>
                    <a:pt x="13167" y="7740"/>
                    <a:pt x="10315" y="10080"/>
                  </a:cubicBezTo>
                  <a:cubicBezTo>
                    <a:pt x="7464" y="12420"/>
                    <a:pt x="5218" y="14040"/>
                    <a:pt x="3749" y="15210"/>
                  </a:cubicBezTo>
                  <a:cubicBezTo>
                    <a:pt x="2280" y="16380"/>
                    <a:pt x="1589" y="17100"/>
                    <a:pt x="984" y="17820"/>
                  </a:cubicBezTo>
                  <a:cubicBezTo>
                    <a:pt x="379" y="18540"/>
                    <a:pt x="-139" y="19260"/>
                    <a:pt x="34" y="19800"/>
                  </a:cubicBezTo>
                  <a:cubicBezTo>
                    <a:pt x="207" y="20340"/>
                    <a:pt x="1071" y="20700"/>
                    <a:pt x="3576" y="20700"/>
                  </a:cubicBezTo>
                  <a:cubicBezTo>
                    <a:pt x="6082" y="20700"/>
                    <a:pt x="10229" y="20340"/>
                    <a:pt x="12735" y="20070"/>
                  </a:cubicBezTo>
                  <a:cubicBezTo>
                    <a:pt x="15240" y="19800"/>
                    <a:pt x="16104" y="19620"/>
                    <a:pt x="16450" y="19890"/>
                  </a:cubicBezTo>
                  <a:cubicBezTo>
                    <a:pt x="16795" y="20160"/>
                    <a:pt x="16623" y="20880"/>
                    <a:pt x="1645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8708094" y="6411322"/>
              <a:ext cx="78317" cy="7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0895" fill="norm" stroke="1" extrusionOk="0">
                  <a:moveTo>
                    <a:pt x="21032" y="1705"/>
                  </a:moveTo>
                  <a:cubicBezTo>
                    <a:pt x="18190" y="1137"/>
                    <a:pt x="15348" y="568"/>
                    <a:pt x="11937" y="2274"/>
                  </a:cubicBezTo>
                  <a:cubicBezTo>
                    <a:pt x="8527" y="3979"/>
                    <a:pt x="4548" y="7958"/>
                    <a:pt x="2274" y="11653"/>
                  </a:cubicBezTo>
                  <a:cubicBezTo>
                    <a:pt x="0" y="15347"/>
                    <a:pt x="-568" y="18758"/>
                    <a:pt x="569" y="20179"/>
                  </a:cubicBezTo>
                  <a:cubicBezTo>
                    <a:pt x="1706" y="21600"/>
                    <a:pt x="4548" y="21032"/>
                    <a:pt x="7674" y="17337"/>
                  </a:cubicBezTo>
                  <a:cubicBezTo>
                    <a:pt x="10800" y="13642"/>
                    <a:pt x="14211" y="6821"/>
                    <a:pt x="1762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8837210" y="645577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8860303" y="6430372"/>
              <a:ext cx="55552" cy="8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6" h="21399" fill="norm" stroke="1" extrusionOk="0">
                  <a:moveTo>
                    <a:pt x="19355" y="1580"/>
                  </a:moveTo>
                  <a:cubicBezTo>
                    <a:pt x="15498" y="2107"/>
                    <a:pt x="11641" y="2634"/>
                    <a:pt x="8555" y="3951"/>
                  </a:cubicBezTo>
                  <a:cubicBezTo>
                    <a:pt x="5469" y="5268"/>
                    <a:pt x="3155" y="7376"/>
                    <a:pt x="1612" y="10273"/>
                  </a:cubicBezTo>
                  <a:cubicBezTo>
                    <a:pt x="69" y="13171"/>
                    <a:pt x="-702" y="16859"/>
                    <a:pt x="841" y="18966"/>
                  </a:cubicBezTo>
                  <a:cubicBezTo>
                    <a:pt x="2384" y="21073"/>
                    <a:pt x="6241" y="21600"/>
                    <a:pt x="10098" y="21337"/>
                  </a:cubicBezTo>
                  <a:cubicBezTo>
                    <a:pt x="13955" y="21073"/>
                    <a:pt x="17812" y="20020"/>
                    <a:pt x="19355" y="16332"/>
                  </a:cubicBezTo>
                  <a:cubicBezTo>
                    <a:pt x="20898" y="12644"/>
                    <a:pt x="20127" y="6322"/>
                    <a:pt x="1935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8983260" y="6402720"/>
              <a:ext cx="88901" cy="11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5039"/>
                  </a:moveTo>
                  <a:cubicBezTo>
                    <a:pt x="1543" y="3496"/>
                    <a:pt x="3086" y="1953"/>
                    <a:pt x="5143" y="989"/>
                  </a:cubicBezTo>
                  <a:cubicBezTo>
                    <a:pt x="7200" y="25"/>
                    <a:pt x="9771" y="-361"/>
                    <a:pt x="11571" y="410"/>
                  </a:cubicBezTo>
                  <a:cubicBezTo>
                    <a:pt x="13371" y="1182"/>
                    <a:pt x="14400" y="3110"/>
                    <a:pt x="13629" y="6003"/>
                  </a:cubicBezTo>
                  <a:cubicBezTo>
                    <a:pt x="12857" y="8896"/>
                    <a:pt x="10286" y="12753"/>
                    <a:pt x="7971" y="15453"/>
                  </a:cubicBezTo>
                  <a:cubicBezTo>
                    <a:pt x="5657" y="18153"/>
                    <a:pt x="3600" y="19696"/>
                    <a:pt x="4371" y="20468"/>
                  </a:cubicBezTo>
                  <a:cubicBezTo>
                    <a:pt x="5143" y="21239"/>
                    <a:pt x="8743" y="21239"/>
                    <a:pt x="12086" y="21046"/>
                  </a:cubicBezTo>
                  <a:cubicBezTo>
                    <a:pt x="15429" y="20853"/>
                    <a:pt x="18514" y="20468"/>
                    <a:pt x="21600" y="200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9135660" y="6427928"/>
              <a:ext cx="59701" cy="12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285" fill="norm" stroke="1" extrusionOk="0">
                  <a:moveTo>
                    <a:pt x="20110" y="430"/>
                  </a:moveTo>
                  <a:cubicBezTo>
                    <a:pt x="16386" y="57"/>
                    <a:pt x="12662" y="-315"/>
                    <a:pt x="11172" y="430"/>
                  </a:cubicBezTo>
                  <a:cubicBezTo>
                    <a:pt x="9683" y="1175"/>
                    <a:pt x="10428" y="3037"/>
                    <a:pt x="12290" y="5085"/>
                  </a:cubicBezTo>
                  <a:cubicBezTo>
                    <a:pt x="14152" y="7133"/>
                    <a:pt x="17131" y="9368"/>
                    <a:pt x="18993" y="11416"/>
                  </a:cubicBezTo>
                  <a:cubicBezTo>
                    <a:pt x="20855" y="13464"/>
                    <a:pt x="21600" y="15326"/>
                    <a:pt x="20483" y="16816"/>
                  </a:cubicBezTo>
                  <a:cubicBezTo>
                    <a:pt x="19366" y="18306"/>
                    <a:pt x="16386" y="19423"/>
                    <a:pt x="13034" y="20168"/>
                  </a:cubicBezTo>
                  <a:cubicBezTo>
                    <a:pt x="9683" y="20913"/>
                    <a:pt x="5959" y="21285"/>
                    <a:pt x="3724" y="21285"/>
                  </a:cubicBezTo>
                  <a:cubicBezTo>
                    <a:pt x="1490" y="21285"/>
                    <a:pt x="745" y="20913"/>
                    <a:pt x="0" y="205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9161060" y="6417672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9440460" y="6396506"/>
              <a:ext cx="1841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0800"/>
                    <a:pt x="11421" y="0"/>
                    <a:pt x="15021" y="0"/>
                  </a:cubicBezTo>
                  <a:cubicBezTo>
                    <a:pt x="18621" y="0"/>
                    <a:pt x="2011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9453160" y="6493872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9865910" y="6271622"/>
              <a:ext cx="12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592"/>
                    <a:pt x="7200" y="5184"/>
                    <a:pt x="3600" y="8784"/>
                  </a:cubicBezTo>
                  <a:cubicBezTo>
                    <a:pt x="0" y="12384"/>
                    <a:pt x="0" y="16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9910360" y="6468472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10075460" y="6325368"/>
              <a:ext cx="119278" cy="282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77" fill="norm" stroke="1" extrusionOk="0">
                  <a:moveTo>
                    <a:pt x="14779" y="5057"/>
                  </a:moveTo>
                  <a:cubicBezTo>
                    <a:pt x="14779" y="4257"/>
                    <a:pt x="14779" y="3457"/>
                    <a:pt x="14400" y="2497"/>
                  </a:cubicBezTo>
                  <a:cubicBezTo>
                    <a:pt x="14021" y="1537"/>
                    <a:pt x="13263" y="417"/>
                    <a:pt x="11179" y="97"/>
                  </a:cubicBezTo>
                  <a:cubicBezTo>
                    <a:pt x="9095" y="-223"/>
                    <a:pt x="5684" y="257"/>
                    <a:pt x="3411" y="1377"/>
                  </a:cubicBezTo>
                  <a:cubicBezTo>
                    <a:pt x="1137" y="2497"/>
                    <a:pt x="0" y="4257"/>
                    <a:pt x="0" y="5457"/>
                  </a:cubicBezTo>
                  <a:cubicBezTo>
                    <a:pt x="0" y="6657"/>
                    <a:pt x="1137" y="7297"/>
                    <a:pt x="4168" y="7137"/>
                  </a:cubicBezTo>
                  <a:cubicBezTo>
                    <a:pt x="7200" y="6977"/>
                    <a:pt x="12126" y="6017"/>
                    <a:pt x="15347" y="5297"/>
                  </a:cubicBezTo>
                  <a:cubicBezTo>
                    <a:pt x="18568" y="4577"/>
                    <a:pt x="20084" y="4097"/>
                    <a:pt x="20842" y="4257"/>
                  </a:cubicBezTo>
                  <a:cubicBezTo>
                    <a:pt x="21600" y="4417"/>
                    <a:pt x="21600" y="5217"/>
                    <a:pt x="20274" y="7777"/>
                  </a:cubicBezTo>
                  <a:cubicBezTo>
                    <a:pt x="18947" y="10337"/>
                    <a:pt x="16295" y="14657"/>
                    <a:pt x="14779" y="17217"/>
                  </a:cubicBezTo>
                  <a:cubicBezTo>
                    <a:pt x="13263" y="19777"/>
                    <a:pt x="12884" y="20577"/>
                    <a:pt x="12505" y="213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10262521" y="6328500"/>
              <a:ext cx="168540" cy="291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87" fill="norm" stroke="1" extrusionOk="0">
                  <a:moveTo>
                    <a:pt x="21499" y="1419"/>
                  </a:moveTo>
                  <a:cubicBezTo>
                    <a:pt x="21499" y="642"/>
                    <a:pt x="21499" y="-135"/>
                    <a:pt x="20284" y="20"/>
                  </a:cubicBezTo>
                  <a:cubicBezTo>
                    <a:pt x="19069" y="176"/>
                    <a:pt x="16639" y="1264"/>
                    <a:pt x="13264" y="3672"/>
                  </a:cubicBezTo>
                  <a:cubicBezTo>
                    <a:pt x="9889" y="6081"/>
                    <a:pt x="5569" y="9810"/>
                    <a:pt x="3139" y="12297"/>
                  </a:cubicBezTo>
                  <a:cubicBezTo>
                    <a:pt x="709" y="14783"/>
                    <a:pt x="169" y="16026"/>
                    <a:pt x="34" y="17036"/>
                  </a:cubicBezTo>
                  <a:cubicBezTo>
                    <a:pt x="-101" y="18046"/>
                    <a:pt x="169" y="18823"/>
                    <a:pt x="844" y="19523"/>
                  </a:cubicBezTo>
                  <a:cubicBezTo>
                    <a:pt x="1519" y="20222"/>
                    <a:pt x="2599" y="20843"/>
                    <a:pt x="4354" y="21154"/>
                  </a:cubicBezTo>
                  <a:cubicBezTo>
                    <a:pt x="6109" y="21465"/>
                    <a:pt x="8539" y="21465"/>
                    <a:pt x="10294" y="21154"/>
                  </a:cubicBezTo>
                  <a:cubicBezTo>
                    <a:pt x="12049" y="20843"/>
                    <a:pt x="13129" y="20222"/>
                    <a:pt x="13669" y="19134"/>
                  </a:cubicBezTo>
                  <a:cubicBezTo>
                    <a:pt x="14209" y="18046"/>
                    <a:pt x="14209" y="16492"/>
                    <a:pt x="12184" y="15405"/>
                  </a:cubicBezTo>
                  <a:cubicBezTo>
                    <a:pt x="10159" y="14317"/>
                    <a:pt x="6109" y="13695"/>
                    <a:pt x="2059" y="130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5857049" y="2589563"/>
              <a:ext cx="524836" cy="548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43" fill="norm" stroke="1" extrusionOk="0">
                  <a:moveTo>
                    <a:pt x="15056" y="1701"/>
                  </a:moveTo>
                  <a:cubicBezTo>
                    <a:pt x="15056" y="1287"/>
                    <a:pt x="15056" y="873"/>
                    <a:pt x="14841" y="625"/>
                  </a:cubicBezTo>
                  <a:cubicBezTo>
                    <a:pt x="14626" y="377"/>
                    <a:pt x="14195" y="294"/>
                    <a:pt x="13163" y="170"/>
                  </a:cubicBezTo>
                  <a:cubicBezTo>
                    <a:pt x="12130" y="46"/>
                    <a:pt x="10495" y="-120"/>
                    <a:pt x="9075" y="128"/>
                  </a:cubicBezTo>
                  <a:cubicBezTo>
                    <a:pt x="7655" y="377"/>
                    <a:pt x="6450" y="1039"/>
                    <a:pt x="5159" y="2156"/>
                  </a:cubicBezTo>
                  <a:cubicBezTo>
                    <a:pt x="3869" y="3273"/>
                    <a:pt x="2492" y="4846"/>
                    <a:pt x="1588" y="6252"/>
                  </a:cubicBezTo>
                  <a:cubicBezTo>
                    <a:pt x="685" y="7659"/>
                    <a:pt x="254" y="8901"/>
                    <a:pt x="82" y="10639"/>
                  </a:cubicBezTo>
                  <a:cubicBezTo>
                    <a:pt x="-90" y="12377"/>
                    <a:pt x="-4" y="14611"/>
                    <a:pt x="469" y="16390"/>
                  </a:cubicBezTo>
                  <a:cubicBezTo>
                    <a:pt x="943" y="18170"/>
                    <a:pt x="1803" y="19494"/>
                    <a:pt x="3094" y="20321"/>
                  </a:cubicBezTo>
                  <a:cubicBezTo>
                    <a:pt x="4385" y="21149"/>
                    <a:pt x="6106" y="21480"/>
                    <a:pt x="7870" y="21439"/>
                  </a:cubicBezTo>
                  <a:cubicBezTo>
                    <a:pt x="9634" y="21397"/>
                    <a:pt x="11441" y="20983"/>
                    <a:pt x="13335" y="20032"/>
                  </a:cubicBezTo>
                  <a:cubicBezTo>
                    <a:pt x="15228" y="19080"/>
                    <a:pt x="17207" y="17590"/>
                    <a:pt x="18627" y="15935"/>
                  </a:cubicBezTo>
                  <a:cubicBezTo>
                    <a:pt x="20047" y="14280"/>
                    <a:pt x="20908" y="12459"/>
                    <a:pt x="21209" y="10804"/>
                  </a:cubicBezTo>
                  <a:cubicBezTo>
                    <a:pt x="21510" y="9149"/>
                    <a:pt x="21252" y="7659"/>
                    <a:pt x="20779" y="6294"/>
                  </a:cubicBezTo>
                  <a:cubicBezTo>
                    <a:pt x="20305" y="4928"/>
                    <a:pt x="19617" y="3687"/>
                    <a:pt x="18885" y="2859"/>
                  </a:cubicBezTo>
                  <a:cubicBezTo>
                    <a:pt x="18154" y="2032"/>
                    <a:pt x="17379" y="1618"/>
                    <a:pt x="15959" y="1742"/>
                  </a:cubicBezTo>
                  <a:cubicBezTo>
                    <a:pt x="14539" y="1866"/>
                    <a:pt x="12474" y="2528"/>
                    <a:pt x="10409" y="31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588810" y="2175872"/>
              <a:ext cx="514351" cy="38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16200"/>
                  </a:moveTo>
                  <a:cubicBezTo>
                    <a:pt x="89" y="15613"/>
                    <a:pt x="178" y="15026"/>
                    <a:pt x="400" y="15026"/>
                  </a:cubicBezTo>
                  <a:cubicBezTo>
                    <a:pt x="622" y="15026"/>
                    <a:pt x="978" y="15613"/>
                    <a:pt x="1244" y="16493"/>
                  </a:cubicBezTo>
                  <a:cubicBezTo>
                    <a:pt x="1511" y="17374"/>
                    <a:pt x="1689" y="18548"/>
                    <a:pt x="1911" y="19546"/>
                  </a:cubicBezTo>
                  <a:cubicBezTo>
                    <a:pt x="2133" y="20543"/>
                    <a:pt x="2400" y="21365"/>
                    <a:pt x="2711" y="21483"/>
                  </a:cubicBezTo>
                  <a:cubicBezTo>
                    <a:pt x="3022" y="21600"/>
                    <a:pt x="3378" y="21013"/>
                    <a:pt x="4533" y="18841"/>
                  </a:cubicBezTo>
                  <a:cubicBezTo>
                    <a:pt x="5689" y="16670"/>
                    <a:pt x="7644" y="12913"/>
                    <a:pt x="10044" y="9626"/>
                  </a:cubicBezTo>
                  <a:cubicBezTo>
                    <a:pt x="12444" y="6339"/>
                    <a:pt x="15289" y="3522"/>
                    <a:pt x="17289" y="1996"/>
                  </a:cubicBezTo>
                  <a:cubicBezTo>
                    <a:pt x="19289" y="470"/>
                    <a:pt x="20444" y="2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3446060" y="2239372"/>
              <a:ext cx="336551" cy="24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12738"/>
                  </a:moveTo>
                  <a:cubicBezTo>
                    <a:pt x="0" y="14954"/>
                    <a:pt x="0" y="17169"/>
                    <a:pt x="204" y="18646"/>
                  </a:cubicBezTo>
                  <a:cubicBezTo>
                    <a:pt x="408" y="20123"/>
                    <a:pt x="815" y="20862"/>
                    <a:pt x="1426" y="21231"/>
                  </a:cubicBezTo>
                  <a:cubicBezTo>
                    <a:pt x="2038" y="21600"/>
                    <a:pt x="2853" y="21600"/>
                    <a:pt x="4211" y="19938"/>
                  </a:cubicBezTo>
                  <a:cubicBezTo>
                    <a:pt x="5570" y="18277"/>
                    <a:pt x="7472" y="14954"/>
                    <a:pt x="10460" y="11354"/>
                  </a:cubicBezTo>
                  <a:cubicBezTo>
                    <a:pt x="13449" y="7754"/>
                    <a:pt x="17525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023910" y="2344805"/>
              <a:ext cx="5275692" cy="13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49" fill="norm" stroke="1" extrusionOk="0">
                  <a:moveTo>
                    <a:pt x="0" y="16714"/>
                  </a:moveTo>
                  <a:cubicBezTo>
                    <a:pt x="130" y="16547"/>
                    <a:pt x="260" y="16381"/>
                    <a:pt x="485" y="16298"/>
                  </a:cubicBezTo>
                  <a:cubicBezTo>
                    <a:pt x="710" y="16215"/>
                    <a:pt x="1031" y="16215"/>
                    <a:pt x="1339" y="16248"/>
                  </a:cubicBezTo>
                  <a:cubicBezTo>
                    <a:pt x="1646" y="16281"/>
                    <a:pt x="1941" y="16348"/>
                    <a:pt x="2253" y="16414"/>
                  </a:cubicBezTo>
                  <a:cubicBezTo>
                    <a:pt x="2565" y="16481"/>
                    <a:pt x="2894" y="16547"/>
                    <a:pt x="3232" y="16597"/>
                  </a:cubicBezTo>
                  <a:cubicBezTo>
                    <a:pt x="3570" y="16647"/>
                    <a:pt x="3916" y="16681"/>
                    <a:pt x="4267" y="16697"/>
                  </a:cubicBezTo>
                  <a:cubicBezTo>
                    <a:pt x="4618" y="16714"/>
                    <a:pt x="4973" y="16714"/>
                    <a:pt x="5303" y="16747"/>
                  </a:cubicBezTo>
                  <a:cubicBezTo>
                    <a:pt x="5632" y="16780"/>
                    <a:pt x="5935" y="16847"/>
                    <a:pt x="6238" y="16914"/>
                  </a:cubicBezTo>
                  <a:cubicBezTo>
                    <a:pt x="6542" y="16980"/>
                    <a:pt x="6845" y="17047"/>
                    <a:pt x="7165" y="17146"/>
                  </a:cubicBezTo>
                  <a:cubicBezTo>
                    <a:pt x="7486" y="17246"/>
                    <a:pt x="7824" y="17379"/>
                    <a:pt x="8149" y="17513"/>
                  </a:cubicBezTo>
                  <a:cubicBezTo>
                    <a:pt x="8474" y="17646"/>
                    <a:pt x="8786" y="17779"/>
                    <a:pt x="9097" y="17895"/>
                  </a:cubicBezTo>
                  <a:cubicBezTo>
                    <a:pt x="9409" y="18012"/>
                    <a:pt x="9721" y="18112"/>
                    <a:pt x="10085" y="18245"/>
                  </a:cubicBezTo>
                  <a:cubicBezTo>
                    <a:pt x="10449" y="18378"/>
                    <a:pt x="10865" y="18544"/>
                    <a:pt x="11225" y="18711"/>
                  </a:cubicBezTo>
                  <a:cubicBezTo>
                    <a:pt x="11584" y="18877"/>
                    <a:pt x="11887" y="19044"/>
                    <a:pt x="12191" y="19210"/>
                  </a:cubicBezTo>
                  <a:cubicBezTo>
                    <a:pt x="12494" y="19376"/>
                    <a:pt x="12797" y="19543"/>
                    <a:pt x="13092" y="19676"/>
                  </a:cubicBezTo>
                  <a:cubicBezTo>
                    <a:pt x="13386" y="19809"/>
                    <a:pt x="13672" y="19909"/>
                    <a:pt x="14001" y="20025"/>
                  </a:cubicBezTo>
                  <a:cubicBezTo>
                    <a:pt x="14331" y="20142"/>
                    <a:pt x="14703" y="20275"/>
                    <a:pt x="15067" y="20391"/>
                  </a:cubicBezTo>
                  <a:cubicBezTo>
                    <a:pt x="15431" y="20508"/>
                    <a:pt x="15786" y="20608"/>
                    <a:pt x="16116" y="20691"/>
                  </a:cubicBezTo>
                  <a:cubicBezTo>
                    <a:pt x="16445" y="20774"/>
                    <a:pt x="16748" y="20841"/>
                    <a:pt x="17077" y="20907"/>
                  </a:cubicBezTo>
                  <a:cubicBezTo>
                    <a:pt x="17406" y="20974"/>
                    <a:pt x="17762" y="21040"/>
                    <a:pt x="18108" y="21107"/>
                  </a:cubicBezTo>
                  <a:cubicBezTo>
                    <a:pt x="18455" y="21174"/>
                    <a:pt x="18793" y="21240"/>
                    <a:pt x="19096" y="21307"/>
                  </a:cubicBezTo>
                  <a:cubicBezTo>
                    <a:pt x="19399" y="21373"/>
                    <a:pt x="19668" y="21440"/>
                    <a:pt x="19854" y="21473"/>
                  </a:cubicBezTo>
                  <a:cubicBezTo>
                    <a:pt x="20040" y="21506"/>
                    <a:pt x="20144" y="21506"/>
                    <a:pt x="20222" y="21523"/>
                  </a:cubicBezTo>
                  <a:cubicBezTo>
                    <a:pt x="20300" y="21540"/>
                    <a:pt x="20352" y="21573"/>
                    <a:pt x="20365" y="21523"/>
                  </a:cubicBezTo>
                  <a:cubicBezTo>
                    <a:pt x="20378" y="21473"/>
                    <a:pt x="20352" y="21340"/>
                    <a:pt x="20352" y="21090"/>
                  </a:cubicBezTo>
                  <a:cubicBezTo>
                    <a:pt x="20352" y="20841"/>
                    <a:pt x="20378" y="20475"/>
                    <a:pt x="20465" y="19809"/>
                  </a:cubicBezTo>
                  <a:cubicBezTo>
                    <a:pt x="20552" y="19143"/>
                    <a:pt x="20699" y="18178"/>
                    <a:pt x="20825" y="17213"/>
                  </a:cubicBezTo>
                  <a:cubicBezTo>
                    <a:pt x="20950" y="16248"/>
                    <a:pt x="21054" y="15283"/>
                    <a:pt x="21149" y="14201"/>
                  </a:cubicBezTo>
                  <a:cubicBezTo>
                    <a:pt x="21245" y="13119"/>
                    <a:pt x="21331" y="11921"/>
                    <a:pt x="21405" y="10706"/>
                  </a:cubicBezTo>
                  <a:cubicBezTo>
                    <a:pt x="21479" y="9492"/>
                    <a:pt x="21539" y="8260"/>
                    <a:pt x="21570" y="7295"/>
                  </a:cubicBezTo>
                  <a:cubicBezTo>
                    <a:pt x="21600" y="6330"/>
                    <a:pt x="21600" y="5631"/>
                    <a:pt x="21587" y="5115"/>
                  </a:cubicBezTo>
                  <a:cubicBezTo>
                    <a:pt x="21574" y="4599"/>
                    <a:pt x="21548" y="4266"/>
                    <a:pt x="21500" y="4000"/>
                  </a:cubicBezTo>
                  <a:cubicBezTo>
                    <a:pt x="21453" y="3734"/>
                    <a:pt x="21383" y="3534"/>
                    <a:pt x="21193" y="3334"/>
                  </a:cubicBezTo>
                  <a:cubicBezTo>
                    <a:pt x="21002" y="3135"/>
                    <a:pt x="20690" y="2935"/>
                    <a:pt x="20383" y="2752"/>
                  </a:cubicBezTo>
                  <a:cubicBezTo>
                    <a:pt x="20075" y="2569"/>
                    <a:pt x="19772" y="2403"/>
                    <a:pt x="19464" y="2253"/>
                  </a:cubicBezTo>
                  <a:cubicBezTo>
                    <a:pt x="19157" y="2103"/>
                    <a:pt x="18845" y="1970"/>
                    <a:pt x="18533" y="1837"/>
                  </a:cubicBezTo>
                  <a:cubicBezTo>
                    <a:pt x="18221" y="1704"/>
                    <a:pt x="17909" y="1571"/>
                    <a:pt x="17575" y="1454"/>
                  </a:cubicBezTo>
                  <a:cubicBezTo>
                    <a:pt x="17242" y="1338"/>
                    <a:pt x="16887" y="1238"/>
                    <a:pt x="16523" y="1138"/>
                  </a:cubicBezTo>
                  <a:cubicBezTo>
                    <a:pt x="16159" y="1038"/>
                    <a:pt x="15786" y="938"/>
                    <a:pt x="15453" y="838"/>
                  </a:cubicBezTo>
                  <a:cubicBezTo>
                    <a:pt x="15119" y="738"/>
                    <a:pt x="14825" y="639"/>
                    <a:pt x="14530" y="572"/>
                  </a:cubicBezTo>
                  <a:cubicBezTo>
                    <a:pt x="14235" y="506"/>
                    <a:pt x="13941" y="472"/>
                    <a:pt x="13642" y="439"/>
                  </a:cubicBezTo>
                  <a:cubicBezTo>
                    <a:pt x="13343" y="406"/>
                    <a:pt x="13040" y="372"/>
                    <a:pt x="12745" y="339"/>
                  </a:cubicBezTo>
                  <a:cubicBezTo>
                    <a:pt x="12451" y="306"/>
                    <a:pt x="12165" y="273"/>
                    <a:pt x="11870" y="256"/>
                  </a:cubicBezTo>
                  <a:cubicBezTo>
                    <a:pt x="11575" y="239"/>
                    <a:pt x="11272" y="239"/>
                    <a:pt x="10973" y="239"/>
                  </a:cubicBezTo>
                  <a:cubicBezTo>
                    <a:pt x="10674" y="239"/>
                    <a:pt x="10380" y="239"/>
                    <a:pt x="10077" y="239"/>
                  </a:cubicBezTo>
                  <a:cubicBezTo>
                    <a:pt x="9773" y="239"/>
                    <a:pt x="9461" y="239"/>
                    <a:pt x="9115" y="239"/>
                  </a:cubicBezTo>
                  <a:cubicBezTo>
                    <a:pt x="8768" y="239"/>
                    <a:pt x="8387" y="239"/>
                    <a:pt x="8010" y="256"/>
                  </a:cubicBezTo>
                  <a:cubicBezTo>
                    <a:pt x="7633" y="273"/>
                    <a:pt x="7261" y="306"/>
                    <a:pt x="6910" y="322"/>
                  </a:cubicBezTo>
                  <a:cubicBezTo>
                    <a:pt x="6559" y="339"/>
                    <a:pt x="6230" y="339"/>
                    <a:pt x="5887" y="356"/>
                  </a:cubicBezTo>
                  <a:cubicBezTo>
                    <a:pt x="5545" y="372"/>
                    <a:pt x="5190" y="406"/>
                    <a:pt x="4839" y="439"/>
                  </a:cubicBezTo>
                  <a:cubicBezTo>
                    <a:pt x="4488" y="472"/>
                    <a:pt x="4142" y="506"/>
                    <a:pt x="3795" y="506"/>
                  </a:cubicBezTo>
                  <a:cubicBezTo>
                    <a:pt x="3448" y="506"/>
                    <a:pt x="3102" y="472"/>
                    <a:pt x="2820" y="439"/>
                  </a:cubicBezTo>
                  <a:cubicBezTo>
                    <a:pt x="2539" y="406"/>
                    <a:pt x="2322" y="372"/>
                    <a:pt x="2144" y="289"/>
                  </a:cubicBezTo>
                  <a:cubicBezTo>
                    <a:pt x="1967" y="206"/>
                    <a:pt x="1828" y="73"/>
                    <a:pt x="1737" y="23"/>
                  </a:cubicBezTo>
                  <a:cubicBezTo>
                    <a:pt x="1646" y="-27"/>
                    <a:pt x="1603" y="6"/>
                    <a:pt x="1577" y="106"/>
                  </a:cubicBezTo>
                  <a:cubicBezTo>
                    <a:pt x="1551" y="206"/>
                    <a:pt x="1542" y="372"/>
                    <a:pt x="1512" y="1038"/>
                  </a:cubicBezTo>
                  <a:cubicBezTo>
                    <a:pt x="1482" y="1704"/>
                    <a:pt x="1430" y="2869"/>
                    <a:pt x="1369" y="3983"/>
                  </a:cubicBezTo>
                  <a:cubicBezTo>
                    <a:pt x="1308" y="5098"/>
                    <a:pt x="1239" y="6163"/>
                    <a:pt x="1178" y="7295"/>
                  </a:cubicBezTo>
                  <a:cubicBezTo>
                    <a:pt x="1118" y="8427"/>
                    <a:pt x="1066" y="9625"/>
                    <a:pt x="1031" y="10840"/>
                  </a:cubicBezTo>
                  <a:cubicBezTo>
                    <a:pt x="996" y="12054"/>
                    <a:pt x="979" y="13286"/>
                    <a:pt x="979" y="14434"/>
                  </a:cubicBezTo>
                  <a:cubicBezTo>
                    <a:pt x="979" y="15582"/>
                    <a:pt x="996" y="16647"/>
                    <a:pt x="1018" y="17379"/>
                  </a:cubicBezTo>
                  <a:cubicBezTo>
                    <a:pt x="1040" y="18112"/>
                    <a:pt x="1066" y="18511"/>
                    <a:pt x="1092" y="18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