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1" name="Drawing"/>
          <p:cNvGrpSpPr/>
          <p:nvPr/>
        </p:nvGrpSpPr>
        <p:grpSpPr>
          <a:xfrm>
            <a:off x="25400" y="1339849"/>
            <a:ext cx="12941300" cy="8178801"/>
            <a:chOff x="0" y="0"/>
            <a:chExt cx="12941300" cy="8178799"/>
          </a:xfrm>
        </p:grpSpPr>
        <p:sp>
          <p:nvSpPr>
            <p:cNvPr id="119" name="Line"/>
            <p:cNvSpPr/>
            <p:nvPr/>
          </p:nvSpPr>
          <p:spPr>
            <a:xfrm>
              <a:off x="774700" y="777786"/>
              <a:ext cx="284226" cy="476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20" fill="norm" stroke="1" extrusionOk="0">
                  <a:moveTo>
                    <a:pt x="0" y="3572"/>
                  </a:moveTo>
                  <a:cubicBezTo>
                    <a:pt x="0" y="3096"/>
                    <a:pt x="0" y="2620"/>
                    <a:pt x="80" y="2620"/>
                  </a:cubicBezTo>
                  <a:cubicBezTo>
                    <a:pt x="160" y="2620"/>
                    <a:pt x="320" y="3096"/>
                    <a:pt x="320" y="4714"/>
                  </a:cubicBezTo>
                  <a:cubicBezTo>
                    <a:pt x="320" y="6331"/>
                    <a:pt x="160" y="9091"/>
                    <a:pt x="80" y="11660"/>
                  </a:cubicBezTo>
                  <a:cubicBezTo>
                    <a:pt x="0" y="14229"/>
                    <a:pt x="0" y="16608"/>
                    <a:pt x="560" y="18226"/>
                  </a:cubicBezTo>
                  <a:cubicBezTo>
                    <a:pt x="1120" y="19843"/>
                    <a:pt x="2240" y="20700"/>
                    <a:pt x="3600" y="21128"/>
                  </a:cubicBezTo>
                  <a:cubicBezTo>
                    <a:pt x="4960" y="21556"/>
                    <a:pt x="6560" y="21556"/>
                    <a:pt x="8880" y="20842"/>
                  </a:cubicBezTo>
                  <a:cubicBezTo>
                    <a:pt x="11200" y="20129"/>
                    <a:pt x="14240" y="18701"/>
                    <a:pt x="16480" y="16465"/>
                  </a:cubicBezTo>
                  <a:cubicBezTo>
                    <a:pt x="18720" y="14229"/>
                    <a:pt x="20160" y="11184"/>
                    <a:pt x="20880" y="8472"/>
                  </a:cubicBezTo>
                  <a:cubicBezTo>
                    <a:pt x="21600" y="5760"/>
                    <a:pt x="21600" y="3382"/>
                    <a:pt x="21280" y="1954"/>
                  </a:cubicBezTo>
                  <a:cubicBezTo>
                    <a:pt x="20960" y="527"/>
                    <a:pt x="20320" y="51"/>
                    <a:pt x="19680" y="4"/>
                  </a:cubicBezTo>
                  <a:cubicBezTo>
                    <a:pt x="19040" y="-44"/>
                    <a:pt x="18400" y="337"/>
                    <a:pt x="18240" y="1003"/>
                  </a:cubicBezTo>
                  <a:cubicBezTo>
                    <a:pt x="18080" y="1669"/>
                    <a:pt x="18400" y="2620"/>
                    <a:pt x="18720" y="3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1142999" y="956338"/>
              <a:ext cx="120651" cy="269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1137" y="5222"/>
                  </a:moveTo>
                  <a:cubicBezTo>
                    <a:pt x="758" y="9910"/>
                    <a:pt x="379" y="14598"/>
                    <a:pt x="189" y="17445"/>
                  </a:cubicBezTo>
                  <a:cubicBezTo>
                    <a:pt x="0" y="20291"/>
                    <a:pt x="0" y="21296"/>
                    <a:pt x="0" y="21296"/>
                  </a:cubicBezTo>
                  <a:cubicBezTo>
                    <a:pt x="0" y="21296"/>
                    <a:pt x="0" y="20291"/>
                    <a:pt x="379" y="17361"/>
                  </a:cubicBezTo>
                  <a:cubicBezTo>
                    <a:pt x="758" y="14431"/>
                    <a:pt x="1516" y="9575"/>
                    <a:pt x="2463" y="6477"/>
                  </a:cubicBezTo>
                  <a:cubicBezTo>
                    <a:pt x="3411" y="3380"/>
                    <a:pt x="4547" y="2040"/>
                    <a:pt x="6063" y="1119"/>
                  </a:cubicBezTo>
                  <a:cubicBezTo>
                    <a:pt x="7579" y="198"/>
                    <a:pt x="9474" y="-304"/>
                    <a:pt x="11558" y="198"/>
                  </a:cubicBezTo>
                  <a:cubicBezTo>
                    <a:pt x="13642" y="701"/>
                    <a:pt x="15916" y="2208"/>
                    <a:pt x="17621" y="5054"/>
                  </a:cubicBezTo>
                  <a:cubicBezTo>
                    <a:pt x="19326" y="7901"/>
                    <a:pt x="20463" y="12087"/>
                    <a:pt x="21032" y="14598"/>
                  </a:cubicBezTo>
                  <a:cubicBezTo>
                    <a:pt x="21600" y="17110"/>
                    <a:pt x="21600" y="17947"/>
                    <a:pt x="21600" y="18366"/>
                  </a:cubicBezTo>
                  <a:cubicBezTo>
                    <a:pt x="21600" y="18784"/>
                    <a:pt x="21600" y="18784"/>
                    <a:pt x="21600" y="18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390650" y="793750"/>
              <a:ext cx="13335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3" y="3948"/>
                    <a:pt x="686" y="7897"/>
                    <a:pt x="1200" y="11323"/>
                  </a:cubicBezTo>
                  <a:cubicBezTo>
                    <a:pt x="1714" y="14748"/>
                    <a:pt x="2400" y="17652"/>
                    <a:pt x="2743" y="17768"/>
                  </a:cubicBezTo>
                  <a:cubicBezTo>
                    <a:pt x="3086" y="17884"/>
                    <a:pt x="3086" y="15213"/>
                    <a:pt x="3257" y="13065"/>
                  </a:cubicBezTo>
                  <a:cubicBezTo>
                    <a:pt x="3429" y="10916"/>
                    <a:pt x="3771" y="9290"/>
                    <a:pt x="4629" y="8013"/>
                  </a:cubicBezTo>
                  <a:cubicBezTo>
                    <a:pt x="5486" y="6735"/>
                    <a:pt x="6857" y="5806"/>
                    <a:pt x="8400" y="5284"/>
                  </a:cubicBezTo>
                  <a:cubicBezTo>
                    <a:pt x="9943" y="4761"/>
                    <a:pt x="11657" y="4645"/>
                    <a:pt x="13200" y="4877"/>
                  </a:cubicBezTo>
                  <a:cubicBezTo>
                    <a:pt x="14743" y="5110"/>
                    <a:pt x="16114" y="5690"/>
                    <a:pt x="17143" y="7316"/>
                  </a:cubicBezTo>
                  <a:cubicBezTo>
                    <a:pt x="18171" y="8942"/>
                    <a:pt x="18857" y="11613"/>
                    <a:pt x="18343" y="13645"/>
                  </a:cubicBezTo>
                  <a:cubicBezTo>
                    <a:pt x="17829" y="15677"/>
                    <a:pt x="16114" y="17071"/>
                    <a:pt x="14743" y="18000"/>
                  </a:cubicBezTo>
                  <a:cubicBezTo>
                    <a:pt x="13371" y="18929"/>
                    <a:pt x="12343" y="19394"/>
                    <a:pt x="10971" y="19626"/>
                  </a:cubicBezTo>
                  <a:cubicBezTo>
                    <a:pt x="9600" y="19858"/>
                    <a:pt x="7886" y="19858"/>
                    <a:pt x="6514" y="19335"/>
                  </a:cubicBezTo>
                  <a:cubicBezTo>
                    <a:pt x="5143" y="18813"/>
                    <a:pt x="4114" y="17768"/>
                    <a:pt x="4457" y="17361"/>
                  </a:cubicBezTo>
                  <a:cubicBezTo>
                    <a:pt x="4800" y="16955"/>
                    <a:pt x="6514" y="17187"/>
                    <a:pt x="9600" y="18000"/>
                  </a:cubicBezTo>
                  <a:cubicBezTo>
                    <a:pt x="12686" y="18813"/>
                    <a:pt x="17143" y="202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422870" y="1085850"/>
              <a:ext cx="2493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5000" y="0"/>
                  </a:moveTo>
                  <a:cubicBezTo>
                    <a:pt x="3200" y="5143"/>
                    <a:pt x="1400" y="10286"/>
                    <a:pt x="500" y="13500"/>
                  </a:cubicBezTo>
                  <a:cubicBezTo>
                    <a:pt x="-400" y="16714"/>
                    <a:pt x="-400" y="18000"/>
                    <a:pt x="3200" y="19029"/>
                  </a:cubicBezTo>
                  <a:cubicBezTo>
                    <a:pt x="6800" y="20057"/>
                    <a:pt x="14000" y="20829"/>
                    <a:pt x="2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572355" y="947285"/>
              <a:ext cx="104046" cy="252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326" fill="norm" stroke="1" extrusionOk="0">
                  <a:moveTo>
                    <a:pt x="1795" y="7938"/>
                  </a:moveTo>
                  <a:cubicBezTo>
                    <a:pt x="1795" y="7045"/>
                    <a:pt x="1795" y="6152"/>
                    <a:pt x="1795" y="6152"/>
                  </a:cubicBezTo>
                  <a:cubicBezTo>
                    <a:pt x="1795" y="6152"/>
                    <a:pt x="1795" y="7045"/>
                    <a:pt x="1795" y="9009"/>
                  </a:cubicBezTo>
                  <a:cubicBezTo>
                    <a:pt x="1795" y="10972"/>
                    <a:pt x="1795" y="14007"/>
                    <a:pt x="1579" y="16060"/>
                  </a:cubicBezTo>
                  <a:cubicBezTo>
                    <a:pt x="1363" y="18113"/>
                    <a:pt x="931" y="19184"/>
                    <a:pt x="499" y="19273"/>
                  </a:cubicBezTo>
                  <a:cubicBezTo>
                    <a:pt x="67" y="19362"/>
                    <a:pt x="-365" y="18470"/>
                    <a:pt x="499" y="15614"/>
                  </a:cubicBezTo>
                  <a:cubicBezTo>
                    <a:pt x="1363" y="12757"/>
                    <a:pt x="3523" y="7938"/>
                    <a:pt x="5251" y="5081"/>
                  </a:cubicBezTo>
                  <a:cubicBezTo>
                    <a:pt x="6979" y="2225"/>
                    <a:pt x="8275" y="1333"/>
                    <a:pt x="10003" y="708"/>
                  </a:cubicBezTo>
                  <a:cubicBezTo>
                    <a:pt x="11731" y="83"/>
                    <a:pt x="13891" y="-274"/>
                    <a:pt x="15619" y="262"/>
                  </a:cubicBezTo>
                  <a:cubicBezTo>
                    <a:pt x="17347" y="797"/>
                    <a:pt x="18643" y="2225"/>
                    <a:pt x="19507" y="5885"/>
                  </a:cubicBezTo>
                  <a:cubicBezTo>
                    <a:pt x="20371" y="9544"/>
                    <a:pt x="20803" y="15435"/>
                    <a:pt x="21235" y="21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737742" y="988154"/>
              <a:ext cx="79580" cy="198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306" fill="norm" stroke="1" extrusionOk="0">
                  <a:moveTo>
                    <a:pt x="15519" y="5037"/>
                  </a:moveTo>
                  <a:cubicBezTo>
                    <a:pt x="15519" y="3446"/>
                    <a:pt x="15519" y="1854"/>
                    <a:pt x="14134" y="1400"/>
                  </a:cubicBezTo>
                  <a:cubicBezTo>
                    <a:pt x="12749" y="945"/>
                    <a:pt x="9980" y="1627"/>
                    <a:pt x="7211" y="4242"/>
                  </a:cubicBezTo>
                  <a:cubicBezTo>
                    <a:pt x="4442" y="6856"/>
                    <a:pt x="1672" y="11404"/>
                    <a:pt x="565" y="14246"/>
                  </a:cubicBezTo>
                  <a:cubicBezTo>
                    <a:pt x="-543" y="17088"/>
                    <a:pt x="11" y="18225"/>
                    <a:pt x="1949" y="19248"/>
                  </a:cubicBezTo>
                  <a:cubicBezTo>
                    <a:pt x="3888" y="20271"/>
                    <a:pt x="7211" y="21181"/>
                    <a:pt x="9980" y="21294"/>
                  </a:cubicBezTo>
                  <a:cubicBezTo>
                    <a:pt x="12749" y="21408"/>
                    <a:pt x="14965" y="20726"/>
                    <a:pt x="16903" y="17543"/>
                  </a:cubicBezTo>
                  <a:cubicBezTo>
                    <a:pt x="18842" y="14360"/>
                    <a:pt x="20503" y="8675"/>
                    <a:pt x="20780" y="5151"/>
                  </a:cubicBezTo>
                  <a:cubicBezTo>
                    <a:pt x="21057" y="1627"/>
                    <a:pt x="19949" y="263"/>
                    <a:pt x="18565" y="35"/>
                  </a:cubicBezTo>
                  <a:cubicBezTo>
                    <a:pt x="17180" y="-192"/>
                    <a:pt x="15519" y="717"/>
                    <a:pt x="13857" y="1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885950" y="979346"/>
              <a:ext cx="208104" cy="17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219" fill="norm" stroke="1" extrusionOk="0">
                  <a:moveTo>
                    <a:pt x="0" y="4453"/>
                  </a:moveTo>
                  <a:cubicBezTo>
                    <a:pt x="655" y="9081"/>
                    <a:pt x="1309" y="13710"/>
                    <a:pt x="1855" y="16667"/>
                  </a:cubicBezTo>
                  <a:cubicBezTo>
                    <a:pt x="2400" y="19624"/>
                    <a:pt x="2836" y="20910"/>
                    <a:pt x="3491" y="21167"/>
                  </a:cubicBezTo>
                  <a:cubicBezTo>
                    <a:pt x="4145" y="21424"/>
                    <a:pt x="5018" y="20653"/>
                    <a:pt x="5673" y="19624"/>
                  </a:cubicBezTo>
                  <a:cubicBezTo>
                    <a:pt x="6327" y="18595"/>
                    <a:pt x="6764" y="17310"/>
                    <a:pt x="7200" y="16024"/>
                  </a:cubicBezTo>
                  <a:cubicBezTo>
                    <a:pt x="7636" y="14738"/>
                    <a:pt x="8073" y="13453"/>
                    <a:pt x="8836" y="13967"/>
                  </a:cubicBezTo>
                  <a:cubicBezTo>
                    <a:pt x="9600" y="14481"/>
                    <a:pt x="10691" y="16795"/>
                    <a:pt x="11673" y="18338"/>
                  </a:cubicBezTo>
                  <a:cubicBezTo>
                    <a:pt x="12655" y="19881"/>
                    <a:pt x="13527" y="20653"/>
                    <a:pt x="14509" y="21038"/>
                  </a:cubicBezTo>
                  <a:cubicBezTo>
                    <a:pt x="15491" y="21424"/>
                    <a:pt x="16582" y="21424"/>
                    <a:pt x="17782" y="18595"/>
                  </a:cubicBezTo>
                  <a:cubicBezTo>
                    <a:pt x="18982" y="15767"/>
                    <a:pt x="20291" y="10110"/>
                    <a:pt x="20945" y="6510"/>
                  </a:cubicBezTo>
                  <a:cubicBezTo>
                    <a:pt x="21600" y="2910"/>
                    <a:pt x="21600" y="1367"/>
                    <a:pt x="21055" y="595"/>
                  </a:cubicBezTo>
                  <a:cubicBezTo>
                    <a:pt x="20509" y="-176"/>
                    <a:pt x="19418" y="-176"/>
                    <a:pt x="18873" y="467"/>
                  </a:cubicBezTo>
                  <a:cubicBezTo>
                    <a:pt x="18327" y="1110"/>
                    <a:pt x="18327" y="2395"/>
                    <a:pt x="18327" y="3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178050" y="964780"/>
              <a:ext cx="169334" cy="209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215" fill="norm" stroke="1" extrusionOk="0">
                  <a:moveTo>
                    <a:pt x="0" y="7100"/>
                  </a:moveTo>
                  <a:cubicBezTo>
                    <a:pt x="263" y="10308"/>
                    <a:pt x="527" y="13516"/>
                    <a:pt x="790" y="15655"/>
                  </a:cubicBezTo>
                  <a:cubicBezTo>
                    <a:pt x="1054" y="17793"/>
                    <a:pt x="1317" y="18863"/>
                    <a:pt x="1449" y="18863"/>
                  </a:cubicBezTo>
                  <a:cubicBezTo>
                    <a:pt x="1580" y="18863"/>
                    <a:pt x="1580" y="17793"/>
                    <a:pt x="2634" y="14692"/>
                  </a:cubicBezTo>
                  <a:cubicBezTo>
                    <a:pt x="3688" y="11591"/>
                    <a:pt x="5795" y="6459"/>
                    <a:pt x="7376" y="3465"/>
                  </a:cubicBezTo>
                  <a:cubicBezTo>
                    <a:pt x="8956" y="470"/>
                    <a:pt x="10010" y="-385"/>
                    <a:pt x="12380" y="150"/>
                  </a:cubicBezTo>
                  <a:cubicBezTo>
                    <a:pt x="14751" y="684"/>
                    <a:pt x="18439" y="2609"/>
                    <a:pt x="20020" y="6352"/>
                  </a:cubicBezTo>
                  <a:cubicBezTo>
                    <a:pt x="21600" y="10094"/>
                    <a:pt x="21073" y="15655"/>
                    <a:pt x="20546" y="2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730500" y="984250"/>
              <a:ext cx="177800" cy="173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4684"/>
                  </a:moveTo>
                  <a:cubicBezTo>
                    <a:pt x="514" y="2863"/>
                    <a:pt x="1029" y="1041"/>
                    <a:pt x="1671" y="651"/>
                  </a:cubicBezTo>
                  <a:cubicBezTo>
                    <a:pt x="2314" y="260"/>
                    <a:pt x="3086" y="1301"/>
                    <a:pt x="4757" y="4684"/>
                  </a:cubicBezTo>
                  <a:cubicBezTo>
                    <a:pt x="6429" y="8067"/>
                    <a:pt x="9000" y="13793"/>
                    <a:pt x="10671" y="17176"/>
                  </a:cubicBezTo>
                  <a:cubicBezTo>
                    <a:pt x="12343" y="20559"/>
                    <a:pt x="13114" y="21600"/>
                    <a:pt x="13886" y="21340"/>
                  </a:cubicBezTo>
                  <a:cubicBezTo>
                    <a:pt x="14657" y="21080"/>
                    <a:pt x="15429" y="19518"/>
                    <a:pt x="16071" y="16786"/>
                  </a:cubicBezTo>
                  <a:cubicBezTo>
                    <a:pt x="16714" y="14053"/>
                    <a:pt x="17229" y="10149"/>
                    <a:pt x="18129" y="7157"/>
                  </a:cubicBezTo>
                  <a:cubicBezTo>
                    <a:pt x="19029" y="4164"/>
                    <a:pt x="20314" y="20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954304" y="964924"/>
              <a:ext cx="131796" cy="154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0804" fill="norm" stroke="1" extrusionOk="0">
                  <a:moveTo>
                    <a:pt x="7977" y="7711"/>
                  </a:moveTo>
                  <a:cubicBezTo>
                    <a:pt x="9005" y="6574"/>
                    <a:pt x="10034" y="5437"/>
                    <a:pt x="10719" y="4158"/>
                  </a:cubicBezTo>
                  <a:cubicBezTo>
                    <a:pt x="11405" y="2880"/>
                    <a:pt x="11748" y="1458"/>
                    <a:pt x="11062" y="606"/>
                  </a:cubicBezTo>
                  <a:cubicBezTo>
                    <a:pt x="10377" y="-247"/>
                    <a:pt x="8662" y="-531"/>
                    <a:pt x="6605" y="2027"/>
                  </a:cubicBezTo>
                  <a:cubicBezTo>
                    <a:pt x="4548" y="4585"/>
                    <a:pt x="2148" y="9985"/>
                    <a:pt x="948" y="13395"/>
                  </a:cubicBezTo>
                  <a:cubicBezTo>
                    <a:pt x="-252" y="16806"/>
                    <a:pt x="-252" y="18227"/>
                    <a:pt x="605" y="18795"/>
                  </a:cubicBezTo>
                  <a:cubicBezTo>
                    <a:pt x="1462" y="19364"/>
                    <a:pt x="3177" y="19080"/>
                    <a:pt x="4891" y="17516"/>
                  </a:cubicBezTo>
                  <a:cubicBezTo>
                    <a:pt x="6605" y="15953"/>
                    <a:pt x="8319" y="13111"/>
                    <a:pt x="9519" y="10980"/>
                  </a:cubicBezTo>
                  <a:cubicBezTo>
                    <a:pt x="10719" y="8848"/>
                    <a:pt x="11405" y="7427"/>
                    <a:pt x="11919" y="7711"/>
                  </a:cubicBezTo>
                  <a:cubicBezTo>
                    <a:pt x="12434" y="7995"/>
                    <a:pt x="12777" y="9985"/>
                    <a:pt x="13119" y="11690"/>
                  </a:cubicBezTo>
                  <a:cubicBezTo>
                    <a:pt x="13462" y="13395"/>
                    <a:pt x="13805" y="14816"/>
                    <a:pt x="14662" y="16380"/>
                  </a:cubicBezTo>
                  <a:cubicBezTo>
                    <a:pt x="15519" y="17943"/>
                    <a:pt x="16891" y="19648"/>
                    <a:pt x="18091" y="20358"/>
                  </a:cubicBezTo>
                  <a:cubicBezTo>
                    <a:pt x="19291" y="21069"/>
                    <a:pt x="20319" y="20785"/>
                    <a:pt x="21348" y="20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136900" y="717550"/>
              <a:ext cx="6350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45"/>
                    <a:pt x="7200" y="8291"/>
                    <a:pt x="3600" y="11891"/>
                  </a:cubicBezTo>
                  <a:cubicBezTo>
                    <a:pt x="0" y="15491"/>
                    <a:pt x="0" y="185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194520" y="965200"/>
              <a:ext cx="304331" cy="202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00" fill="norm" stroke="1" extrusionOk="0">
                  <a:moveTo>
                    <a:pt x="417" y="0"/>
                  </a:moveTo>
                  <a:cubicBezTo>
                    <a:pt x="267" y="5625"/>
                    <a:pt x="117" y="11250"/>
                    <a:pt x="42" y="14625"/>
                  </a:cubicBezTo>
                  <a:cubicBezTo>
                    <a:pt x="-33" y="18000"/>
                    <a:pt x="-33" y="19125"/>
                    <a:pt x="267" y="20025"/>
                  </a:cubicBezTo>
                  <a:cubicBezTo>
                    <a:pt x="567" y="20925"/>
                    <a:pt x="1167" y="21600"/>
                    <a:pt x="1692" y="21488"/>
                  </a:cubicBezTo>
                  <a:cubicBezTo>
                    <a:pt x="2217" y="21375"/>
                    <a:pt x="2667" y="20475"/>
                    <a:pt x="3267" y="17888"/>
                  </a:cubicBezTo>
                  <a:cubicBezTo>
                    <a:pt x="3867" y="15300"/>
                    <a:pt x="4617" y="11025"/>
                    <a:pt x="5142" y="8100"/>
                  </a:cubicBezTo>
                  <a:cubicBezTo>
                    <a:pt x="5667" y="5175"/>
                    <a:pt x="5967" y="3600"/>
                    <a:pt x="6117" y="3712"/>
                  </a:cubicBezTo>
                  <a:cubicBezTo>
                    <a:pt x="6267" y="3825"/>
                    <a:pt x="6267" y="5625"/>
                    <a:pt x="6267" y="7762"/>
                  </a:cubicBezTo>
                  <a:cubicBezTo>
                    <a:pt x="6267" y="9900"/>
                    <a:pt x="6267" y="12375"/>
                    <a:pt x="6342" y="14175"/>
                  </a:cubicBezTo>
                  <a:cubicBezTo>
                    <a:pt x="6417" y="15975"/>
                    <a:pt x="6567" y="17100"/>
                    <a:pt x="7017" y="17888"/>
                  </a:cubicBezTo>
                  <a:cubicBezTo>
                    <a:pt x="7467" y="18675"/>
                    <a:pt x="8217" y="19125"/>
                    <a:pt x="9567" y="16987"/>
                  </a:cubicBezTo>
                  <a:cubicBezTo>
                    <a:pt x="10917" y="14850"/>
                    <a:pt x="12867" y="10125"/>
                    <a:pt x="13917" y="6750"/>
                  </a:cubicBezTo>
                  <a:cubicBezTo>
                    <a:pt x="14967" y="3375"/>
                    <a:pt x="15117" y="1350"/>
                    <a:pt x="14817" y="675"/>
                  </a:cubicBezTo>
                  <a:cubicBezTo>
                    <a:pt x="14517" y="0"/>
                    <a:pt x="13767" y="675"/>
                    <a:pt x="13092" y="2475"/>
                  </a:cubicBezTo>
                  <a:cubicBezTo>
                    <a:pt x="12417" y="4275"/>
                    <a:pt x="11817" y="7200"/>
                    <a:pt x="11592" y="9788"/>
                  </a:cubicBezTo>
                  <a:cubicBezTo>
                    <a:pt x="11367" y="12375"/>
                    <a:pt x="11517" y="14625"/>
                    <a:pt x="13242" y="15975"/>
                  </a:cubicBezTo>
                  <a:cubicBezTo>
                    <a:pt x="14967" y="17325"/>
                    <a:pt x="18267" y="17775"/>
                    <a:pt x="21567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770466" y="1695450"/>
              <a:ext cx="201084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5" y="0"/>
                  </a:moveTo>
                  <a:cubicBezTo>
                    <a:pt x="227" y="5447"/>
                    <a:pt x="0" y="10894"/>
                    <a:pt x="0" y="14181"/>
                  </a:cubicBezTo>
                  <a:cubicBezTo>
                    <a:pt x="0" y="17468"/>
                    <a:pt x="227" y="18595"/>
                    <a:pt x="568" y="19628"/>
                  </a:cubicBezTo>
                  <a:cubicBezTo>
                    <a:pt x="909" y="20661"/>
                    <a:pt x="1364" y="21600"/>
                    <a:pt x="1819" y="21600"/>
                  </a:cubicBezTo>
                  <a:cubicBezTo>
                    <a:pt x="2274" y="21600"/>
                    <a:pt x="2728" y="20661"/>
                    <a:pt x="3069" y="19628"/>
                  </a:cubicBezTo>
                  <a:cubicBezTo>
                    <a:pt x="3411" y="18595"/>
                    <a:pt x="3638" y="17468"/>
                    <a:pt x="4093" y="16247"/>
                  </a:cubicBezTo>
                  <a:cubicBezTo>
                    <a:pt x="4547" y="15026"/>
                    <a:pt x="5229" y="13711"/>
                    <a:pt x="5912" y="13430"/>
                  </a:cubicBezTo>
                  <a:cubicBezTo>
                    <a:pt x="6594" y="13148"/>
                    <a:pt x="7276" y="13899"/>
                    <a:pt x="7958" y="14650"/>
                  </a:cubicBezTo>
                  <a:cubicBezTo>
                    <a:pt x="8640" y="15402"/>
                    <a:pt x="9322" y="16153"/>
                    <a:pt x="10232" y="16717"/>
                  </a:cubicBezTo>
                  <a:cubicBezTo>
                    <a:pt x="11141" y="17280"/>
                    <a:pt x="12278" y="17656"/>
                    <a:pt x="13528" y="17186"/>
                  </a:cubicBezTo>
                  <a:cubicBezTo>
                    <a:pt x="14779" y="16717"/>
                    <a:pt x="16143" y="15402"/>
                    <a:pt x="17507" y="13054"/>
                  </a:cubicBezTo>
                  <a:cubicBezTo>
                    <a:pt x="18872" y="10706"/>
                    <a:pt x="20236" y="7325"/>
                    <a:pt x="21600" y="3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1001984" y="1697183"/>
              <a:ext cx="172766" cy="190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130" fill="norm" stroke="1" extrusionOk="0">
                  <a:moveTo>
                    <a:pt x="2474" y="11078"/>
                  </a:moveTo>
                  <a:cubicBezTo>
                    <a:pt x="4788" y="9904"/>
                    <a:pt x="7102" y="8730"/>
                    <a:pt x="8645" y="7321"/>
                  </a:cubicBezTo>
                  <a:cubicBezTo>
                    <a:pt x="10188" y="5912"/>
                    <a:pt x="10959" y="4269"/>
                    <a:pt x="11345" y="2860"/>
                  </a:cubicBezTo>
                  <a:cubicBezTo>
                    <a:pt x="11731" y="1451"/>
                    <a:pt x="11731" y="278"/>
                    <a:pt x="10959" y="43"/>
                  </a:cubicBezTo>
                  <a:cubicBezTo>
                    <a:pt x="10188" y="-192"/>
                    <a:pt x="8645" y="512"/>
                    <a:pt x="6459" y="2978"/>
                  </a:cubicBezTo>
                  <a:cubicBezTo>
                    <a:pt x="4274" y="5443"/>
                    <a:pt x="1445" y="9669"/>
                    <a:pt x="417" y="13073"/>
                  </a:cubicBezTo>
                  <a:cubicBezTo>
                    <a:pt x="-612" y="16478"/>
                    <a:pt x="159" y="19060"/>
                    <a:pt x="3888" y="20234"/>
                  </a:cubicBezTo>
                  <a:cubicBezTo>
                    <a:pt x="7617" y="21408"/>
                    <a:pt x="14302" y="21173"/>
                    <a:pt x="20988" y="20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1499326" y="1698131"/>
              <a:ext cx="185541" cy="222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52" fill="norm" stroke="1" extrusionOk="0">
                  <a:moveTo>
                    <a:pt x="1373" y="2166"/>
                  </a:moveTo>
                  <a:cubicBezTo>
                    <a:pt x="888" y="955"/>
                    <a:pt x="402" y="-256"/>
                    <a:pt x="160" y="47"/>
                  </a:cubicBezTo>
                  <a:cubicBezTo>
                    <a:pt x="-83" y="350"/>
                    <a:pt x="-83" y="2166"/>
                    <a:pt x="402" y="5699"/>
                  </a:cubicBezTo>
                  <a:cubicBezTo>
                    <a:pt x="888" y="9232"/>
                    <a:pt x="1859" y="14480"/>
                    <a:pt x="2708" y="17508"/>
                  </a:cubicBezTo>
                  <a:cubicBezTo>
                    <a:pt x="3557" y="20537"/>
                    <a:pt x="4286" y="21344"/>
                    <a:pt x="4771" y="21243"/>
                  </a:cubicBezTo>
                  <a:cubicBezTo>
                    <a:pt x="5256" y="21142"/>
                    <a:pt x="5499" y="20133"/>
                    <a:pt x="5742" y="19023"/>
                  </a:cubicBezTo>
                  <a:cubicBezTo>
                    <a:pt x="5984" y="17912"/>
                    <a:pt x="6227" y="16701"/>
                    <a:pt x="6591" y="15288"/>
                  </a:cubicBezTo>
                  <a:cubicBezTo>
                    <a:pt x="6955" y="13875"/>
                    <a:pt x="7441" y="12260"/>
                    <a:pt x="7683" y="12058"/>
                  </a:cubicBezTo>
                  <a:cubicBezTo>
                    <a:pt x="7926" y="11856"/>
                    <a:pt x="7926" y="13067"/>
                    <a:pt x="8169" y="14178"/>
                  </a:cubicBezTo>
                  <a:cubicBezTo>
                    <a:pt x="8411" y="15288"/>
                    <a:pt x="8897" y="16297"/>
                    <a:pt x="10353" y="16903"/>
                  </a:cubicBezTo>
                  <a:cubicBezTo>
                    <a:pt x="11809" y="17508"/>
                    <a:pt x="14236" y="17710"/>
                    <a:pt x="16299" y="16802"/>
                  </a:cubicBezTo>
                  <a:cubicBezTo>
                    <a:pt x="18362" y="15894"/>
                    <a:pt x="20061" y="13875"/>
                    <a:pt x="20789" y="11654"/>
                  </a:cubicBezTo>
                  <a:cubicBezTo>
                    <a:pt x="21517" y="9434"/>
                    <a:pt x="21274" y="7011"/>
                    <a:pt x="21032" y="4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1709602" y="1723437"/>
              <a:ext cx="131899" cy="187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072" fill="norm" stroke="1" extrusionOk="0">
                  <a:moveTo>
                    <a:pt x="18279" y="8967"/>
                  </a:moveTo>
                  <a:cubicBezTo>
                    <a:pt x="16908" y="6118"/>
                    <a:pt x="15536" y="3270"/>
                    <a:pt x="13822" y="1608"/>
                  </a:cubicBezTo>
                  <a:cubicBezTo>
                    <a:pt x="12108" y="-53"/>
                    <a:pt x="10051" y="-528"/>
                    <a:pt x="7651" y="659"/>
                  </a:cubicBezTo>
                  <a:cubicBezTo>
                    <a:pt x="5251" y="1846"/>
                    <a:pt x="2508" y="4694"/>
                    <a:pt x="1136" y="7424"/>
                  </a:cubicBezTo>
                  <a:cubicBezTo>
                    <a:pt x="-235" y="10153"/>
                    <a:pt x="-235" y="12764"/>
                    <a:pt x="451" y="14426"/>
                  </a:cubicBezTo>
                  <a:cubicBezTo>
                    <a:pt x="1136" y="16087"/>
                    <a:pt x="2508" y="16799"/>
                    <a:pt x="4051" y="17156"/>
                  </a:cubicBezTo>
                  <a:cubicBezTo>
                    <a:pt x="5594" y="17512"/>
                    <a:pt x="7308" y="17512"/>
                    <a:pt x="9194" y="15969"/>
                  </a:cubicBezTo>
                  <a:cubicBezTo>
                    <a:pt x="11079" y="14426"/>
                    <a:pt x="13136" y="11340"/>
                    <a:pt x="14508" y="9204"/>
                  </a:cubicBezTo>
                  <a:cubicBezTo>
                    <a:pt x="15879" y="7068"/>
                    <a:pt x="16565" y="5881"/>
                    <a:pt x="16736" y="5999"/>
                  </a:cubicBezTo>
                  <a:cubicBezTo>
                    <a:pt x="16908" y="6118"/>
                    <a:pt x="16565" y="7542"/>
                    <a:pt x="16565" y="9916"/>
                  </a:cubicBezTo>
                  <a:cubicBezTo>
                    <a:pt x="16565" y="12290"/>
                    <a:pt x="16908" y="15613"/>
                    <a:pt x="17765" y="17630"/>
                  </a:cubicBezTo>
                  <a:cubicBezTo>
                    <a:pt x="18622" y="19648"/>
                    <a:pt x="19994" y="20360"/>
                    <a:pt x="21365" y="21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1866900" y="1704886"/>
              <a:ext cx="95250" cy="20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12242"/>
                  </a:moveTo>
                  <a:cubicBezTo>
                    <a:pt x="480" y="11140"/>
                    <a:pt x="960" y="10038"/>
                    <a:pt x="1200" y="10038"/>
                  </a:cubicBezTo>
                  <a:cubicBezTo>
                    <a:pt x="1440" y="10038"/>
                    <a:pt x="1440" y="11140"/>
                    <a:pt x="1920" y="11470"/>
                  </a:cubicBezTo>
                  <a:cubicBezTo>
                    <a:pt x="2400" y="11801"/>
                    <a:pt x="3360" y="11360"/>
                    <a:pt x="5040" y="9597"/>
                  </a:cubicBezTo>
                  <a:cubicBezTo>
                    <a:pt x="6720" y="7834"/>
                    <a:pt x="9120" y="4748"/>
                    <a:pt x="11280" y="2764"/>
                  </a:cubicBezTo>
                  <a:cubicBezTo>
                    <a:pt x="13440" y="781"/>
                    <a:pt x="15360" y="-101"/>
                    <a:pt x="17040" y="9"/>
                  </a:cubicBezTo>
                  <a:cubicBezTo>
                    <a:pt x="18720" y="119"/>
                    <a:pt x="20160" y="1221"/>
                    <a:pt x="20880" y="4968"/>
                  </a:cubicBezTo>
                  <a:cubicBezTo>
                    <a:pt x="21600" y="8715"/>
                    <a:pt x="21600" y="15107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2051050" y="1500521"/>
              <a:ext cx="31750" cy="40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2572"/>
                  </a:moveTo>
                  <a:cubicBezTo>
                    <a:pt x="2880" y="1458"/>
                    <a:pt x="5760" y="345"/>
                    <a:pt x="7200" y="66"/>
                  </a:cubicBezTo>
                  <a:cubicBezTo>
                    <a:pt x="8640" y="-212"/>
                    <a:pt x="8640" y="345"/>
                    <a:pt x="8640" y="2627"/>
                  </a:cubicBezTo>
                  <a:cubicBezTo>
                    <a:pt x="8640" y="4910"/>
                    <a:pt x="8640" y="8918"/>
                    <a:pt x="7920" y="12147"/>
                  </a:cubicBezTo>
                  <a:cubicBezTo>
                    <a:pt x="7200" y="15376"/>
                    <a:pt x="5760" y="17825"/>
                    <a:pt x="5040" y="19328"/>
                  </a:cubicBezTo>
                  <a:cubicBezTo>
                    <a:pt x="4320" y="20831"/>
                    <a:pt x="4320" y="21388"/>
                    <a:pt x="6480" y="21388"/>
                  </a:cubicBezTo>
                  <a:cubicBezTo>
                    <a:pt x="8640" y="21388"/>
                    <a:pt x="12960" y="20831"/>
                    <a:pt x="15840" y="20219"/>
                  </a:cubicBezTo>
                  <a:cubicBezTo>
                    <a:pt x="18720" y="19607"/>
                    <a:pt x="20160" y="18939"/>
                    <a:pt x="21600" y="18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1991783" y="1676399"/>
              <a:ext cx="167218" cy="36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4375" y="7200"/>
                  </a:moveTo>
                  <a:cubicBezTo>
                    <a:pt x="2187" y="12000"/>
                    <a:pt x="0" y="16800"/>
                    <a:pt x="0" y="19200"/>
                  </a:cubicBezTo>
                  <a:cubicBezTo>
                    <a:pt x="0" y="21600"/>
                    <a:pt x="2187" y="21600"/>
                    <a:pt x="6152" y="18000"/>
                  </a:cubicBezTo>
                  <a:cubicBezTo>
                    <a:pt x="10116" y="14400"/>
                    <a:pt x="15858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2565140" y="1494134"/>
              <a:ext cx="255787" cy="428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20" fill="norm" stroke="1" extrusionOk="0">
                  <a:moveTo>
                    <a:pt x="5290" y="1177"/>
                  </a:moveTo>
                  <a:cubicBezTo>
                    <a:pt x="5290" y="541"/>
                    <a:pt x="5290" y="-94"/>
                    <a:pt x="5114" y="12"/>
                  </a:cubicBezTo>
                  <a:cubicBezTo>
                    <a:pt x="4939" y="118"/>
                    <a:pt x="4587" y="965"/>
                    <a:pt x="4236" y="2924"/>
                  </a:cubicBezTo>
                  <a:cubicBezTo>
                    <a:pt x="3885" y="4882"/>
                    <a:pt x="3534" y="7953"/>
                    <a:pt x="3270" y="10865"/>
                  </a:cubicBezTo>
                  <a:cubicBezTo>
                    <a:pt x="3007" y="13777"/>
                    <a:pt x="2831" y="16530"/>
                    <a:pt x="2744" y="18171"/>
                  </a:cubicBezTo>
                  <a:cubicBezTo>
                    <a:pt x="2656" y="19812"/>
                    <a:pt x="2656" y="20341"/>
                    <a:pt x="3007" y="20765"/>
                  </a:cubicBezTo>
                  <a:cubicBezTo>
                    <a:pt x="3358" y="21188"/>
                    <a:pt x="4061" y="21506"/>
                    <a:pt x="4763" y="21400"/>
                  </a:cubicBezTo>
                  <a:cubicBezTo>
                    <a:pt x="5466" y="21294"/>
                    <a:pt x="6168" y="20765"/>
                    <a:pt x="6607" y="19653"/>
                  </a:cubicBezTo>
                  <a:cubicBezTo>
                    <a:pt x="7046" y="18541"/>
                    <a:pt x="7222" y="16847"/>
                    <a:pt x="6519" y="15788"/>
                  </a:cubicBezTo>
                  <a:cubicBezTo>
                    <a:pt x="5817" y="14730"/>
                    <a:pt x="4236" y="14306"/>
                    <a:pt x="2831" y="14041"/>
                  </a:cubicBezTo>
                  <a:cubicBezTo>
                    <a:pt x="1426" y="13777"/>
                    <a:pt x="197" y="13671"/>
                    <a:pt x="22" y="13618"/>
                  </a:cubicBezTo>
                  <a:cubicBezTo>
                    <a:pt x="-154" y="13565"/>
                    <a:pt x="724" y="13565"/>
                    <a:pt x="3446" y="13512"/>
                  </a:cubicBezTo>
                  <a:cubicBezTo>
                    <a:pt x="6168" y="13459"/>
                    <a:pt x="10734" y="13353"/>
                    <a:pt x="13544" y="13194"/>
                  </a:cubicBezTo>
                  <a:cubicBezTo>
                    <a:pt x="16353" y="13035"/>
                    <a:pt x="17407" y="12824"/>
                    <a:pt x="17670" y="12506"/>
                  </a:cubicBezTo>
                  <a:cubicBezTo>
                    <a:pt x="17934" y="12188"/>
                    <a:pt x="17407" y="11765"/>
                    <a:pt x="16705" y="11553"/>
                  </a:cubicBezTo>
                  <a:cubicBezTo>
                    <a:pt x="16002" y="11341"/>
                    <a:pt x="15124" y="11341"/>
                    <a:pt x="14070" y="12082"/>
                  </a:cubicBezTo>
                  <a:cubicBezTo>
                    <a:pt x="13017" y="12824"/>
                    <a:pt x="11787" y="14306"/>
                    <a:pt x="11173" y="15630"/>
                  </a:cubicBezTo>
                  <a:cubicBezTo>
                    <a:pt x="10558" y="16953"/>
                    <a:pt x="10558" y="18118"/>
                    <a:pt x="10909" y="18859"/>
                  </a:cubicBezTo>
                  <a:cubicBezTo>
                    <a:pt x="11261" y="19600"/>
                    <a:pt x="11963" y="19918"/>
                    <a:pt x="12753" y="20077"/>
                  </a:cubicBezTo>
                  <a:cubicBezTo>
                    <a:pt x="13544" y="20235"/>
                    <a:pt x="14422" y="20235"/>
                    <a:pt x="15651" y="19812"/>
                  </a:cubicBezTo>
                  <a:cubicBezTo>
                    <a:pt x="16880" y="19388"/>
                    <a:pt x="18461" y="18541"/>
                    <a:pt x="19426" y="17800"/>
                  </a:cubicBezTo>
                  <a:cubicBezTo>
                    <a:pt x="20392" y="17059"/>
                    <a:pt x="20744" y="16424"/>
                    <a:pt x="21007" y="15841"/>
                  </a:cubicBezTo>
                  <a:cubicBezTo>
                    <a:pt x="21270" y="15259"/>
                    <a:pt x="21446" y="14730"/>
                    <a:pt x="20568" y="14253"/>
                  </a:cubicBezTo>
                  <a:cubicBezTo>
                    <a:pt x="19690" y="13777"/>
                    <a:pt x="17758" y="13353"/>
                    <a:pt x="15826" y="12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3195756" y="1741454"/>
              <a:ext cx="176095" cy="153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0937" fill="norm" stroke="1" extrusionOk="0">
                  <a:moveTo>
                    <a:pt x="5193" y="4109"/>
                  </a:moveTo>
                  <a:cubicBezTo>
                    <a:pt x="3907" y="4397"/>
                    <a:pt x="2622" y="4685"/>
                    <a:pt x="1593" y="5693"/>
                  </a:cubicBezTo>
                  <a:cubicBezTo>
                    <a:pt x="564" y="6701"/>
                    <a:pt x="-207" y="8429"/>
                    <a:pt x="50" y="9437"/>
                  </a:cubicBezTo>
                  <a:cubicBezTo>
                    <a:pt x="307" y="10445"/>
                    <a:pt x="1593" y="10733"/>
                    <a:pt x="3007" y="10877"/>
                  </a:cubicBezTo>
                  <a:cubicBezTo>
                    <a:pt x="4422" y="11021"/>
                    <a:pt x="5964" y="11021"/>
                    <a:pt x="7636" y="9869"/>
                  </a:cubicBezTo>
                  <a:cubicBezTo>
                    <a:pt x="9307" y="8717"/>
                    <a:pt x="11107" y="6413"/>
                    <a:pt x="12007" y="4541"/>
                  </a:cubicBezTo>
                  <a:cubicBezTo>
                    <a:pt x="12907" y="2669"/>
                    <a:pt x="12907" y="1229"/>
                    <a:pt x="12264" y="509"/>
                  </a:cubicBezTo>
                  <a:cubicBezTo>
                    <a:pt x="11622" y="-211"/>
                    <a:pt x="10336" y="-211"/>
                    <a:pt x="8407" y="797"/>
                  </a:cubicBezTo>
                  <a:cubicBezTo>
                    <a:pt x="6479" y="1805"/>
                    <a:pt x="3907" y="3821"/>
                    <a:pt x="2493" y="6413"/>
                  </a:cubicBezTo>
                  <a:cubicBezTo>
                    <a:pt x="1079" y="9005"/>
                    <a:pt x="822" y="12173"/>
                    <a:pt x="2236" y="14909"/>
                  </a:cubicBezTo>
                  <a:cubicBezTo>
                    <a:pt x="3650" y="17645"/>
                    <a:pt x="6736" y="19949"/>
                    <a:pt x="10207" y="20669"/>
                  </a:cubicBezTo>
                  <a:cubicBezTo>
                    <a:pt x="13679" y="21389"/>
                    <a:pt x="17536" y="20525"/>
                    <a:pt x="21393" y="19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3409341" y="1709092"/>
              <a:ext cx="88227" cy="21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2" h="21373" fill="norm" stroke="1" extrusionOk="0">
                  <a:moveTo>
                    <a:pt x="19286" y="1154"/>
                  </a:moveTo>
                  <a:cubicBezTo>
                    <a:pt x="17323" y="531"/>
                    <a:pt x="15359" y="-92"/>
                    <a:pt x="12168" y="12"/>
                  </a:cubicBezTo>
                  <a:cubicBezTo>
                    <a:pt x="8977" y="116"/>
                    <a:pt x="4559" y="946"/>
                    <a:pt x="2104" y="1881"/>
                  </a:cubicBezTo>
                  <a:cubicBezTo>
                    <a:pt x="-350" y="2816"/>
                    <a:pt x="-841" y="3854"/>
                    <a:pt x="1614" y="5620"/>
                  </a:cubicBezTo>
                  <a:cubicBezTo>
                    <a:pt x="4068" y="7385"/>
                    <a:pt x="9468" y="9877"/>
                    <a:pt x="13150" y="11746"/>
                  </a:cubicBezTo>
                  <a:cubicBezTo>
                    <a:pt x="16832" y="13616"/>
                    <a:pt x="18795" y="14862"/>
                    <a:pt x="19777" y="16108"/>
                  </a:cubicBezTo>
                  <a:cubicBezTo>
                    <a:pt x="20759" y="17354"/>
                    <a:pt x="20759" y="18600"/>
                    <a:pt x="19286" y="19535"/>
                  </a:cubicBezTo>
                  <a:cubicBezTo>
                    <a:pt x="17814" y="20470"/>
                    <a:pt x="14868" y="21093"/>
                    <a:pt x="11432" y="21300"/>
                  </a:cubicBezTo>
                  <a:cubicBezTo>
                    <a:pt x="7995" y="21508"/>
                    <a:pt x="4068" y="21300"/>
                    <a:pt x="2350" y="20366"/>
                  </a:cubicBezTo>
                  <a:cubicBezTo>
                    <a:pt x="632" y="19431"/>
                    <a:pt x="1123" y="17770"/>
                    <a:pt x="1614" y="16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3594570" y="1524000"/>
              <a:ext cx="82081" cy="372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00" fill="norm" stroke="1" extrusionOk="0">
                  <a:moveTo>
                    <a:pt x="19815" y="0"/>
                  </a:moveTo>
                  <a:cubicBezTo>
                    <a:pt x="17046" y="122"/>
                    <a:pt x="14277" y="244"/>
                    <a:pt x="12062" y="1342"/>
                  </a:cubicBezTo>
                  <a:cubicBezTo>
                    <a:pt x="9846" y="2441"/>
                    <a:pt x="8185" y="4515"/>
                    <a:pt x="6246" y="7139"/>
                  </a:cubicBezTo>
                  <a:cubicBezTo>
                    <a:pt x="4308" y="9763"/>
                    <a:pt x="2092" y="12936"/>
                    <a:pt x="985" y="15132"/>
                  </a:cubicBezTo>
                  <a:cubicBezTo>
                    <a:pt x="-123" y="17329"/>
                    <a:pt x="-123" y="18549"/>
                    <a:pt x="154" y="19464"/>
                  </a:cubicBezTo>
                  <a:cubicBezTo>
                    <a:pt x="431" y="20380"/>
                    <a:pt x="985" y="20990"/>
                    <a:pt x="2646" y="21295"/>
                  </a:cubicBezTo>
                  <a:cubicBezTo>
                    <a:pt x="4308" y="21600"/>
                    <a:pt x="7077" y="21600"/>
                    <a:pt x="10400" y="21051"/>
                  </a:cubicBezTo>
                  <a:cubicBezTo>
                    <a:pt x="13723" y="20502"/>
                    <a:pt x="17600" y="19403"/>
                    <a:pt x="21477" y="18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3557265" y="1752599"/>
              <a:ext cx="13208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600" fill="norm" stroke="1" extrusionOk="0">
                  <a:moveTo>
                    <a:pt x="10768" y="21600"/>
                  </a:moveTo>
                  <a:cubicBezTo>
                    <a:pt x="6115" y="19543"/>
                    <a:pt x="1463" y="17486"/>
                    <a:pt x="300" y="15429"/>
                  </a:cubicBezTo>
                  <a:cubicBezTo>
                    <a:pt x="-863" y="13371"/>
                    <a:pt x="1463" y="11314"/>
                    <a:pt x="5451" y="8743"/>
                  </a:cubicBezTo>
                  <a:cubicBezTo>
                    <a:pt x="9439" y="6171"/>
                    <a:pt x="15088" y="3086"/>
                    <a:pt x="207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3727979" y="1663699"/>
              <a:ext cx="50271" cy="21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99" fill="norm" stroke="1" extrusionOk="0">
                  <a:moveTo>
                    <a:pt x="5175" y="9072"/>
                  </a:moveTo>
                  <a:cubicBezTo>
                    <a:pt x="3375" y="12312"/>
                    <a:pt x="1575" y="15552"/>
                    <a:pt x="675" y="17820"/>
                  </a:cubicBezTo>
                  <a:cubicBezTo>
                    <a:pt x="-225" y="20088"/>
                    <a:pt x="-225" y="21384"/>
                    <a:pt x="675" y="21492"/>
                  </a:cubicBezTo>
                  <a:cubicBezTo>
                    <a:pt x="1575" y="21600"/>
                    <a:pt x="3375" y="20520"/>
                    <a:pt x="6975" y="16740"/>
                  </a:cubicBezTo>
                  <a:cubicBezTo>
                    <a:pt x="10575" y="12960"/>
                    <a:pt x="15975" y="6480"/>
                    <a:pt x="213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3803650" y="1692647"/>
              <a:ext cx="241300" cy="173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8" fill="norm" stroke="1" extrusionOk="0">
                  <a:moveTo>
                    <a:pt x="0" y="340"/>
                  </a:moveTo>
                  <a:cubicBezTo>
                    <a:pt x="758" y="1112"/>
                    <a:pt x="1516" y="1883"/>
                    <a:pt x="2179" y="4583"/>
                  </a:cubicBezTo>
                  <a:cubicBezTo>
                    <a:pt x="2842" y="7283"/>
                    <a:pt x="3411" y="11912"/>
                    <a:pt x="3600" y="14997"/>
                  </a:cubicBezTo>
                  <a:cubicBezTo>
                    <a:pt x="3789" y="18083"/>
                    <a:pt x="3600" y="19626"/>
                    <a:pt x="3411" y="19240"/>
                  </a:cubicBezTo>
                  <a:cubicBezTo>
                    <a:pt x="3221" y="18855"/>
                    <a:pt x="3032" y="16540"/>
                    <a:pt x="2937" y="14612"/>
                  </a:cubicBezTo>
                  <a:cubicBezTo>
                    <a:pt x="2842" y="12683"/>
                    <a:pt x="2842" y="11140"/>
                    <a:pt x="3126" y="9726"/>
                  </a:cubicBezTo>
                  <a:cubicBezTo>
                    <a:pt x="3411" y="8312"/>
                    <a:pt x="3979" y="7026"/>
                    <a:pt x="4642" y="6769"/>
                  </a:cubicBezTo>
                  <a:cubicBezTo>
                    <a:pt x="5305" y="6512"/>
                    <a:pt x="6063" y="7283"/>
                    <a:pt x="6442" y="8569"/>
                  </a:cubicBezTo>
                  <a:cubicBezTo>
                    <a:pt x="6821" y="9855"/>
                    <a:pt x="6821" y="11655"/>
                    <a:pt x="7105" y="12040"/>
                  </a:cubicBezTo>
                  <a:cubicBezTo>
                    <a:pt x="7389" y="12426"/>
                    <a:pt x="7958" y="11397"/>
                    <a:pt x="8905" y="9469"/>
                  </a:cubicBezTo>
                  <a:cubicBezTo>
                    <a:pt x="9853" y="7540"/>
                    <a:pt x="11179" y="4712"/>
                    <a:pt x="12221" y="2912"/>
                  </a:cubicBezTo>
                  <a:cubicBezTo>
                    <a:pt x="13263" y="1112"/>
                    <a:pt x="14021" y="340"/>
                    <a:pt x="14874" y="83"/>
                  </a:cubicBezTo>
                  <a:cubicBezTo>
                    <a:pt x="15726" y="-174"/>
                    <a:pt x="16674" y="83"/>
                    <a:pt x="17242" y="2012"/>
                  </a:cubicBezTo>
                  <a:cubicBezTo>
                    <a:pt x="17811" y="3940"/>
                    <a:pt x="18000" y="7540"/>
                    <a:pt x="18000" y="9983"/>
                  </a:cubicBezTo>
                  <a:cubicBezTo>
                    <a:pt x="18000" y="12426"/>
                    <a:pt x="17811" y="13712"/>
                    <a:pt x="17716" y="15512"/>
                  </a:cubicBezTo>
                  <a:cubicBezTo>
                    <a:pt x="17621" y="17312"/>
                    <a:pt x="17621" y="19626"/>
                    <a:pt x="18284" y="20526"/>
                  </a:cubicBezTo>
                  <a:cubicBezTo>
                    <a:pt x="18947" y="21426"/>
                    <a:pt x="20274" y="20912"/>
                    <a:pt x="21600" y="20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4052308" y="1483475"/>
              <a:ext cx="418093" cy="374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96" fill="norm" stroke="1" extrusionOk="0">
                  <a:moveTo>
                    <a:pt x="3875" y="18341"/>
                  </a:moveTo>
                  <a:cubicBezTo>
                    <a:pt x="4093" y="17734"/>
                    <a:pt x="4312" y="17127"/>
                    <a:pt x="4421" y="16278"/>
                  </a:cubicBezTo>
                  <a:cubicBezTo>
                    <a:pt x="4530" y="15429"/>
                    <a:pt x="4530" y="14336"/>
                    <a:pt x="4039" y="13912"/>
                  </a:cubicBezTo>
                  <a:cubicBezTo>
                    <a:pt x="3548" y="13487"/>
                    <a:pt x="2566" y="13730"/>
                    <a:pt x="1803" y="14640"/>
                  </a:cubicBezTo>
                  <a:cubicBezTo>
                    <a:pt x="1039" y="15550"/>
                    <a:pt x="493" y="17127"/>
                    <a:pt x="221" y="18220"/>
                  </a:cubicBezTo>
                  <a:cubicBezTo>
                    <a:pt x="-52" y="19312"/>
                    <a:pt x="-52" y="19918"/>
                    <a:pt x="112" y="20465"/>
                  </a:cubicBezTo>
                  <a:cubicBezTo>
                    <a:pt x="275" y="21011"/>
                    <a:pt x="603" y="21496"/>
                    <a:pt x="1039" y="21496"/>
                  </a:cubicBezTo>
                  <a:cubicBezTo>
                    <a:pt x="1475" y="21496"/>
                    <a:pt x="2021" y="21011"/>
                    <a:pt x="2457" y="20465"/>
                  </a:cubicBezTo>
                  <a:cubicBezTo>
                    <a:pt x="2893" y="19918"/>
                    <a:pt x="3221" y="19312"/>
                    <a:pt x="3603" y="18705"/>
                  </a:cubicBezTo>
                  <a:cubicBezTo>
                    <a:pt x="3984" y="18098"/>
                    <a:pt x="4421" y="17492"/>
                    <a:pt x="4748" y="17674"/>
                  </a:cubicBezTo>
                  <a:cubicBezTo>
                    <a:pt x="5075" y="17856"/>
                    <a:pt x="5293" y="18826"/>
                    <a:pt x="5675" y="19251"/>
                  </a:cubicBezTo>
                  <a:cubicBezTo>
                    <a:pt x="6057" y="19676"/>
                    <a:pt x="6603" y="19554"/>
                    <a:pt x="7421" y="17977"/>
                  </a:cubicBezTo>
                  <a:cubicBezTo>
                    <a:pt x="8239" y="16399"/>
                    <a:pt x="9330" y="13366"/>
                    <a:pt x="10475" y="10393"/>
                  </a:cubicBezTo>
                  <a:cubicBezTo>
                    <a:pt x="11621" y="7420"/>
                    <a:pt x="12821" y="4507"/>
                    <a:pt x="13584" y="2687"/>
                  </a:cubicBezTo>
                  <a:cubicBezTo>
                    <a:pt x="14348" y="867"/>
                    <a:pt x="14675" y="139"/>
                    <a:pt x="14675" y="17"/>
                  </a:cubicBezTo>
                  <a:cubicBezTo>
                    <a:pt x="14675" y="-104"/>
                    <a:pt x="14348" y="381"/>
                    <a:pt x="13693" y="2080"/>
                  </a:cubicBezTo>
                  <a:cubicBezTo>
                    <a:pt x="13039" y="3779"/>
                    <a:pt x="12057" y="6692"/>
                    <a:pt x="11457" y="9483"/>
                  </a:cubicBezTo>
                  <a:cubicBezTo>
                    <a:pt x="10857" y="12274"/>
                    <a:pt x="10639" y="14943"/>
                    <a:pt x="10530" y="16824"/>
                  </a:cubicBezTo>
                  <a:cubicBezTo>
                    <a:pt x="10421" y="18705"/>
                    <a:pt x="10421" y="19797"/>
                    <a:pt x="10693" y="20465"/>
                  </a:cubicBezTo>
                  <a:cubicBezTo>
                    <a:pt x="10966" y="21132"/>
                    <a:pt x="11512" y="21375"/>
                    <a:pt x="12384" y="21071"/>
                  </a:cubicBezTo>
                  <a:cubicBezTo>
                    <a:pt x="13257" y="20768"/>
                    <a:pt x="14457" y="19918"/>
                    <a:pt x="15439" y="18462"/>
                  </a:cubicBezTo>
                  <a:cubicBezTo>
                    <a:pt x="16421" y="17006"/>
                    <a:pt x="17184" y="14943"/>
                    <a:pt x="17621" y="13608"/>
                  </a:cubicBezTo>
                  <a:cubicBezTo>
                    <a:pt x="18057" y="12274"/>
                    <a:pt x="18166" y="11667"/>
                    <a:pt x="17948" y="11485"/>
                  </a:cubicBezTo>
                  <a:cubicBezTo>
                    <a:pt x="17730" y="11303"/>
                    <a:pt x="17184" y="11545"/>
                    <a:pt x="16748" y="12395"/>
                  </a:cubicBezTo>
                  <a:cubicBezTo>
                    <a:pt x="16312" y="13244"/>
                    <a:pt x="15984" y="14700"/>
                    <a:pt x="15766" y="15732"/>
                  </a:cubicBezTo>
                  <a:cubicBezTo>
                    <a:pt x="15548" y="16763"/>
                    <a:pt x="15439" y="17370"/>
                    <a:pt x="15384" y="17977"/>
                  </a:cubicBezTo>
                  <a:cubicBezTo>
                    <a:pt x="15330" y="18584"/>
                    <a:pt x="15330" y="19190"/>
                    <a:pt x="15984" y="19615"/>
                  </a:cubicBezTo>
                  <a:cubicBezTo>
                    <a:pt x="16639" y="20040"/>
                    <a:pt x="17948" y="20283"/>
                    <a:pt x="18984" y="20100"/>
                  </a:cubicBezTo>
                  <a:cubicBezTo>
                    <a:pt x="20021" y="19918"/>
                    <a:pt x="20784" y="19312"/>
                    <a:pt x="21548" y="18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4171950" y="1600199"/>
              <a:ext cx="323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6" y="16800"/>
                    <a:pt x="8753" y="12000"/>
                    <a:pt x="12353" y="8400"/>
                  </a:cubicBezTo>
                  <a:cubicBezTo>
                    <a:pt x="15953" y="4800"/>
                    <a:pt x="1877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4981293" y="0"/>
              <a:ext cx="206657" cy="772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21519" y="0"/>
                  </a:moveTo>
                  <a:cubicBezTo>
                    <a:pt x="21078" y="136"/>
                    <a:pt x="20637" y="272"/>
                    <a:pt x="20307" y="429"/>
                  </a:cubicBezTo>
                  <a:cubicBezTo>
                    <a:pt x="19976" y="586"/>
                    <a:pt x="19756" y="764"/>
                    <a:pt x="19535" y="959"/>
                  </a:cubicBezTo>
                  <a:cubicBezTo>
                    <a:pt x="19315" y="1155"/>
                    <a:pt x="19095" y="1368"/>
                    <a:pt x="18984" y="1599"/>
                  </a:cubicBezTo>
                  <a:cubicBezTo>
                    <a:pt x="18874" y="1830"/>
                    <a:pt x="18874" y="2078"/>
                    <a:pt x="18543" y="2324"/>
                  </a:cubicBezTo>
                  <a:cubicBezTo>
                    <a:pt x="18213" y="2570"/>
                    <a:pt x="17552" y="2812"/>
                    <a:pt x="17001" y="3032"/>
                  </a:cubicBezTo>
                  <a:cubicBezTo>
                    <a:pt x="16450" y="3251"/>
                    <a:pt x="16009" y="3446"/>
                    <a:pt x="15678" y="3656"/>
                  </a:cubicBezTo>
                  <a:cubicBezTo>
                    <a:pt x="15348" y="3866"/>
                    <a:pt x="15127" y="4091"/>
                    <a:pt x="14797" y="4328"/>
                  </a:cubicBezTo>
                  <a:cubicBezTo>
                    <a:pt x="14466" y="4565"/>
                    <a:pt x="14025" y="4814"/>
                    <a:pt x="13584" y="5036"/>
                  </a:cubicBezTo>
                  <a:cubicBezTo>
                    <a:pt x="13143" y="5258"/>
                    <a:pt x="12703" y="5453"/>
                    <a:pt x="12152" y="5655"/>
                  </a:cubicBezTo>
                  <a:cubicBezTo>
                    <a:pt x="11601" y="5856"/>
                    <a:pt x="10939" y="6063"/>
                    <a:pt x="10388" y="6303"/>
                  </a:cubicBezTo>
                  <a:cubicBezTo>
                    <a:pt x="9837" y="6543"/>
                    <a:pt x="9397" y="6815"/>
                    <a:pt x="9066" y="7052"/>
                  </a:cubicBezTo>
                  <a:cubicBezTo>
                    <a:pt x="8735" y="7289"/>
                    <a:pt x="8515" y="7490"/>
                    <a:pt x="8405" y="7700"/>
                  </a:cubicBezTo>
                  <a:cubicBezTo>
                    <a:pt x="8295" y="7911"/>
                    <a:pt x="8295" y="8130"/>
                    <a:pt x="8184" y="8346"/>
                  </a:cubicBezTo>
                  <a:cubicBezTo>
                    <a:pt x="8074" y="8562"/>
                    <a:pt x="7854" y="8775"/>
                    <a:pt x="7523" y="8997"/>
                  </a:cubicBezTo>
                  <a:cubicBezTo>
                    <a:pt x="7192" y="9219"/>
                    <a:pt x="6752" y="9450"/>
                    <a:pt x="6201" y="9687"/>
                  </a:cubicBezTo>
                  <a:cubicBezTo>
                    <a:pt x="5650" y="9924"/>
                    <a:pt x="4988" y="10166"/>
                    <a:pt x="4437" y="10409"/>
                  </a:cubicBezTo>
                  <a:cubicBezTo>
                    <a:pt x="3886" y="10652"/>
                    <a:pt x="3446" y="10895"/>
                    <a:pt x="3115" y="11140"/>
                  </a:cubicBezTo>
                  <a:cubicBezTo>
                    <a:pt x="2784" y="11386"/>
                    <a:pt x="2564" y="11635"/>
                    <a:pt x="2343" y="11878"/>
                  </a:cubicBezTo>
                  <a:cubicBezTo>
                    <a:pt x="2123" y="12120"/>
                    <a:pt x="1903" y="12357"/>
                    <a:pt x="1792" y="12594"/>
                  </a:cubicBezTo>
                  <a:cubicBezTo>
                    <a:pt x="1682" y="12831"/>
                    <a:pt x="1682" y="13068"/>
                    <a:pt x="1682" y="13302"/>
                  </a:cubicBezTo>
                  <a:cubicBezTo>
                    <a:pt x="1682" y="13536"/>
                    <a:pt x="1682" y="13766"/>
                    <a:pt x="1682" y="14006"/>
                  </a:cubicBezTo>
                  <a:cubicBezTo>
                    <a:pt x="1682" y="14246"/>
                    <a:pt x="1682" y="14495"/>
                    <a:pt x="1682" y="14738"/>
                  </a:cubicBezTo>
                  <a:cubicBezTo>
                    <a:pt x="1682" y="14980"/>
                    <a:pt x="1682" y="15217"/>
                    <a:pt x="1572" y="15448"/>
                  </a:cubicBezTo>
                  <a:cubicBezTo>
                    <a:pt x="1462" y="15679"/>
                    <a:pt x="1241" y="15904"/>
                    <a:pt x="1021" y="16132"/>
                  </a:cubicBezTo>
                  <a:cubicBezTo>
                    <a:pt x="801" y="16360"/>
                    <a:pt x="580" y="16591"/>
                    <a:pt x="360" y="16816"/>
                  </a:cubicBezTo>
                  <a:cubicBezTo>
                    <a:pt x="139" y="17041"/>
                    <a:pt x="-81" y="17260"/>
                    <a:pt x="29" y="17473"/>
                  </a:cubicBezTo>
                  <a:cubicBezTo>
                    <a:pt x="139" y="17686"/>
                    <a:pt x="580" y="17893"/>
                    <a:pt x="1352" y="18124"/>
                  </a:cubicBezTo>
                  <a:cubicBezTo>
                    <a:pt x="2123" y="18355"/>
                    <a:pt x="3225" y="18610"/>
                    <a:pt x="4548" y="18847"/>
                  </a:cubicBezTo>
                  <a:cubicBezTo>
                    <a:pt x="5870" y="19084"/>
                    <a:pt x="7413" y="19303"/>
                    <a:pt x="8956" y="19531"/>
                  </a:cubicBezTo>
                  <a:cubicBezTo>
                    <a:pt x="10499" y="19759"/>
                    <a:pt x="12041" y="19995"/>
                    <a:pt x="13143" y="20223"/>
                  </a:cubicBezTo>
                  <a:cubicBezTo>
                    <a:pt x="14246" y="20451"/>
                    <a:pt x="14907" y="20670"/>
                    <a:pt x="14797" y="20887"/>
                  </a:cubicBezTo>
                  <a:cubicBezTo>
                    <a:pt x="14686" y="21103"/>
                    <a:pt x="13805" y="21316"/>
                    <a:pt x="13254" y="21434"/>
                  </a:cubicBezTo>
                  <a:cubicBezTo>
                    <a:pt x="12703" y="21553"/>
                    <a:pt x="12482" y="21576"/>
                    <a:pt x="122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5602111" y="845496"/>
              <a:ext cx="232596" cy="410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501" fill="norm" stroke="1" extrusionOk="0">
                  <a:moveTo>
                    <a:pt x="3373" y="2608"/>
                  </a:moveTo>
                  <a:cubicBezTo>
                    <a:pt x="2789" y="3162"/>
                    <a:pt x="2205" y="3716"/>
                    <a:pt x="2497" y="4159"/>
                  </a:cubicBezTo>
                  <a:cubicBezTo>
                    <a:pt x="2789" y="4602"/>
                    <a:pt x="3956" y="4935"/>
                    <a:pt x="6584" y="4713"/>
                  </a:cubicBezTo>
                  <a:cubicBezTo>
                    <a:pt x="9211" y="4492"/>
                    <a:pt x="13297" y="3716"/>
                    <a:pt x="15729" y="3162"/>
                  </a:cubicBezTo>
                  <a:cubicBezTo>
                    <a:pt x="18162" y="2608"/>
                    <a:pt x="18940" y="2276"/>
                    <a:pt x="19719" y="1944"/>
                  </a:cubicBezTo>
                  <a:cubicBezTo>
                    <a:pt x="20497" y="1612"/>
                    <a:pt x="21275" y="1279"/>
                    <a:pt x="21373" y="892"/>
                  </a:cubicBezTo>
                  <a:cubicBezTo>
                    <a:pt x="21470" y="504"/>
                    <a:pt x="20886" y="61"/>
                    <a:pt x="20011" y="5"/>
                  </a:cubicBezTo>
                  <a:cubicBezTo>
                    <a:pt x="19135" y="-50"/>
                    <a:pt x="17967" y="282"/>
                    <a:pt x="15827" y="1168"/>
                  </a:cubicBezTo>
                  <a:cubicBezTo>
                    <a:pt x="13686" y="2055"/>
                    <a:pt x="10573" y="3495"/>
                    <a:pt x="8919" y="4492"/>
                  </a:cubicBezTo>
                  <a:cubicBezTo>
                    <a:pt x="7265" y="5488"/>
                    <a:pt x="7070" y="6042"/>
                    <a:pt x="7362" y="6485"/>
                  </a:cubicBezTo>
                  <a:cubicBezTo>
                    <a:pt x="7654" y="6928"/>
                    <a:pt x="8432" y="7261"/>
                    <a:pt x="9308" y="7538"/>
                  </a:cubicBezTo>
                  <a:cubicBezTo>
                    <a:pt x="10184" y="7815"/>
                    <a:pt x="11156" y="8036"/>
                    <a:pt x="11935" y="8424"/>
                  </a:cubicBezTo>
                  <a:cubicBezTo>
                    <a:pt x="12713" y="8812"/>
                    <a:pt x="13297" y="9365"/>
                    <a:pt x="12421" y="10307"/>
                  </a:cubicBezTo>
                  <a:cubicBezTo>
                    <a:pt x="11546" y="11248"/>
                    <a:pt x="9211" y="12578"/>
                    <a:pt x="6875" y="14018"/>
                  </a:cubicBezTo>
                  <a:cubicBezTo>
                    <a:pt x="4540" y="15458"/>
                    <a:pt x="2205" y="17008"/>
                    <a:pt x="1038" y="18116"/>
                  </a:cubicBezTo>
                  <a:cubicBezTo>
                    <a:pt x="-130" y="19224"/>
                    <a:pt x="-130" y="19888"/>
                    <a:pt x="162" y="20442"/>
                  </a:cubicBezTo>
                  <a:cubicBezTo>
                    <a:pt x="454" y="20996"/>
                    <a:pt x="1038" y="21439"/>
                    <a:pt x="3665" y="21495"/>
                  </a:cubicBezTo>
                  <a:cubicBezTo>
                    <a:pt x="6292" y="21550"/>
                    <a:pt x="10962" y="21218"/>
                    <a:pt x="14173" y="20830"/>
                  </a:cubicBezTo>
                  <a:cubicBezTo>
                    <a:pt x="17384" y="20442"/>
                    <a:pt x="19135" y="19999"/>
                    <a:pt x="20886" y="19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5896705" y="1002309"/>
              <a:ext cx="84968" cy="258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096" fill="norm" stroke="1" extrusionOk="0">
                  <a:moveTo>
                    <a:pt x="11394" y="7338"/>
                  </a:moveTo>
                  <a:cubicBezTo>
                    <a:pt x="11394" y="6474"/>
                    <a:pt x="11394" y="5610"/>
                    <a:pt x="11394" y="4401"/>
                  </a:cubicBezTo>
                  <a:cubicBezTo>
                    <a:pt x="11394" y="3191"/>
                    <a:pt x="11394" y="1636"/>
                    <a:pt x="10108" y="772"/>
                  </a:cubicBezTo>
                  <a:cubicBezTo>
                    <a:pt x="8822" y="-92"/>
                    <a:pt x="6251" y="-265"/>
                    <a:pt x="3936" y="426"/>
                  </a:cubicBezTo>
                  <a:cubicBezTo>
                    <a:pt x="1622" y="1117"/>
                    <a:pt x="-435" y="2673"/>
                    <a:pt x="79" y="4573"/>
                  </a:cubicBezTo>
                  <a:cubicBezTo>
                    <a:pt x="594" y="6474"/>
                    <a:pt x="3679" y="8721"/>
                    <a:pt x="7279" y="10535"/>
                  </a:cubicBezTo>
                  <a:cubicBezTo>
                    <a:pt x="10879" y="12349"/>
                    <a:pt x="14994" y="13732"/>
                    <a:pt x="17565" y="15287"/>
                  </a:cubicBezTo>
                  <a:cubicBezTo>
                    <a:pt x="20136" y="16842"/>
                    <a:pt x="21165" y="18570"/>
                    <a:pt x="20394" y="19693"/>
                  </a:cubicBezTo>
                  <a:cubicBezTo>
                    <a:pt x="19622" y="20817"/>
                    <a:pt x="17051" y="21335"/>
                    <a:pt x="15251" y="20989"/>
                  </a:cubicBezTo>
                  <a:cubicBezTo>
                    <a:pt x="13451" y="20644"/>
                    <a:pt x="12422" y="19434"/>
                    <a:pt x="11394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6166213" y="800100"/>
              <a:ext cx="50438" cy="42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50" fill="norm" stroke="1" extrusionOk="0">
                  <a:moveTo>
                    <a:pt x="21446" y="0"/>
                  </a:moveTo>
                  <a:cubicBezTo>
                    <a:pt x="16046" y="1176"/>
                    <a:pt x="10646" y="2352"/>
                    <a:pt x="7046" y="4919"/>
                  </a:cubicBezTo>
                  <a:cubicBezTo>
                    <a:pt x="3446" y="7485"/>
                    <a:pt x="1646" y="11442"/>
                    <a:pt x="746" y="14275"/>
                  </a:cubicBezTo>
                  <a:cubicBezTo>
                    <a:pt x="-154" y="17109"/>
                    <a:pt x="-154" y="18820"/>
                    <a:pt x="296" y="19943"/>
                  </a:cubicBezTo>
                  <a:cubicBezTo>
                    <a:pt x="746" y="21065"/>
                    <a:pt x="1646" y="21600"/>
                    <a:pt x="4346" y="21547"/>
                  </a:cubicBezTo>
                  <a:cubicBezTo>
                    <a:pt x="7046" y="21493"/>
                    <a:pt x="11546" y="20851"/>
                    <a:pt x="16046" y="20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6102349" y="952500"/>
              <a:ext cx="222251" cy="317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8154"/>
                  </a:moveTo>
                  <a:cubicBezTo>
                    <a:pt x="617" y="7581"/>
                    <a:pt x="1234" y="7009"/>
                    <a:pt x="3291" y="6723"/>
                  </a:cubicBezTo>
                  <a:cubicBezTo>
                    <a:pt x="5349" y="6437"/>
                    <a:pt x="8846" y="6437"/>
                    <a:pt x="11623" y="6795"/>
                  </a:cubicBezTo>
                  <a:cubicBezTo>
                    <a:pt x="14400" y="7152"/>
                    <a:pt x="16457" y="7868"/>
                    <a:pt x="17691" y="9799"/>
                  </a:cubicBezTo>
                  <a:cubicBezTo>
                    <a:pt x="18926" y="11730"/>
                    <a:pt x="19337" y="14877"/>
                    <a:pt x="19543" y="16808"/>
                  </a:cubicBezTo>
                  <a:cubicBezTo>
                    <a:pt x="19749" y="18739"/>
                    <a:pt x="19749" y="19454"/>
                    <a:pt x="19749" y="20170"/>
                  </a:cubicBezTo>
                  <a:cubicBezTo>
                    <a:pt x="19749" y="20885"/>
                    <a:pt x="19749" y="21600"/>
                    <a:pt x="19749" y="21385"/>
                  </a:cubicBezTo>
                  <a:cubicBezTo>
                    <a:pt x="19749" y="21171"/>
                    <a:pt x="19749" y="20026"/>
                    <a:pt x="19954" y="17023"/>
                  </a:cubicBezTo>
                  <a:cubicBezTo>
                    <a:pt x="20160" y="14019"/>
                    <a:pt x="20571" y="9155"/>
                    <a:pt x="20777" y="6366"/>
                  </a:cubicBezTo>
                  <a:cubicBezTo>
                    <a:pt x="20983" y="3576"/>
                    <a:pt x="20983" y="2861"/>
                    <a:pt x="20983" y="2146"/>
                  </a:cubicBezTo>
                  <a:cubicBezTo>
                    <a:pt x="20983" y="1430"/>
                    <a:pt x="20983" y="715"/>
                    <a:pt x="21086" y="358"/>
                  </a:cubicBezTo>
                  <a:cubicBezTo>
                    <a:pt x="21189" y="0"/>
                    <a:pt x="2139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6407150" y="1025438"/>
              <a:ext cx="241300" cy="199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351"/>
                  </a:moveTo>
                  <a:cubicBezTo>
                    <a:pt x="379" y="6490"/>
                    <a:pt x="758" y="12629"/>
                    <a:pt x="853" y="16380"/>
                  </a:cubicBezTo>
                  <a:cubicBezTo>
                    <a:pt x="947" y="20132"/>
                    <a:pt x="758" y="21496"/>
                    <a:pt x="568" y="21382"/>
                  </a:cubicBezTo>
                  <a:cubicBezTo>
                    <a:pt x="379" y="21269"/>
                    <a:pt x="189" y="19677"/>
                    <a:pt x="853" y="16153"/>
                  </a:cubicBezTo>
                  <a:cubicBezTo>
                    <a:pt x="1516" y="12629"/>
                    <a:pt x="3032" y="7172"/>
                    <a:pt x="4263" y="3989"/>
                  </a:cubicBezTo>
                  <a:cubicBezTo>
                    <a:pt x="5495" y="805"/>
                    <a:pt x="6442" y="-104"/>
                    <a:pt x="7011" y="10"/>
                  </a:cubicBezTo>
                  <a:cubicBezTo>
                    <a:pt x="7579" y="123"/>
                    <a:pt x="7768" y="1260"/>
                    <a:pt x="7863" y="2511"/>
                  </a:cubicBezTo>
                  <a:cubicBezTo>
                    <a:pt x="7958" y="3761"/>
                    <a:pt x="7958" y="5125"/>
                    <a:pt x="7958" y="6376"/>
                  </a:cubicBezTo>
                  <a:cubicBezTo>
                    <a:pt x="7958" y="7627"/>
                    <a:pt x="7958" y="8763"/>
                    <a:pt x="8242" y="8650"/>
                  </a:cubicBezTo>
                  <a:cubicBezTo>
                    <a:pt x="8526" y="8536"/>
                    <a:pt x="9095" y="7172"/>
                    <a:pt x="10137" y="5580"/>
                  </a:cubicBezTo>
                  <a:cubicBezTo>
                    <a:pt x="11179" y="3989"/>
                    <a:pt x="12695" y="2170"/>
                    <a:pt x="14021" y="1147"/>
                  </a:cubicBezTo>
                  <a:cubicBezTo>
                    <a:pt x="15347" y="123"/>
                    <a:pt x="16484" y="-104"/>
                    <a:pt x="17242" y="351"/>
                  </a:cubicBezTo>
                  <a:cubicBezTo>
                    <a:pt x="18000" y="805"/>
                    <a:pt x="18379" y="1942"/>
                    <a:pt x="18663" y="4557"/>
                  </a:cubicBezTo>
                  <a:cubicBezTo>
                    <a:pt x="18947" y="7172"/>
                    <a:pt x="19137" y="11264"/>
                    <a:pt x="19611" y="13765"/>
                  </a:cubicBezTo>
                  <a:cubicBezTo>
                    <a:pt x="20084" y="16267"/>
                    <a:pt x="20842" y="17176"/>
                    <a:pt x="21600" y="18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6650566" y="683386"/>
              <a:ext cx="467784" cy="508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4594" y="18386"/>
                  </a:moveTo>
                  <a:cubicBezTo>
                    <a:pt x="4789" y="17669"/>
                    <a:pt x="4985" y="16952"/>
                    <a:pt x="4985" y="16369"/>
                  </a:cubicBezTo>
                  <a:cubicBezTo>
                    <a:pt x="4985" y="15787"/>
                    <a:pt x="4789" y="15339"/>
                    <a:pt x="4056" y="15428"/>
                  </a:cubicBezTo>
                  <a:cubicBezTo>
                    <a:pt x="3323" y="15518"/>
                    <a:pt x="2052" y="16145"/>
                    <a:pt x="1222" y="16818"/>
                  </a:cubicBezTo>
                  <a:cubicBezTo>
                    <a:pt x="391" y="17490"/>
                    <a:pt x="0" y="18207"/>
                    <a:pt x="0" y="18924"/>
                  </a:cubicBezTo>
                  <a:cubicBezTo>
                    <a:pt x="0" y="19641"/>
                    <a:pt x="391" y="20358"/>
                    <a:pt x="1173" y="20492"/>
                  </a:cubicBezTo>
                  <a:cubicBezTo>
                    <a:pt x="1955" y="20627"/>
                    <a:pt x="3128" y="20179"/>
                    <a:pt x="4007" y="19551"/>
                  </a:cubicBezTo>
                  <a:cubicBezTo>
                    <a:pt x="4887" y="18924"/>
                    <a:pt x="5473" y="18117"/>
                    <a:pt x="5669" y="17938"/>
                  </a:cubicBezTo>
                  <a:cubicBezTo>
                    <a:pt x="5864" y="17759"/>
                    <a:pt x="5669" y="18207"/>
                    <a:pt x="5571" y="18655"/>
                  </a:cubicBezTo>
                  <a:cubicBezTo>
                    <a:pt x="5473" y="19103"/>
                    <a:pt x="5473" y="19551"/>
                    <a:pt x="5522" y="19999"/>
                  </a:cubicBezTo>
                  <a:cubicBezTo>
                    <a:pt x="5571" y="20447"/>
                    <a:pt x="5669" y="20896"/>
                    <a:pt x="5962" y="21164"/>
                  </a:cubicBezTo>
                  <a:cubicBezTo>
                    <a:pt x="6255" y="21433"/>
                    <a:pt x="6744" y="21523"/>
                    <a:pt x="7428" y="21075"/>
                  </a:cubicBezTo>
                  <a:cubicBezTo>
                    <a:pt x="8112" y="20627"/>
                    <a:pt x="8992" y="19641"/>
                    <a:pt x="10116" y="17624"/>
                  </a:cubicBezTo>
                  <a:cubicBezTo>
                    <a:pt x="11240" y="15608"/>
                    <a:pt x="12608" y="12560"/>
                    <a:pt x="13732" y="9647"/>
                  </a:cubicBezTo>
                  <a:cubicBezTo>
                    <a:pt x="14856" y="6735"/>
                    <a:pt x="15736" y="3956"/>
                    <a:pt x="16224" y="2298"/>
                  </a:cubicBezTo>
                  <a:cubicBezTo>
                    <a:pt x="16713" y="640"/>
                    <a:pt x="16811" y="102"/>
                    <a:pt x="16713" y="13"/>
                  </a:cubicBezTo>
                  <a:cubicBezTo>
                    <a:pt x="16615" y="-77"/>
                    <a:pt x="16322" y="282"/>
                    <a:pt x="15736" y="2119"/>
                  </a:cubicBezTo>
                  <a:cubicBezTo>
                    <a:pt x="15149" y="3956"/>
                    <a:pt x="14270" y="7272"/>
                    <a:pt x="13781" y="10320"/>
                  </a:cubicBezTo>
                  <a:cubicBezTo>
                    <a:pt x="13292" y="13367"/>
                    <a:pt x="13195" y="16145"/>
                    <a:pt x="13146" y="17848"/>
                  </a:cubicBezTo>
                  <a:cubicBezTo>
                    <a:pt x="13097" y="19551"/>
                    <a:pt x="13097" y="20179"/>
                    <a:pt x="13292" y="20672"/>
                  </a:cubicBezTo>
                  <a:cubicBezTo>
                    <a:pt x="13488" y="21164"/>
                    <a:pt x="13879" y="21523"/>
                    <a:pt x="14270" y="21523"/>
                  </a:cubicBezTo>
                  <a:cubicBezTo>
                    <a:pt x="14661" y="21523"/>
                    <a:pt x="15052" y="21164"/>
                    <a:pt x="15198" y="19910"/>
                  </a:cubicBezTo>
                  <a:cubicBezTo>
                    <a:pt x="15345" y="18655"/>
                    <a:pt x="15247" y="16504"/>
                    <a:pt x="14807" y="15025"/>
                  </a:cubicBezTo>
                  <a:cubicBezTo>
                    <a:pt x="14367" y="13546"/>
                    <a:pt x="13586" y="12740"/>
                    <a:pt x="12950" y="12291"/>
                  </a:cubicBezTo>
                  <a:cubicBezTo>
                    <a:pt x="12315" y="11843"/>
                    <a:pt x="11826" y="11754"/>
                    <a:pt x="11826" y="11888"/>
                  </a:cubicBezTo>
                  <a:cubicBezTo>
                    <a:pt x="11826" y="12023"/>
                    <a:pt x="12315" y="12381"/>
                    <a:pt x="13781" y="12650"/>
                  </a:cubicBezTo>
                  <a:cubicBezTo>
                    <a:pt x="15247" y="12919"/>
                    <a:pt x="17690" y="13098"/>
                    <a:pt x="19205" y="13008"/>
                  </a:cubicBezTo>
                  <a:cubicBezTo>
                    <a:pt x="20720" y="12919"/>
                    <a:pt x="21307" y="12560"/>
                    <a:pt x="21356" y="12426"/>
                  </a:cubicBezTo>
                  <a:cubicBezTo>
                    <a:pt x="21405" y="12291"/>
                    <a:pt x="20916" y="12381"/>
                    <a:pt x="20036" y="13008"/>
                  </a:cubicBezTo>
                  <a:cubicBezTo>
                    <a:pt x="19157" y="13636"/>
                    <a:pt x="17886" y="14801"/>
                    <a:pt x="17202" y="15652"/>
                  </a:cubicBezTo>
                  <a:cubicBezTo>
                    <a:pt x="16518" y="16504"/>
                    <a:pt x="16420" y="17042"/>
                    <a:pt x="16420" y="17535"/>
                  </a:cubicBezTo>
                  <a:cubicBezTo>
                    <a:pt x="16420" y="18028"/>
                    <a:pt x="16518" y="18476"/>
                    <a:pt x="16811" y="18834"/>
                  </a:cubicBezTo>
                  <a:cubicBezTo>
                    <a:pt x="17104" y="19193"/>
                    <a:pt x="17593" y="19462"/>
                    <a:pt x="18033" y="19462"/>
                  </a:cubicBezTo>
                  <a:cubicBezTo>
                    <a:pt x="18472" y="19462"/>
                    <a:pt x="18863" y="19193"/>
                    <a:pt x="19254" y="18565"/>
                  </a:cubicBezTo>
                  <a:cubicBezTo>
                    <a:pt x="19645" y="17938"/>
                    <a:pt x="20036" y="16952"/>
                    <a:pt x="20232" y="16101"/>
                  </a:cubicBezTo>
                  <a:cubicBezTo>
                    <a:pt x="20427" y="15249"/>
                    <a:pt x="20427" y="14532"/>
                    <a:pt x="20623" y="14174"/>
                  </a:cubicBezTo>
                  <a:cubicBezTo>
                    <a:pt x="20818" y="13815"/>
                    <a:pt x="21209" y="13815"/>
                    <a:pt x="21600" y="13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7143750" y="882650"/>
              <a:ext cx="209550" cy="297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5932"/>
                  </a:moveTo>
                  <a:cubicBezTo>
                    <a:pt x="873" y="5476"/>
                    <a:pt x="1745" y="5020"/>
                    <a:pt x="2618" y="5172"/>
                  </a:cubicBezTo>
                  <a:cubicBezTo>
                    <a:pt x="3491" y="5324"/>
                    <a:pt x="4364" y="6085"/>
                    <a:pt x="5455" y="7986"/>
                  </a:cubicBezTo>
                  <a:cubicBezTo>
                    <a:pt x="6545" y="9887"/>
                    <a:pt x="7855" y="12930"/>
                    <a:pt x="7855" y="15287"/>
                  </a:cubicBezTo>
                  <a:cubicBezTo>
                    <a:pt x="7855" y="17645"/>
                    <a:pt x="6545" y="19318"/>
                    <a:pt x="5345" y="20307"/>
                  </a:cubicBezTo>
                  <a:cubicBezTo>
                    <a:pt x="4145" y="21296"/>
                    <a:pt x="3055" y="21600"/>
                    <a:pt x="2509" y="21296"/>
                  </a:cubicBezTo>
                  <a:cubicBezTo>
                    <a:pt x="1964" y="20992"/>
                    <a:pt x="1964" y="20079"/>
                    <a:pt x="3164" y="17417"/>
                  </a:cubicBezTo>
                  <a:cubicBezTo>
                    <a:pt x="4364" y="14755"/>
                    <a:pt x="6764" y="10344"/>
                    <a:pt x="10036" y="7149"/>
                  </a:cubicBezTo>
                  <a:cubicBezTo>
                    <a:pt x="13309" y="3955"/>
                    <a:pt x="17455" y="19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9093588" y="63239"/>
              <a:ext cx="202548" cy="7766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595" fill="norm" stroke="1" extrusionOk="0">
                  <a:moveTo>
                    <a:pt x="6639" y="160"/>
                  </a:moveTo>
                  <a:cubicBezTo>
                    <a:pt x="7530" y="136"/>
                    <a:pt x="8421" y="113"/>
                    <a:pt x="9645" y="80"/>
                  </a:cubicBezTo>
                  <a:cubicBezTo>
                    <a:pt x="10870" y="48"/>
                    <a:pt x="12429" y="7"/>
                    <a:pt x="13208" y="1"/>
                  </a:cubicBezTo>
                  <a:cubicBezTo>
                    <a:pt x="13988" y="-5"/>
                    <a:pt x="13988" y="24"/>
                    <a:pt x="14322" y="110"/>
                  </a:cubicBezTo>
                  <a:cubicBezTo>
                    <a:pt x="14656" y="195"/>
                    <a:pt x="15324" y="336"/>
                    <a:pt x="15769" y="525"/>
                  </a:cubicBezTo>
                  <a:cubicBezTo>
                    <a:pt x="16214" y="713"/>
                    <a:pt x="16437" y="948"/>
                    <a:pt x="16660" y="1181"/>
                  </a:cubicBezTo>
                  <a:cubicBezTo>
                    <a:pt x="16882" y="1413"/>
                    <a:pt x="17105" y="1643"/>
                    <a:pt x="17328" y="1875"/>
                  </a:cubicBezTo>
                  <a:cubicBezTo>
                    <a:pt x="17550" y="2108"/>
                    <a:pt x="17773" y="2343"/>
                    <a:pt x="17996" y="2576"/>
                  </a:cubicBezTo>
                  <a:cubicBezTo>
                    <a:pt x="18218" y="2808"/>
                    <a:pt x="18441" y="3038"/>
                    <a:pt x="18775" y="3276"/>
                  </a:cubicBezTo>
                  <a:cubicBezTo>
                    <a:pt x="19109" y="3515"/>
                    <a:pt x="19555" y="3762"/>
                    <a:pt x="19889" y="3994"/>
                  </a:cubicBezTo>
                  <a:cubicBezTo>
                    <a:pt x="20223" y="4227"/>
                    <a:pt x="20445" y="4444"/>
                    <a:pt x="20668" y="4659"/>
                  </a:cubicBezTo>
                  <a:cubicBezTo>
                    <a:pt x="20891" y="4874"/>
                    <a:pt x="21113" y="5086"/>
                    <a:pt x="21225" y="5301"/>
                  </a:cubicBezTo>
                  <a:cubicBezTo>
                    <a:pt x="21336" y="5516"/>
                    <a:pt x="21336" y="5733"/>
                    <a:pt x="21225" y="5957"/>
                  </a:cubicBezTo>
                  <a:cubicBezTo>
                    <a:pt x="21113" y="6181"/>
                    <a:pt x="20891" y="6410"/>
                    <a:pt x="20557" y="6652"/>
                  </a:cubicBezTo>
                  <a:cubicBezTo>
                    <a:pt x="20223" y="6893"/>
                    <a:pt x="19777" y="7146"/>
                    <a:pt x="19221" y="7393"/>
                  </a:cubicBezTo>
                  <a:cubicBezTo>
                    <a:pt x="18664" y="7640"/>
                    <a:pt x="17996" y="7882"/>
                    <a:pt x="17328" y="8129"/>
                  </a:cubicBezTo>
                  <a:cubicBezTo>
                    <a:pt x="16660" y="8376"/>
                    <a:pt x="15992" y="8629"/>
                    <a:pt x="15324" y="8882"/>
                  </a:cubicBezTo>
                  <a:cubicBezTo>
                    <a:pt x="14656" y="9135"/>
                    <a:pt x="13988" y="9388"/>
                    <a:pt x="13320" y="9644"/>
                  </a:cubicBezTo>
                  <a:cubicBezTo>
                    <a:pt x="12651" y="9900"/>
                    <a:pt x="11983" y="10159"/>
                    <a:pt x="11427" y="10415"/>
                  </a:cubicBezTo>
                  <a:cubicBezTo>
                    <a:pt x="10870" y="10671"/>
                    <a:pt x="10425" y="10924"/>
                    <a:pt x="9979" y="11183"/>
                  </a:cubicBezTo>
                  <a:cubicBezTo>
                    <a:pt x="9534" y="11442"/>
                    <a:pt x="9089" y="11707"/>
                    <a:pt x="8755" y="11966"/>
                  </a:cubicBezTo>
                  <a:cubicBezTo>
                    <a:pt x="8421" y="12225"/>
                    <a:pt x="8198" y="12478"/>
                    <a:pt x="8087" y="12693"/>
                  </a:cubicBezTo>
                  <a:cubicBezTo>
                    <a:pt x="7975" y="12908"/>
                    <a:pt x="7975" y="13084"/>
                    <a:pt x="7864" y="13258"/>
                  </a:cubicBezTo>
                  <a:cubicBezTo>
                    <a:pt x="7752" y="13432"/>
                    <a:pt x="7530" y="13602"/>
                    <a:pt x="7307" y="13779"/>
                  </a:cubicBezTo>
                  <a:cubicBezTo>
                    <a:pt x="7084" y="13956"/>
                    <a:pt x="6862" y="14138"/>
                    <a:pt x="6639" y="14320"/>
                  </a:cubicBezTo>
                  <a:cubicBezTo>
                    <a:pt x="6416" y="14503"/>
                    <a:pt x="6194" y="14685"/>
                    <a:pt x="5860" y="14906"/>
                  </a:cubicBezTo>
                  <a:cubicBezTo>
                    <a:pt x="5526" y="15127"/>
                    <a:pt x="5080" y="15386"/>
                    <a:pt x="4635" y="15642"/>
                  </a:cubicBezTo>
                  <a:cubicBezTo>
                    <a:pt x="4190" y="15898"/>
                    <a:pt x="3744" y="16151"/>
                    <a:pt x="3410" y="16401"/>
                  </a:cubicBezTo>
                  <a:cubicBezTo>
                    <a:pt x="3076" y="16651"/>
                    <a:pt x="2854" y="16898"/>
                    <a:pt x="2742" y="17134"/>
                  </a:cubicBezTo>
                  <a:cubicBezTo>
                    <a:pt x="2631" y="17369"/>
                    <a:pt x="2631" y="17593"/>
                    <a:pt x="2631" y="17814"/>
                  </a:cubicBezTo>
                  <a:cubicBezTo>
                    <a:pt x="2631" y="18034"/>
                    <a:pt x="2631" y="18252"/>
                    <a:pt x="2631" y="18458"/>
                  </a:cubicBezTo>
                  <a:cubicBezTo>
                    <a:pt x="2631" y="18664"/>
                    <a:pt x="2631" y="18858"/>
                    <a:pt x="2631" y="19082"/>
                  </a:cubicBezTo>
                  <a:cubicBezTo>
                    <a:pt x="2631" y="19306"/>
                    <a:pt x="2631" y="19559"/>
                    <a:pt x="2297" y="19800"/>
                  </a:cubicBezTo>
                  <a:cubicBezTo>
                    <a:pt x="1963" y="20041"/>
                    <a:pt x="1295" y="20271"/>
                    <a:pt x="738" y="20497"/>
                  </a:cubicBezTo>
                  <a:cubicBezTo>
                    <a:pt x="181" y="20724"/>
                    <a:pt x="-264" y="20948"/>
                    <a:pt x="181" y="21130"/>
                  </a:cubicBezTo>
                  <a:cubicBezTo>
                    <a:pt x="627" y="21312"/>
                    <a:pt x="1963" y="21454"/>
                    <a:pt x="3299" y="21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9531350" y="774700"/>
              <a:ext cx="254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759"/>
                    <a:pt x="7200" y="9519"/>
                    <a:pt x="10800" y="13119"/>
                  </a:cubicBezTo>
                  <a:cubicBezTo>
                    <a:pt x="14400" y="16719"/>
                    <a:pt x="18000" y="191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9505950" y="717549"/>
              <a:ext cx="224568" cy="401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315" fill="norm" stroke="1" extrusionOk="0">
                  <a:moveTo>
                    <a:pt x="1211" y="10800"/>
                  </a:moveTo>
                  <a:cubicBezTo>
                    <a:pt x="807" y="8662"/>
                    <a:pt x="404" y="6525"/>
                    <a:pt x="202" y="5119"/>
                  </a:cubicBezTo>
                  <a:cubicBezTo>
                    <a:pt x="0" y="3712"/>
                    <a:pt x="0" y="3038"/>
                    <a:pt x="0" y="2419"/>
                  </a:cubicBezTo>
                  <a:cubicBezTo>
                    <a:pt x="0" y="1800"/>
                    <a:pt x="0" y="1238"/>
                    <a:pt x="707" y="787"/>
                  </a:cubicBezTo>
                  <a:cubicBezTo>
                    <a:pt x="1413" y="338"/>
                    <a:pt x="2826" y="0"/>
                    <a:pt x="5753" y="0"/>
                  </a:cubicBezTo>
                  <a:cubicBezTo>
                    <a:pt x="8680" y="0"/>
                    <a:pt x="13121" y="338"/>
                    <a:pt x="16250" y="1856"/>
                  </a:cubicBezTo>
                  <a:cubicBezTo>
                    <a:pt x="19379" y="3375"/>
                    <a:pt x="21196" y="6075"/>
                    <a:pt x="21398" y="8775"/>
                  </a:cubicBezTo>
                  <a:cubicBezTo>
                    <a:pt x="21600" y="11475"/>
                    <a:pt x="20187" y="14175"/>
                    <a:pt x="18168" y="16369"/>
                  </a:cubicBezTo>
                  <a:cubicBezTo>
                    <a:pt x="16150" y="18562"/>
                    <a:pt x="13525" y="20250"/>
                    <a:pt x="11103" y="20925"/>
                  </a:cubicBezTo>
                  <a:cubicBezTo>
                    <a:pt x="8680" y="21600"/>
                    <a:pt x="6460" y="21262"/>
                    <a:pt x="4239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9779000" y="984250"/>
              <a:ext cx="63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9804399" y="86360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9857559" y="874219"/>
              <a:ext cx="83456" cy="241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258" fill="norm" stroke="1" extrusionOk="0">
                  <a:moveTo>
                    <a:pt x="19959" y="1859"/>
                  </a:moveTo>
                  <a:cubicBezTo>
                    <a:pt x="17325" y="1301"/>
                    <a:pt x="14691" y="742"/>
                    <a:pt x="11267" y="370"/>
                  </a:cubicBezTo>
                  <a:cubicBezTo>
                    <a:pt x="7842" y="-3"/>
                    <a:pt x="3628" y="-189"/>
                    <a:pt x="1520" y="277"/>
                  </a:cubicBezTo>
                  <a:cubicBezTo>
                    <a:pt x="-587" y="742"/>
                    <a:pt x="-587" y="1859"/>
                    <a:pt x="2047" y="3814"/>
                  </a:cubicBezTo>
                  <a:cubicBezTo>
                    <a:pt x="4681" y="5770"/>
                    <a:pt x="9950" y="8563"/>
                    <a:pt x="13901" y="10797"/>
                  </a:cubicBezTo>
                  <a:cubicBezTo>
                    <a:pt x="17852" y="13032"/>
                    <a:pt x="20486" y="14708"/>
                    <a:pt x="20750" y="16383"/>
                  </a:cubicBezTo>
                  <a:cubicBezTo>
                    <a:pt x="21013" y="18059"/>
                    <a:pt x="18906" y="19735"/>
                    <a:pt x="16535" y="20573"/>
                  </a:cubicBezTo>
                  <a:cubicBezTo>
                    <a:pt x="14164" y="21411"/>
                    <a:pt x="11530" y="21411"/>
                    <a:pt x="9950" y="20945"/>
                  </a:cubicBezTo>
                  <a:cubicBezTo>
                    <a:pt x="8369" y="20480"/>
                    <a:pt x="7842" y="19549"/>
                    <a:pt x="7315" y="18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10024334" y="911882"/>
              <a:ext cx="91216" cy="154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0982" fill="norm" stroke="1" extrusionOk="0">
                  <a:moveTo>
                    <a:pt x="18210" y="4662"/>
                  </a:moveTo>
                  <a:cubicBezTo>
                    <a:pt x="18210" y="3222"/>
                    <a:pt x="18210" y="1782"/>
                    <a:pt x="16982" y="918"/>
                  </a:cubicBezTo>
                  <a:cubicBezTo>
                    <a:pt x="15755" y="54"/>
                    <a:pt x="13300" y="-234"/>
                    <a:pt x="11091" y="198"/>
                  </a:cubicBezTo>
                  <a:cubicBezTo>
                    <a:pt x="8882" y="630"/>
                    <a:pt x="6919" y="1782"/>
                    <a:pt x="4955" y="4518"/>
                  </a:cubicBezTo>
                  <a:cubicBezTo>
                    <a:pt x="2991" y="7254"/>
                    <a:pt x="1028" y="11574"/>
                    <a:pt x="291" y="14742"/>
                  </a:cubicBezTo>
                  <a:cubicBezTo>
                    <a:pt x="-445" y="17910"/>
                    <a:pt x="46" y="19926"/>
                    <a:pt x="3728" y="20646"/>
                  </a:cubicBezTo>
                  <a:cubicBezTo>
                    <a:pt x="7410" y="21366"/>
                    <a:pt x="14282" y="20790"/>
                    <a:pt x="21155" y="20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10179992" y="660399"/>
              <a:ext cx="183209" cy="482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84" fill="norm" stroke="1" extrusionOk="0">
                  <a:moveTo>
                    <a:pt x="21489" y="0"/>
                  </a:moveTo>
                  <a:cubicBezTo>
                    <a:pt x="19503" y="1132"/>
                    <a:pt x="17517" y="2264"/>
                    <a:pt x="15282" y="4386"/>
                  </a:cubicBezTo>
                  <a:cubicBezTo>
                    <a:pt x="13048" y="6508"/>
                    <a:pt x="10565" y="9621"/>
                    <a:pt x="8330" y="12356"/>
                  </a:cubicBezTo>
                  <a:cubicBezTo>
                    <a:pt x="6096" y="15092"/>
                    <a:pt x="4110" y="17450"/>
                    <a:pt x="2620" y="19006"/>
                  </a:cubicBezTo>
                  <a:cubicBezTo>
                    <a:pt x="1130" y="20562"/>
                    <a:pt x="137" y="21317"/>
                    <a:pt x="13" y="21459"/>
                  </a:cubicBezTo>
                  <a:cubicBezTo>
                    <a:pt x="-111" y="21600"/>
                    <a:pt x="634" y="21128"/>
                    <a:pt x="1379" y="20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10302619" y="844549"/>
              <a:ext cx="130431" cy="301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31" fill="norm" stroke="1" extrusionOk="0">
                  <a:moveTo>
                    <a:pt x="21468" y="0"/>
                  </a:moveTo>
                  <a:cubicBezTo>
                    <a:pt x="19378" y="0"/>
                    <a:pt x="17287" y="0"/>
                    <a:pt x="14849" y="982"/>
                  </a:cubicBezTo>
                  <a:cubicBezTo>
                    <a:pt x="12410" y="1964"/>
                    <a:pt x="9623" y="3927"/>
                    <a:pt x="7184" y="6646"/>
                  </a:cubicBezTo>
                  <a:cubicBezTo>
                    <a:pt x="4745" y="9365"/>
                    <a:pt x="2655" y="12839"/>
                    <a:pt x="1436" y="15180"/>
                  </a:cubicBezTo>
                  <a:cubicBezTo>
                    <a:pt x="216" y="17522"/>
                    <a:pt x="-132" y="18730"/>
                    <a:pt x="42" y="19712"/>
                  </a:cubicBezTo>
                  <a:cubicBezTo>
                    <a:pt x="216" y="20694"/>
                    <a:pt x="913" y="21449"/>
                    <a:pt x="3003" y="21524"/>
                  </a:cubicBezTo>
                  <a:cubicBezTo>
                    <a:pt x="5094" y="21600"/>
                    <a:pt x="8578" y="20996"/>
                    <a:pt x="12062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10431698" y="1013555"/>
              <a:ext cx="99831" cy="118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0807" fill="norm" stroke="1" extrusionOk="0">
                  <a:moveTo>
                    <a:pt x="14829" y="430"/>
                  </a:moveTo>
                  <a:cubicBezTo>
                    <a:pt x="12624" y="57"/>
                    <a:pt x="10420" y="-315"/>
                    <a:pt x="8657" y="430"/>
                  </a:cubicBezTo>
                  <a:cubicBezTo>
                    <a:pt x="6894" y="1175"/>
                    <a:pt x="5571" y="3037"/>
                    <a:pt x="4249" y="5085"/>
                  </a:cubicBezTo>
                  <a:cubicBezTo>
                    <a:pt x="2927" y="7133"/>
                    <a:pt x="1604" y="9368"/>
                    <a:pt x="722" y="11975"/>
                  </a:cubicBezTo>
                  <a:cubicBezTo>
                    <a:pt x="-159" y="14582"/>
                    <a:pt x="-600" y="17561"/>
                    <a:pt x="1604" y="19237"/>
                  </a:cubicBezTo>
                  <a:cubicBezTo>
                    <a:pt x="3808" y="20913"/>
                    <a:pt x="8657" y="21285"/>
                    <a:pt x="12845" y="20168"/>
                  </a:cubicBezTo>
                  <a:cubicBezTo>
                    <a:pt x="17033" y="19051"/>
                    <a:pt x="20559" y="16444"/>
                    <a:pt x="20780" y="13092"/>
                  </a:cubicBezTo>
                  <a:cubicBezTo>
                    <a:pt x="21000" y="9740"/>
                    <a:pt x="17914" y="5644"/>
                    <a:pt x="14829" y="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10579998" y="973954"/>
              <a:ext cx="89225" cy="151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123" fill="norm" stroke="1" extrusionOk="0">
                  <a:moveTo>
                    <a:pt x="5815" y="6765"/>
                  </a:moveTo>
                  <a:cubicBezTo>
                    <a:pt x="4810" y="9724"/>
                    <a:pt x="3806" y="12683"/>
                    <a:pt x="2801" y="15494"/>
                  </a:cubicBezTo>
                  <a:cubicBezTo>
                    <a:pt x="1796" y="18305"/>
                    <a:pt x="792" y="20968"/>
                    <a:pt x="289" y="21116"/>
                  </a:cubicBezTo>
                  <a:cubicBezTo>
                    <a:pt x="-213" y="21264"/>
                    <a:pt x="-213" y="18897"/>
                    <a:pt x="1545" y="15198"/>
                  </a:cubicBezTo>
                  <a:cubicBezTo>
                    <a:pt x="3303" y="11500"/>
                    <a:pt x="6820" y="6469"/>
                    <a:pt x="9834" y="3511"/>
                  </a:cubicBezTo>
                  <a:cubicBezTo>
                    <a:pt x="12847" y="552"/>
                    <a:pt x="15359" y="-336"/>
                    <a:pt x="17368" y="108"/>
                  </a:cubicBezTo>
                  <a:cubicBezTo>
                    <a:pt x="19378" y="552"/>
                    <a:pt x="20885" y="2327"/>
                    <a:pt x="21136" y="6026"/>
                  </a:cubicBezTo>
                  <a:cubicBezTo>
                    <a:pt x="21387" y="9724"/>
                    <a:pt x="20382" y="15346"/>
                    <a:pt x="19378" y="20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10753989" y="774700"/>
              <a:ext cx="66411" cy="35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96" fill="norm" stroke="1" extrusionOk="0">
                  <a:moveTo>
                    <a:pt x="21178" y="0"/>
                  </a:moveTo>
                  <a:cubicBezTo>
                    <a:pt x="15778" y="3857"/>
                    <a:pt x="10378" y="7714"/>
                    <a:pt x="6666" y="11057"/>
                  </a:cubicBezTo>
                  <a:cubicBezTo>
                    <a:pt x="2953" y="14400"/>
                    <a:pt x="928" y="17229"/>
                    <a:pt x="253" y="18964"/>
                  </a:cubicBezTo>
                  <a:cubicBezTo>
                    <a:pt x="-422" y="20700"/>
                    <a:pt x="253" y="21343"/>
                    <a:pt x="2278" y="21471"/>
                  </a:cubicBezTo>
                  <a:cubicBezTo>
                    <a:pt x="4303" y="21600"/>
                    <a:pt x="7678" y="21214"/>
                    <a:pt x="10716" y="20507"/>
                  </a:cubicBezTo>
                  <a:cubicBezTo>
                    <a:pt x="13753" y="19800"/>
                    <a:pt x="16453" y="18771"/>
                    <a:pt x="19153" y="17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10712450" y="927100"/>
              <a:ext cx="1778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10864849" y="101599"/>
              <a:ext cx="368301" cy="742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03" y="166"/>
                    <a:pt x="20607" y="333"/>
                    <a:pt x="20359" y="533"/>
                  </a:cubicBezTo>
                  <a:cubicBezTo>
                    <a:pt x="20110" y="733"/>
                    <a:pt x="20110" y="967"/>
                    <a:pt x="19924" y="1192"/>
                  </a:cubicBezTo>
                  <a:cubicBezTo>
                    <a:pt x="19738" y="1417"/>
                    <a:pt x="19366" y="1632"/>
                    <a:pt x="18869" y="1857"/>
                  </a:cubicBezTo>
                  <a:cubicBezTo>
                    <a:pt x="18372" y="2082"/>
                    <a:pt x="17752" y="2316"/>
                    <a:pt x="17255" y="2547"/>
                  </a:cubicBezTo>
                  <a:cubicBezTo>
                    <a:pt x="16759" y="2778"/>
                    <a:pt x="16386" y="3006"/>
                    <a:pt x="16014" y="3246"/>
                  </a:cubicBezTo>
                  <a:cubicBezTo>
                    <a:pt x="15641" y="3486"/>
                    <a:pt x="15269" y="3739"/>
                    <a:pt x="14897" y="3982"/>
                  </a:cubicBezTo>
                  <a:cubicBezTo>
                    <a:pt x="14524" y="4225"/>
                    <a:pt x="14152" y="4459"/>
                    <a:pt x="13779" y="4693"/>
                  </a:cubicBezTo>
                  <a:cubicBezTo>
                    <a:pt x="13407" y="4927"/>
                    <a:pt x="13034" y="5161"/>
                    <a:pt x="12600" y="5398"/>
                  </a:cubicBezTo>
                  <a:cubicBezTo>
                    <a:pt x="12166" y="5636"/>
                    <a:pt x="11669" y="5876"/>
                    <a:pt x="11172" y="6122"/>
                  </a:cubicBezTo>
                  <a:cubicBezTo>
                    <a:pt x="10676" y="6369"/>
                    <a:pt x="10179" y="6621"/>
                    <a:pt x="9621" y="6880"/>
                  </a:cubicBezTo>
                  <a:cubicBezTo>
                    <a:pt x="9062" y="7138"/>
                    <a:pt x="8441" y="7403"/>
                    <a:pt x="7759" y="7662"/>
                  </a:cubicBezTo>
                  <a:cubicBezTo>
                    <a:pt x="7076" y="7921"/>
                    <a:pt x="6331" y="8173"/>
                    <a:pt x="5710" y="8398"/>
                  </a:cubicBezTo>
                  <a:cubicBezTo>
                    <a:pt x="5090" y="8623"/>
                    <a:pt x="4593" y="8820"/>
                    <a:pt x="4159" y="9023"/>
                  </a:cubicBezTo>
                  <a:cubicBezTo>
                    <a:pt x="3724" y="9226"/>
                    <a:pt x="3352" y="9436"/>
                    <a:pt x="2979" y="9651"/>
                  </a:cubicBezTo>
                  <a:cubicBezTo>
                    <a:pt x="2607" y="9867"/>
                    <a:pt x="2234" y="10089"/>
                    <a:pt x="1924" y="10304"/>
                  </a:cubicBezTo>
                  <a:cubicBezTo>
                    <a:pt x="1614" y="10520"/>
                    <a:pt x="1366" y="10729"/>
                    <a:pt x="1179" y="10951"/>
                  </a:cubicBezTo>
                  <a:cubicBezTo>
                    <a:pt x="993" y="11173"/>
                    <a:pt x="869" y="11407"/>
                    <a:pt x="745" y="11638"/>
                  </a:cubicBezTo>
                  <a:cubicBezTo>
                    <a:pt x="621" y="11869"/>
                    <a:pt x="497" y="12096"/>
                    <a:pt x="372" y="12324"/>
                  </a:cubicBezTo>
                  <a:cubicBezTo>
                    <a:pt x="248" y="12552"/>
                    <a:pt x="124" y="12780"/>
                    <a:pt x="62" y="13008"/>
                  </a:cubicBezTo>
                  <a:cubicBezTo>
                    <a:pt x="0" y="13236"/>
                    <a:pt x="0" y="13464"/>
                    <a:pt x="0" y="13707"/>
                  </a:cubicBezTo>
                  <a:cubicBezTo>
                    <a:pt x="0" y="13950"/>
                    <a:pt x="0" y="14209"/>
                    <a:pt x="62" y="14455"/>
                  </a:cubicBezTo>
                  <a:cubicBezTo>
                    <a:pt x="124" y="14702"/>
                    <a:pt x="248" y="14936"/>
                    <a:pt x="434" y="15173"/>
                  </a:cubicBezTo>
                  <a:cubicBezTo>
                    <a:pt x="621" y="15410"/>
                    <a:pt x="869" y="15650"/>
                    <a:pt x="1179" y="15878"/>
                  </a:cubicBezTo>
                  <a:cubicBezTo>
                    <a:pt x="1490" y="16106"/>
                    <a:pt x="1862" y="16322"/>
                    <a:pt x="2359" y="16546"/>
                  </a:cubicBezTo>
                  <a:cubicBezTo>
                    <a:pt x="2855" y="16771"/>
                    <a:pt x="3476" y="17005"/>
                    <a:pt x="4097" y="17227"/>
                  </a:cubicBezTo>
                  <a:cubicBezTo>
                    <a:pt x="4717" y="17449"/>
                    <a:pt x="5338" y="17658"/>
                    <a:pt x="6083" y="17898"/>
                  </a:cubicBezTo>
                  <a:cubicBezTo>
                    <a:pt x="6828" y="18139"/>
                    <a:pt x="7697" y="18410"/>
                    <a:pt x="8317" y="18678"/>
                  </a:cubicBezTo>
                  <a:cubicBezTo>
                    <a:pt x="8938" y="18945"/>
                    <a:pt x="9310" y="19210"/>
                    <a:pt x="9434" y="19469"/>
                  </a:cubicBezTo>
                  <a:cubicBezTo>
                    <a:pt x="9559" y="19728"/>
                    <a:pt x="9434" y="19980"/>
                    <a:pt x="9062" y="20230"/>
                  </a:cubicBezTo>
                  <a:cubicBezTo>
                    <a:pt x="8690" y="20479"/>
                    <a:pt x="8069" y="20725"/>
                    <a:pt x="7697" y="20953"/>
                  </a:cubicBezTo>
                  <a:cubicBezTo>
                    <a:pt x="7324" y="21181"/>
                    <a:pt x="7200" y="21391"/>
                    <a:pt x="70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11375316" y="627834"/>
              <a:ext cx="188034" cy="43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38" fill="norm" stroke="1" extrusionOk="0">
                  <a:moveTo>
                    <a:pt x="21320" y="2220"/>
                  </a:moveTo>
                  <a:cubicBezTo>
                    <a:pt x="21320" y="1494"/>
                    <a:pt x="21320" y="767"/>
                    <a:pt x="20480" y="351"/>
                  </a:cubicBezTo>
                  <a:cubicBezTo>
                    <a:pt x="19640" y="-64"/>
                    <a:pt x="17960" y="-168"/>
                    <a:pt x="15680" y="351"/>
                  </a:cubicBezTo>
                  <a:cubicBezTo>
                    <a:pt x="13400" y="870"/>
                    <a:pt x="10520" y="2013"/>
                    <a:pt x="7760" y="4142"/>
                  </a:cubicBezTo>
                  <a:cubicBezTo>
                    <a:pt x="5000" y="6270"/>
                    <a:pt x="2360" y="9386"/>
                    <a:pt x="1040" y="12190"/>
                  </a:cubicBezTo>
                  <a:cubicBezTo>
                    <a:pt x="-280" y="14994"/>
                    <a:pt x="-280" y="17486"/>
                    <a:pt x="680" y="19095"/>
                  </a:cubicBezTo>
                  <a:cubicBezTo>
                    <a:pt x="1640" y="20705"/>
                    <a:pt x="3560" y="21432"/>
                    <a:pt x="6200" y="21328"/>
                  </a:cubicBezTo>
                  <a:cubicBezTo>
                    <a:pt x="8840" y="21224"/>
                    <a:pt x="12200" y="20290"/>
                    <a:pt x="15560" y="19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11524029" y="913177"/>
              <a:ext cx="95529" cy="135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206" fill="norm" stroke="1" extrusionOk="0">
                  <a:moveTo>
                    <a:pt x="14358" y="1189"/>
                  </a:moveTo>
                  <a:cubicBezTo>
                    <a:pt x="12010" y="525"/>
                    <a:pt x="9662" y="-140"/>
                    <a:pt x="7549" y="26"/>
                  </a:cubicBezTo>
                  <a:cubicBezTo>
                    <a:pt x="5436" y="192"/>
                    <a:pt x="3558" y="1189"/>
                    <a:pt x="2149" y="4346"/>
                  </a:cubicBezTo>
                  <a:cubicBezTo>
                    <a:pt x="740" y="7503"/>
                    <a:pt x="-199" y="12820"/>
                    <a:pt x="36" y="16143"/>
                  </a:cubicBezTo>
                  <a:cubicBezTo>
                    <a:pt x="271" y="19466"/>
                    <a:pt x="1679" y="20795"/>
                    <a:pt x="4731" y="21128"/>
                  </a:cubicBezTo>
                  <a:cubicBezTo>
                    <a:pt x="7784" y="21460"/>
                    <a:pt x="12479" y="20795"/>
                    <a:pt x="15766" y="17971"/>
                  </a:cubicBezTo>
                  <a:cubicBezTo>
                    <a:pt x="19053" y="15146"/>
                    <a:pt x="20931" y="10162"/>
                    <a:pt x="21166" y="7005"/>
                  </a:cubicBezTo>
                  <a:cubicBezTo>
                    <a:pt x="21401" y="3848"/>
                    <a:pt x="19992" y="2518"/>
                    <a:pt x="18584" y="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11707235" y="866687"/>
              <a:ext cx="102823" cy="181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485" fill="norm" stroke="1" extrusionOk="0">
                  <a:moveTo>
                    <a:pt x="3034" y="6415"/>
                  </a:moveTo>
                  <a:cubicBezTo>
                    <a:pt x="3034" y="8927"/>
                    <a:pt x="3034" y="11438"/>
                    <a:pt x="2602" y="13825"/>
                  </a:cubicBezTo>
                  <a:cubicBezTo>
                    <a:pt x="2170" y="16211"/>
                    <a:pt x="1306" y="18471"/>
                    <a:pt x="658" y="18848"/>
                  </a:cubicBezTo>
                  <a:cubicBezTo>
                    <a:pt x="10" y="19225"/>
                    <a:pt x="-422" y="17718"/>
                    <a:pt x="658" y="14578"/>
                  </a:cubicBezTo>
                  <a:cubicBezTo>
                    <a:pt x="1738" y="11438"/>
                    <a:pt x="4330" y="6666"/>
                    <a:pt x="6274" y="3778"/>
                  </a:cubicBezTo>
                  <a:cubicBezTo>
                    <a:pt x="8218" y="890"/>
                    <a:pt x="9514" y="-115"/>
                    <a:pt x="11242" y="11"/>
                  </a:cubicBezTo>
                  <a:cubicBezTo>
                    <a:pt x="12970" y="136"/>
                    <a:pt x="15130" y="1392"/>
                    <a:pt x="17074" y="4406"/>
                  </a:cubicBezTo>
                  <a:cubicBezTo>
                    <a:pt x="19018" y="7420"/>
                    <a:pt x="20746" y="12192"/>
                    <a:pt x="20962" y="15332"/>
                  </a:cubicBezTo>
                  <a:cubicBezTo>
                    <a:pt x="21178" y="18471"/>
                    <a:pt x="19882" y="19978"/>
                    <a:pt x="18586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11868149" y="849377"/>
              <a:ext cx="71678" cy="203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141" fill="norm" stroke="1" extrusionOk="0">
                  <a:moveTo>
                    <a:pt x="16663" y="6771"/>
                  </a:moveTo>
                  <a:cubicBezTo>
                    <a:pt x="17280" y="5669"/>
                    <a:pt x="17897" y="4567"/>
                    <a:pt x="18206" y="3465"/>
                  </a:cubicBezTo>
                  <a:cubicBezTo>
                    <a:pt x="18514" y="2363"/>
                    <a:pt x="18514" y="1261"/>
                    <a:pt x="16663" y="600"/>
                  </a:cubicBezTo>
                  <a:cubicBezTo>
                    <a:pt x="14811" y="-62"/>
                    <a:pt x="11109" y="-282"/>
                    <a:pt x="7406" y="489"/>
                  </a:cubicBezTo>
                  <a:cubicBezTo>
                    <a:pt x="3703" y="1261"/>
                    <a:pt x="0" y="3024"/>
                    <a:pt x="0" y="4898"/>
                  </a:cubicBezTo>
                  <a:cubicBezTo>
                    <a:pt x="0" y="6771"/>
                    <a:pt x="3703" y="8755"/>
                    <a:pt x="7714" y="10518"/>
                  </a:cubicBezTo>
                  <a:cubicBezTo>
                    <a:pt x="11726" y="12281"/>
                    <a:pt x="16046" y="13824"/>
                    <a:pt x="18514" y="15147"/>
                  </a:cubicBezTo>
                  <a:cubicBezTo>
                    <a:pt x="20983" y="16469"/>
                    <a:pt x="21600" y="17571"/>
                    <a:pt x="20057" y="18673"/>
                  </a:cubicBezTo>
                  <a:cubicBezTo>
                    <a:pt x="18514" y="19775"/>
                    <a:pt x="14811" y="20877"/>
                    <a:pt x="11726" y="21098"/>
                  </a:cubicBezTo>
                  <a:cubicBezTo>
                    <a:pt x="8640" y="21318"/>
                    <a:pt x="6171" y="20657"/>
                    <a:pt x="3703" y="19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11982449" y="927100"/>
              <a:ext cx="190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12007850" y="806450"/>
              <a:ext cx="63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12044232" y="810492"/>
              <a:ext cx="63936" cy="217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21163" fill="norm" stroke="1" extrusionOk="0">
                  <a:moveTo>
                    <a:pt x="18773" y="2076"/>
                  </a:moveTo>
                  <a:cubicBezTo>
                    <a:pt x="16073" y="1459"/>
                    <a:pt x="13373" y="842"/>
                    <a:pt x="10335" y="430"/>
                  </a:cubicBezTo>
                  <a:cubicBezTo>
                    <a:pt x="7298" y="19"/>
                    <a:pt x="3923" y="-187"/>
                    <a:pt x="1898" y="224"/>
                  </a:cubicBezTo>
                  <a:cubicBezTo>
                    <a:pt x="-127" y="636"/>
                    <a:pt x="-802" y="1664"/>
                    <a:pt x="1223" y="3619"/>
                  </a:cubicBezTo>
                  <a:cubicBezTo>
                    <a:pt x="3248" y="5573"/>
                    <a:pt x="7973" y="8453"/>
                    <a:pt x="11686" y="10819"/>
                  </a:cubicBezTo>
                  <a:cubicBezTo>
                    <a:pt x="15398" y="13184"/>
                    <a:pt x="18098" y="15036"/>
                    <a:pt x="19448" y="16579"/>
                  </a:cubicBezTo>
                  <a:cubicBezTo>
                    <a:pt x="20798" y="18122"/>
                    <a:pt x="20798" y="19356"/>
                    <a:pt x="18773" y="20179"/>
                  </a:cubicBezTo>
                  <a:cubicBezTo>
                    <a:pt x="16748" y="21002"/>
                    <a:pt x="12698" y="21413"/>
                    <a:pt x="10335" y="21002"/>
                  </a:cubicBezTo>
                  <a:cubicBezTo>
                    <a:pt x="7973" y="20590"/>
                    <a:pt x="7298" y="19356"/>
                    <a:pt x="6623" y="18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2171733" y="679450"/>
              <a:ext cx="58368" cy="373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438" fill="norm" stroke="1" extrusionOk="0">
                  <a:moveTo>
                    <a:pt x="21272" y="0"/>
                  </a:moveTo>
                  <a:cubicBezTo>
                    <a:pt x="15101" y="4611"/>
                    <a:pt x="8929" y="9222"/>
                    <a:pt x="5072" y="12438"/>
                  </a:cubicBezTo>
                  <a:cubicBezTo>
                    <a:pt x="1215" y="15654"/>
                    <a:pt x="-328" y="17474"/>
                    <a:pt x="58" y="18809"/>
                  </a:cubicBezTo>
                  <a:cubicBezTo>
                    <a:pt x="443" y="20144"/>
                    <a:pt x="2758" y="20993"/>
                    <a:pt x="6229" y="21297"/>
                  </a:cubicBezTo>
                  <a:cubicBezTo>
                    <a:pt x="9701" y="21600"/>
                    <a:pt x="14329" y="21357"/>
                    <a:pt x="18958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12153899" y="852641"/>
              <a:ext cx="288662" cy="18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03" fill="norm" stroke="1" extrusionOk="0">
                  <a:moveTo>
                    <a:pt x="0" y="1963"/>
                  </a:moveTo>
                  <a:cubicBezTo>
                    <a:pt x="473" y="2923"/>
                    <a:pt x="946" y="3883"/>
                    <a:pt x="2365" y="4363"/>
                  </a:cubicBezTo>
                  <a:cubicBezTo>
                    <a:pt x="3784" y="4843"/>
                    <a:pt x="6149" y="4843"/>
                    <a:pt x="7726" y="4843"/>
                  </a:cubicBezTo>
                  <a:cubicBezTo>
                    <a:pt x="9302" y="4843"/>
                    <a:pt x="10091" y="4843"/>
                    <a:pt x="10800" y="4363"/>
                  </a:cubicBezTo>
                  <a:cubicBezTo>
                    <a:pt x="11509" y="3883"/>
                    <a:pt x="12140" y="2923"/>
                    <a:pt x="12140" y="2083"/>
                  </a:cubicBezTo>
                  <a:cubicBezTo>
                    <a:pt x="12140" y="1243"/>
                    <a:pt x="11509" y="523"/>
                    <a:pt x="10800" y="523"/>
                  </a:cubicBezTo>
                  <a:cubicBezTo>
                    <a:pt x="10091" y="523"/>
                    <a:pt x="9302" y="1243"/>
                    <a:pt x="8435" y="3883"/>
                  </a:cubicBezTo>
                  <a:cubicBezTo>
                    <a:pt x="7568" y="6523"/>
                    <a:pt x="6622" y="11083"/>
                    <a:pt x="6307" y="13963"/>
                  </a:cubicBezTo>
                  <a:cubicBezTo>
                    <a:pt x="5991" y="16843"/>
                    <a:pt x="6307" y="18043"/>
                    <a:pt x="6858" y="18643"/>
                  </a:cubicBezTo>
                  <a:cubicBezTo>
                    <a:pt x="7410" y="19243"/>
                    <a:pt x="8199" y="19243"/>
                    <a:pt x="9302" y="18523"/>
                  </a:cubicBezTo>
                  <a:cubicBezTo>
                    <a:pt x="10406" y="17803"/>
                    <a:pt x="11825" y="16363"/>
                    <a:pt x="12771" y="15043"/>
                  </a:cubicBezTo>
                  <a:cubicBezTo>
                    <a:pt x="13717" y="13723"/>
                    <a:pt x="14190" y="12523"/>
                    <a:pt x="14190" y="12763"/>
                  </a:cubicBezTo>
                  <a:cubicBezTo>
                    <a:pt x="14190" y="13003"/>
                    <a:pt x="13717" y="14683"/>
                    <a:pt x="13323" y="16243"/>
                  </a:cubicBezTo>
                  <a:cubicBezTo>
                    <a:pt x="12928" y="17803"/>
                    <a:pt x="12613" y="19243"/>
                    <a:pt x="12692" y="19483"/>
                  </a:cubicBezTo>
                  <a:cubicBezTo>
                    <a:pt x="12771" y="19723"/>
                    <a:pt x="13244" y="18763"/>
                    <a:pt x="14347" y="15523"/>
                  </a:cubicBezTo>
                  <a:cubicBezTo>
                    <a:pt x="15451" y="12283"/>
                    <a:pt x="17185" y="6763"/>
                    <a:pt x="18447" y="3643"/>
                  </a:cubicBezTo>
                  <a:cubicBezTo>
                    <a:pt x="19708" y="523"/>
                    <a:pt x="20496" y="-197"/>
                    <a:pt x="20969" y="43"/>
                  </a:cubicBezTo>
                  <a:cubicBezTo>
                    <a:pt x="21442" y="283"/>
                    <a:pt x="21600" y="1483"/>
                    <a:pt x="21442" y="5203"/>
                  </a:cubicBezTo>
                  <a:cubicBezTo>
                    <a:pt x="21285" y="8923"/>
                    <a:pt x="20812" y="15163"/>
                    <a:pt x="20339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12522994" y="635000"/>
              <a:ext cx="88107" cy="408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06" fill="norm" stroke="1" extrusionOk="0">
                  <a:moveTo>
                    <a:pt x="21407" y="0"/>
                  </a:moveTo>
                  <a:cubicBezTo>
                    <a:pt x="16778" y="2115"/>
                    <a:pt x="12150" y="4231"/>
                    <a:pt x="8550" y="7237"/>
                  </a:cubicBezTo>
                  <a:cubicBezTo>
                    <a:pt x="4950" y="10243"/>
                    <a:pt x="2378" y="14140"/>
                    <a:pt x="1093" y="16423"/>
                  </a:cubicBezTo>
                  <a:cubicBezTo>
                    <a:pt x="-193" y="18705"/>
                    <a:pt x="-193" y="19373"/>
                    <a:pt x="321" y="19986"/>
                  </a:cubicBezTo>
                  <a:cubicBezTo>
                    <a:pt x="836" y="20598"/>
                    <a:pt x="1864" y="21155"/>
                    <a:pt x="3921" y="21377"/>
                  </a:cubicBezTo>
                  <a:cubicBezTo>
                    <a:pt x="5978" y="21600"/>
                    <a:pt x="9064" y="21489"/>
                    <a:pt x="1215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12484099" y="793750"/>
              <a:ext cx="1651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7100"/>
                    <a:pt x="1662" y="12600"/>
                    <a:pt x="5262" y="9000"/>
                  </a:cubicBezTo>
                  <a:cubicBezTo>
                    <a:pt x="8862" y="5400"/>
                    <a:pt x="1523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12678687" y="629227"/>
              <a:ext cx="107347" cy="291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6" h="21557" fill="norm" stroke="1" extrusionOk="0">
                  <a:moveTo>
                    <a:pt x="428" y="2774"/>
                  </a:moveTo>
                  <a:cubicBezTo>
                    <a:pt x="28" y="1992"/>
                    <a:pt x="-372" y="1209"/>
                    <a:pt x="628" y="740"/>
                  </a:cubicBezTo>
                  <a:cubicBezTo>
                    <a:pt x="1628" y="270"/>
                    <a:pt x="4028" y="114"/>
                    <a:pt x="7028" y="35"/>
                  </a:cubicBezTo>
                  <a:cubicBezTo>
                    <a:pt x="10028" y="-43"/>
                    <a:pt x="13628" y="-43"/>
                    <a:pt x="16428" y="583"/>
                  </a:cubicBezTo>
                  <a:cubicBezTo>
                    <a:pt x="19228" y="1209"/>
                    <a:pt x="21228" y="2461"/>
                    <a:pt x="19828" y="4574"/>
                  </a:cubicBezTo>
                  <a:cubicBezTo>
                    <a:pt x="18428" y="6687"/>
                    <a:pt x="13628" y="9661"/>
                    <a:pt x="11028" y="12635"/>
                  </a:cubicBezTo>
                  <a:cubicBezTo>
                    <a:pt x="8428" y="15609"/>
                    <a:pt x="8028" y="18583"/>
                    <a:pt x="7628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12706349" y="1041400"/>
              <a:ext cx="12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711200" y="2044700"/>
              <a:ext cx="111569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980"/>
                  </a:moveTo>
                  <a:cubicBezTo>
                    <a:pt x="148" y="19620"/>
                    <a:pt x="295" y="19260"/>
                    <a:pt x="455" y="18900"/>
                  </a:cubicBezTo>
                  <a:cubicBezTo>
                    <a:pt x="615" y="18540"/>
                    <a:pt x="787" y="18180"/>
                    <a:pt x="955" y="17820"/>
                  </a:cubicBezTo>
                  <a:cubicBezTo>
                    <a:pt x="1123" y="17460"/>
                    <a:pt x="1287" y="17100"/>
                    <a:pt x="1463" y="16560"/>
                  </a:cubicBezTo>
                  <a:cubicBezTo>
                    <a:pt x="1639" y="16020"/>
                    <a:pt x="1828" y="15300"/>
                    <a:pt x="1987" y="14670"/>
                  </a:cubicBezTo>
                  <a:cubicBezTo>
                    <a:pt x="2147" y="14040"/>
                    <a:pt x="2278" y="13500"/>
                    <a:pt x="2416" y="13050"/>
                  </a:cubicBezTo>
                  <a:cubicBezTo>
                    <a:pt x="2553" y="12600"/>
                    <a:pt x="2696" y="12240"/>
                    <a:pt x="2848" y="11880"/>
                  </a:cubicBezTo>
                  <a:cubicBezTo>
                    <a:pt x="3000" y="11520"/>
                    <a:pt x="3159" y="11160"/>
                    <a:pt x="3319" y="10800"/>
                  </a:cubicBezTo>
                  <a:cubicBezTo>
                    <a:pt x="3479" y="10440"/>
                    <a:pt x="3639" y="10080"/>
                    <a:pt x="3809" y="9630"/>
                  </a:cubicBezTo>
                  <a:cubicBezTo>
                    <a:pt x="3979" y="9180"/>
                    <a:pt x="4159" y="8640"/>
                    <a:pt x="4297" y="8280"/>
                  </a:cubicBezTo>
                  <a:cubicBezTo>
                    <a:pt x="4434" y="7920"/>
                    <a:pt x="4528" y="7740"/>
                    <a:pt x="4622" y="7560"/>
                  </a:cubicBezTo>
                  <a:cubicBezTo>
                    <a:pt x="4717" y="7380"/>
                    <a:pt x="4811" y="7200"/>
                    <a:pt x="4905" y="7020"/>
                  </a:cubicBezTo>
                  <a:cubicBezTo>
                    <a:pt x="4999" y="6840"/>
                    <a:pt x="5094" y="6660"/>
                    <a:pt x="5247" y="6300"/>
                  </a:cubicBezTo>
                  <a:cubicBezTo>
                    <a:pt x="5401" y="5940"/>
                    <a:pt x="5614" y="5400"/>
                    <a:pt x="5821" y="4860"/>
                  </a:cubicBezTo>
                  <a:cubicBezTo>
                    <a:pt x="6028" y="4320"/>
                    <a:pt x="6229" y="3780"/>
                    <a:pt x="6389" y="3420"/>
                  </a:cubicBezTo>
                  <a:cubicBezTo>
                    <a:pt x="6548" y="3060"/>
                    <a:pt x="6667" y="2880"/>
                    <a:pt x="6778" y="2700"/>
                  </a:cubicBezTo>
                  <a:cubicBezTo>
                    <a:pt x="6889" y="2520"/>
                    <a:pt x="6991" y="2340"/>
                    <a:pt x="7096" y="2160"/>
                  </a:cubicBezTo>
                  <a:cubicBezTo>
                    <a:pt x="7200" y="1980"/>
                    <a:pt x="7307" y="1800"/>
                    <a:pt x="7425" y="1620"/>
                  </a:cubicBezTo>
                  <a:cubicBezTo>
                    <a:pt x="7544" y="1440"/>
                    <a:pt x="7675" y="1260"/>
                    <a:pt x="7798" y="1080"/>
                  </a:cubicBezTo>
                  <a:cubicBezTo>
                    <a:pt x="7921" y="900"/>
                    <a:pt x="8036" y="720"/>
                    <a:pt x="8149" y="630"/>
                  </a:cubicBezTo>
                  <a:cubicBezTo>
                    <a:pt x="8261" y="540"/>
                    <a:pt x="8372" y="540"/>
                    <a:pt x="8489" y="450"/>
                  </a:cubicBezTo>
                  <a:cubicBezTo>
                    <a:pt x="8606" y="360"/>
                    <a:pt x="8729" y="180"/>
                    <a:pt x="8854" y="90"/>
                  </a:cubicBezTo>
                  <a:cubicBezTo>
                    <a:pt x="8978" y="0"/>
                    <a:pt x="9106" y="0"/>
                    <a:pt x="9231" y="0"/>
                  </a:cubicBezTo>
                  <a:cubicBezTo>
                    <a:pt x="9355" y="0"/>
                    <a:pt x="9478" y="0"/>
                    <a:pt x="9603" y="0"/>
                  </a:cubicBezTo>
                  <a:cubicBezTo>
                    <a:pt x="9728" y="0"/>
                    <a:pt x="9855" y="0"/>
                    <a:pt x="9978" y="0"/>
                  </a:cubicBezTo>
                  <a:cubicBezTo>
                    <a:pt x="10101" y="0"/>
                    <a:pt x="10220" y="0"/>
                    <a:pt x="10347" y="0"/>
                  </a:cubicBezTo>
                  <a:cubicBezTo>
                    <a:pt x="10474" y="0"/>
                    <a:pt x="10609" y="0"/>
                    <a:pt x="10743" y="0"/>
                  </a:cubicBezTo>
                  <a:cubicBezTo>
                    <a:pt x="10876" y="0"/>
                    <a:pt x="11007" y="0"/>
                    <a:pt x="11140" y="0"/>
                  </a:cubicBezTo>
                  <a:cubicBezTo>
                    <a:pt x="11273" y="0"/>
                    <a:pt x="11409" y="0"/>
                    <a:pt x="11611" y="0"/>
                  </a:cubicBezTo>
                  <a:cubicBezTo>
                    <a:pt x="11814" y="0"/>
                    <a:pt x="12085" y="0"/>
                    <a:pt x="12290" y="90"/>
                  </a:cubicBezTo>
                  <a:cubicBezTo>
                    <a:pt x="12494" y="180"/>
                    <a:pt x="12634" y="360"/>
                    <a:pt x="12775" y="450"/>
                  </a:cubicBezTo>
                  <a:cubicBezTo>
                    <a:pt x="12917" y="540"/>
                    <a:pt x="13060" y="540"/>
                    <a:pt x="13197" y="630"/>
                  </a:cubicBezTo>
                  <a:cubicBezTo>
                    <a:pt x="13335" y="720"/>
                    <a:pt x="13466" y="900"/>
                    <a:pt x="13605" y="1080"/>
                  </a:cubicBezTo>
                  <a:cubicBezTo>
                    <a:pt x="13744" y="1260"/>
                    <a:pt x="13892" y="1440"/>
                    <a:pt x="14037" y="1620"/>
                  </a:cubicBezTo>
                  <a:cubicBezTo>
                    <a:pt x="14183" y="1800"/>
                    <a:pt x="14326" y="1980"/>
                    <a:pt x="14470" y="2160"/>
                  </a:cubicBezTo>
                  <a:cubicBezTo>
                    <a:pt x="14613" y="2340"/>
                    <a:pt x="14757" y="2520"/>
                    <a:pt x="14894" y="2700"/>
                  </a:cubicBezTo>
                  <a:cubicBezTo>
                    <a:pt x="15031" y="2880"/>
                    <a:pt x="15162" y="3060"/>
                    <a:pt x="15304" y="3240"/>
                  </a:cubicBezTo>
                  <a:cubicBezTo>
                    <a:pt x="15445" y="3420"/>
                    <a:pt x="15597" y="3600"/>
                    <a:pt x="15742" y="3780"/>
                  </a:cubicBezTo>
                  <a:cubicBezTo>
                    <a:pt x="15888" y="3960"/>
                    <a:pt x="16027" y="4140"/>
                    <a:pt x="16166" y="4410"/>
                  </a:cubicBezTo>
                  <a:cubicBezTo>
                    <a:pt x="16306" y="4680"/>
                    <a:pt x="16445" y="5040"/>
                    <a:pt x="16578" y="5310"/>
                  </a:cubicBezTo>
                  <a:cubicBezTo>
                    <a:pt x="16711" y="5580"/>
                    <a:pt x="16838" y="5760"/>
                    <a:pt x="16973" y="6030"/>
                  </a:cubicBezTo>
                  <a:cubicBezTo>
                    <a:pt x="17109" y="6300"/>
                    <a:pt x="17252" y="6660"/>
                    <a:pt x="17389" y="7020"/>
                  </a:cubicBezTo>
                  <a:cubicBezTo>
                    <a:pt x="17527" y="7380"/>
                    <a:pt x="17658" y="7740"/>
                    <a:pt x="17791" y="8100"/>
                  </a:cubicBezTo>
                  <a:cubicBezTo>
                    <a:pt x="17924" y="8460"/>
                    <a:pt x="18059" y="8820"/>
                    <a:pt x="18250" y="9270"/>
                  </a:cubicBezTo>
                  <a:cubicBezTo>
                    <a:pt x="18441" y="9720"/>
                    <a:pt x="18686" y="10260"/>
                    <a:pt x="18869" y="10710"/>
                  </a:cubicBezTo>
                  <a:cubicBezTo>
                    <a:pt x="19051" y="11160"/>
                    <a:pt x="19170" y="11520"/>
                    <a:pt x="19334" y="12060"/>
                  </a:cubicBezTo>
                  <a:cubicBezTo>
                    <a:pt x="19498" y="12600"/>
                    <a:pt x="19707" y="13320"/>
                    <a:pt x="19916" y="14040"/>
                  </a:cubicBezTo>
                  <a:cubicBezTo>
                    <a:pt x="20125" y="14760"/>
                    <a:pt x="20334" y="15480"/>
                    <a:pt x="20528" y="16290"/>
                  </a:cubicBezTo>
                  <a:cubicBezTo>
                    <a:pt x="20723" y="17100"/>
                    <a:pt x="20903" y="18000"/>
                    <a:pt x="21080" y="18900"/>
                  </a:cubicBezTo>
                  <a:cubicBezTo>
                    <a:pt x="21256" y="19800"/>
                    <a:pt x="21428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883084" y="2865172"/>
              <a:ext cx="127889" cy="634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522" fill="norm" stroke="1" extrusionOk="0">
                  <a:moveTo>
                    <a:pt x="4044" y="5983"/>
                  </a:moveTo>
                  <a:cubicBezTo>
                    <a:pt x="5073" y="8136"/>
                    <a:pt x="6101" y="10289"/>
                    <a:pt x="6616" y="12764"/>
                  </a:cubicBezTo>
                  <a:cubicBezTo>
                    <a:pt x="7130" y="15240"/>
                    <a:pt x="7130" y="18039"/>
                    <a:pt x="7130" y="19617"/>
                  </a:cubicBezTo>
                  <a:cubicBezTo>
                    <a:pt x="7130" y="21196"/>
                    <a:pt x="7130" y="21555"/>
                    <a:pt x="6787" y="21519"/>
                  </a:cubicBezTo>
                  <a:cubicBezTo>
                    <a:pt x="6444" y="21483"/>
                    <a:pt x="5758" y="21053"/>
                    <a:pt x="4387" y="19510"/>
                  </a:cubicBezTo>
                  <a:cubicBezTo>
                    <a:pt x="3016" y="17967"/>
                    <a:pt x="958" y="15312"/>
                    <a:pt x="273" y="12549"/>
                  </a:cubicBezTo>
                  <a:cubicBezTo>
                    <a:pt x="-413" y="9786"/>
                    <a:pt x="273" y="6916"/>
                    <a:pt x="1473" y="4978"/>
                  </a:cubicBezTo>
                  <a:cubicBezTo>
                    <a:pt x="2673" y="3041"/>
                    <a:pt x="4387" y="2036"/>
                    <a:pt x="5930" y="1354"/>
                  </a:cubicBezTo>
                  <a:cubicBezTo>
                    <a:pt x="7473" y="673"/>
                    <a:pt x="8844" y="314"/>
                    <a:pt x="10558" y="134"/>
                  </a:cubicBezTo>
                  <a:cubicBezTo>
                    <a:pt x="12273" y="-45"/>
                    <a:pt x="14330" y="-45"/>
                    <a:pt x="16044" y="134"/>
                  </a:cubicBezTo>
                  <a:cubicBezTo>
                    <a:pt x="17758" y="314"/>
                    <a:pt x="19130" y="673"/>
                    <a:pt x="19987" y="1462"/>
                  </a:cubicBezTo>
                  <a:cubicBezTo>
                    <a:pt x="20844" y="2251"/>
                    <a:pt x="21187" y="3471"/>
                    <a:pt x="19644" y="4727"/>
                  </a:cubicBezTo>
                  <a:cubicBezTo>
                    <a:pt x="18101" y="5983"/>
                    <a:pt x="14673" y="7275"/>
                    <a:pt x="12101" y="7885"/>
                  </a:cubicBezTo>
                  <a:cubicBezTo>
                    <a:pt x="9530" y="8495"/>
                    <a:pt x="7816" y="8423"/>
                    <a:pt x="6101" y="8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1035050" y="3086100"/>
              <a:ext cx="1143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4708"/>
                    <a:pt x="10400" y="9415"/>
                    <a:pt x="14000" y="13015"/>
                  </a:cubicBezTo>
                  <a:cubicBezTo>
                    <a:pt x="17600" y="16615"/>
                    <a:pt x="19600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069885" y="3079750"/>
              <a:ext cx="85815" cy="158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221" fill="norm" stroke="1" extrusionOk="0">
                  <a:moveTo>
                    <a:pt x="21359" y="0"/>
                  </a:moveTo>
                  <a:cubicBezTo>
                    <a:pt x="17671" y="3126"/>
                    <a:pt x="13983" y="6253"/>
                    <a:pt x="11086" y="8953"/>
                  </a:cubicBezTo>
                  <a:cubicBezTo>
                    <a:pt x="8188" y="11653"/>
                    <a:pt x="6081" y="13926"/>
                    <a:pt x="3974" y="16058"/>
                  </a:cubicBezTo>
                  <a:cubicBezTo>
                    <a:pt x="1866" y="18189"/>
                    <a:pt x="-241" y="20179"/>
                    <a:pt x="22" y="20889"/>
                  </a:cubicBezTo>
                  <a:cubicBezTo>
                    <a:pt x="286" y="21600"/>
                    <a:pt x="2920" y="21032"/>
                    <a:pt x="5554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258150" y="2857500"/>
              <a:ext cx="94400" cy="293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17" fill="norm" stroke="1" extrusionOk="0">
                  <a:moveTo>
                    <a:pt x="21407" y="926"/>
                  </a:moveTo>
                  <a:cubicBezTo>
                    <a:pt x="19487" y="463"/>
                    <a:pt x="17567" y="0"/>
                    <a:pt x="15647" y="0"/>
                  </a:cubicBezTo>
                  <a:cubicBezTo>
                    <a:pt x="13727" y="0"/>
                    <a:pt x="11807" y="463"/>
                    <a:pt x="9647" y="2006"/>
                  </a:cubicBezTo>
                  <a:cubicBezTo>
                    <a:pt x="7487" y="3549"/>
                    <a:pt x="5087" y="6171"/>
                    <a:pt x="3407" y="9180"/>
                  </a:cubicBezTo>
                  <a:cubicBezTo>
                    <a:pt x="1727" y="12189"/>
                    <a:pt x="767" y="15583"/>
                    <a:pt x="287" y="17666"/>
                  </a:cubicBezTo>
                  <a:cubicBezTo>
                    <a:pt x="-193" y="19749"/>
                    <a:pt x="-193" y="20520"/>
                    <a:pt x="1247" y="20983"/>
                  </a:cubicBezTo>
                  <a:cubicBezTo>
                    <a:pt x="2687" y="21446"/>
                    <a:pt x="5567" y="21600"/>
                    <a:pt x="8687" y="21137"/>
                  </a:cubicBezTo>
                  <a:cubicBezTo>
                    <a:pt x="11807" y="20674"/>
                    <a:pt x="15167" y="19594"/>
                    <a:pt x="18527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359908" y="2865741"/>
              <a:ext cx="169221" cy="252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39" fill="norm" stroke="1" extrusionOk="0">
                  <a:moveTo>
                    <a:pt x="19073" y="3079"/>
                  </a:moveTo>
                  <a:cubicBezTo>
                    <a:pt x="19873" y="1639"/>
                    <a:pt x="20673" y="199"/>
                    <a:pt x="21073" y="19"/>
                  </a:cubicBezTo>
                  <a:cubicBezTo>
                    <a:pt x="21473" y="-161"/>
                    <a:pt x="21473" y="919"/>
                    <a:pt x="20406" y="3529"/>
                  </a:cubicBezTo>
                  <a:cubicBezTo>
                    <a:pt x="19340" y="6139"/>
                    <a:pt x="17206" y="10279"/>
                    <a:pt x="15073" y="13159"/>
                  </a:cubicBezTo>
                  <a:cubicBezTo>
                    <a:pt x="12940" y="16039"/>
                    <a:pt x="10806" y="17659"/>
                    <a:pt x="8673" y="18559"/>
                  </a:cubicBezTo>
                  <a:cubicBezTo>
                    <a:pt x="6540" y="19459"/>
                    <a:pt x="4406" y="19639"/>
                    <a:pt x="2940" y="19099"/>
                  </a:cubicBezTo>
                  <a:cubicBezTo>
                    <a:pt x="1473" y="18559"/>
                    <a:pt x="673" y="17299"/>
                    <a:pt x="273" y="16129"/>
                  </a:cubicBezTo>
                  <a:cubicBezTo>
                    <a:pt x="-127" y="14959"/>
                    <a:pt x="-127" y="13879"/>
                    <a:pt x="540" y="13249"/>
                  </a:cubicBezTo>
                  <a:cubicBezTo>
                    <a:pt x="1206" y="12619"/>
                    <a:pt x="2540" y="12439"/>
                    <a:pt x="6006" y="13879"/>
                  </a:cubicBezTo>
                  <a:cubicBezTo>
                    <a:pt x="9473" y="15319"/>
                    <a:pt x="15073" y="18379"/>
                    <a:pt x="20673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1625600" y="2813050"/>
              <a:ext cx="106470" cy="338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452" fill="norm" stroke="1" extrusionOk="0">
                  <a:moveTo>
                    <a:pt x="0" y="0"/>
                  </a:moveTo>
                  <a:cubicBezTo>
                    <a:pt x="6646" y="3757"/>
                    <a:pt x="13292" y="7513"/>
                    <a:pt x="17031" y="10532"/>
                  </a:cubicBezTo>
                  <a:cubicBezTo>
                    <a:pt x="20769" y="13550"/>
                    <a:pt x="21600" y="15831"/>
                    <a:pt x="20354" y="17575"/>
                  </a:cubicBezTo>
                  <a:cubicBezTo>
                    <a:pt x="19108" y="19319"/>
                    <a:pt x="15785" y="20527"/>
                    <a:pt x="13085" y="21063"/>
                  </a:cubicBezTo>
                  <a:cubicBezTo>
                    <a:pt x="10385" y="21600"/>
                    <a:pt x="8308" y="21466"/>
                    <a:pt x="6231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2088018" y="2971800"/>
              <a:ext cx="140833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3074" y="0"/>
                  </a:moveTo>
                  <a:cubicBezTo>
                    <a:pt x="1462" y="1440"/>
                    <a:pt x="-150" y="2880"/>
                    <a:pt x="11" y="4320"/>
                  </a:cubicBezTo>
                  <a:cubicBezTo>
                    <a:pt x="172" y="5760"/>
                    <a:pt x="2107" y="7200"/>
                    <a:pt x="5331" y="7920"/>
                  </a:cubicBezTo>
                  <a:cubicBezTo>
                    <a:pt x="8554" y="8640"/>
                    <a:pt x="13068" y="8640"/>
                    <a:pt x="15969" y="10800"/>
                  </a:cubicBezTo>
                  <a:cubicBezTo>
                    <a:pt x="18871" y="12960"/>
                    <a:pt x="20160" y="17280"/>
                    <a:pt x="21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2038350" y="3098800"/>
              <a:ext cx="2286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2653169" y="2715249"/>
              <a:ext cx="125257" cy="503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415" fill="norm" stroke="1" extrusionOk="0">
                  <a:moveTo>
                    <a:pt x="3376" y="7128"/>
                  </a:moveTo>
                  <a:cubicBezTo>
                    <a:pt x="3022" y="9468"/>
                    <a:pt x="2668" y="11808"/>
                    <a:pt x="2491" y="13923"/>
                  </a:cubicBezTo>
                  <a:cubicBezTo>
                    <a:pt x="2314" y="16038"/>
                    <a:pt x="2314" y="17928"/>
                    <a:pt x="1960" y="19233"/>
                  </a:cubicBezTo>
                  <a:cubicBezTo>
                    <a:pt x="1605" y="20538"/>
                    <a:pt x="897" y="21258"/>
                    <a:pt x="543" y="21393"/>
                  </a:cubicBezTo>
                  <a:cubicBezTo>
                    <a:pt x="189" y="21528"/>
                    <a:pt x="189" y="21078"/>
                    <a:pt x="189" y="19008"/>
                  </a:cubicBezTo>
                  <a:cubicBezTo>
                    <a:pt x="189" y="16938"/>
                    <a:pt x="189" y="13248"/>
                    <a:pt x="1251" y="10008"/>
                  </a:cubicBezTo>
                  <a:cubicBezTo>
                    <a:pt x="2314" y="6768"/>
                    <a:pt x="4438" y="3978"/>
                    <a:pt x="6032" y="2403"/>
                  </a:cubicBezTo>
                  <a:cubicBezTo>
                    <a:pt x="7625" y="828"/>
                    <a:pt x="8687" y="468"/>
                    <a:pt x="10104" y="243"/>
                  </a:cubicBezTo>
                  <a:cubicBezTo>
                    <a:pt x="11520" y="18"/>
                    <a:pt x="13291" y="-72"/>
                    <a:pt x="14884" y="63"/>
                  </a:cubicBezTo>
                  <a:cubicBezTo>
                    <a:pt x="16478" y="198"/>
                    <a:pt x="17894" y="558"/>
                    <a:pt x="19133" y="1548"/>
                  </a:cubicBezTo>
                  <a:cubicBezTo>
                    <a:pt x="20373" y="2538"/>
                    <a:pt x="21435" y="4158"/>
                    <a:pt x="20727" y="5328"/>
                  </a:cubicBezTo>
                  <a:cubicBezTo>
                    <a:pt x="20019" y="6498"/>
                    <a:pt x="17540" y="7218"/>
                    <a:pt x="14353" y="7713"/>
                  </a:cubicBezTo>
                  <a:cubicBezTo>
                    <a:pt x="11166" y="8208"/>
                    <a:pt x="7271" y="8478"/>
                    <a:pt x="4438" y="8613"/>
                  </a:cubicBezTo>
                  <a:cubicBezTo>
                    <a:pt x="1605" y="8748"/>
                    <a:pt x="-165" y="8748"/>
                    <a:pt x="12" y="8838"/>
                  </a:cubicBezTo>
                  <a:cubicBezTo>
                    <a:pt x="189" y="8928"/>
                    <a:pt x="2314" y="9108"/>
                    <a:pt x="4438" y="9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2772505" y="2984500"/>
              <a:ext cx="167546" cy="18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85" fill="norm" stroke="1" extrusionOk="0">
                  <a:moveTo>
                    <a:pt x="312" y="5891"/>
                  </a:moveTo>
                  <a:cubicBezTo>
                    <a:pt x="42" y="4173"/>
                    <a:pt x="-228" y="2455"/>
                    <a:pt x="312" y="1718"/>
                  </a:cubicBezTo>
                  <a:cubicBezTo>
                    <a:pt x="852" y="982"/>
                    <a:pt x="2202" y="1227"/>
                    <a:pt x="4227" y="2823"/>
                  </a:cubicBezTo>
                  <a:cubicBezTo>
                    <a:pt x="6252" y="4418"/>
                    <a:pt x="8952" y="7364"/>
                    <a:pt x="10437" y="10064"/>
                  </a:cubicBezTo>
                  <a:cubicBezTo>
                    <a:pt x="11922" y="12764"/>
                    <a:pt x="12192" y="15218"/>
                    <a:pt x="11517" y="17305"/>
                  </a:cubicBezTo>
                  <a:cubicBezTo>
                    <a:pt x="10842" y="19391"/>
                    <a:pt x="9222" y="21109"/>
                    <a:pt x="8142" y="21355"/>
                  </a:cubicBezTo>
                  <a:cubicBezTo>
                    <a:pt x="7062" y="21600"/>
                    <a:pt x="6522" y="20373"/>
                    <a:pt x="6657" y="17550"/>
                  </a:cubicBezTo>
                  <a:cubicBezTo>
                    <a:pt x="6792" y="14727"/>
                    <a:pt x="7602" y="10309"/>
                    <a:pt x="10167" y="7118"/>
                  </a:cubicBezTo>
                  <a:cubicBezTo>
                    <a:pt x="12732" y="3927"/>
                    <a:pt x="17052" y="1964"/>
                    <a:pt x="213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3077338" y="2788592"/>
              <a:ext cx="106690" cy="376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458" fill="norm" stroke="1" extrusionOk="0">
                  <a:moveTo>
                    <a:pt x="20411" y="2480"/>
                  </a:moveTo>
                  <a:cubicBezTo>
                    <a:pt x="20827" y="1877"/>
                    <a:pt x="21242" y="1273"/>
                    <a:pt x="20619" y="791"/>
                  </a:cubicBezTo>
                  <a:cubicBezTo>
                    <a:pt x="19996" y="308"/>
                    <a:pt x="18334" y="-54"/>
                    <a:pt x="16673" y="6"/>
                  </a:cubicBezTo>
                  <a:cubicBezTo>
                    <a:pt x="15011" y="67"/>
                    <a:pt x="13350" y="549"/>
                    <a:pt x="10650" y="2420"/>
                  </a:cubicBezTo>
                  <a:cubicBezTo>
                    <a:pt x="7950" y="4290"/>
                    <a:pt x="4211" y="7548"/>
                    <a:pt x="2134" y="10746"/>
                  </a:cubicBezTo>
                  <a:cubicBezTo>
                    <a:pt x="57" y="13944"/>
                    <a:pt x="-358" y="17081"/>
                    <a:pt x="265" y="18891"/>
                  </a:cubicBezTo>
                  <a:cubicBezTo>
                    <a:pt x="888" y="20701"/>
                    <a:pt x="2550" y="21184"/>
                    <a:pt x="5042" y="21365"/>
                  </a:cubicBezTo>
                  <a:cubicBezTo>
                    <a:pt x="7534" y="21546"/>
                    <a:pt x="10857" y="21425"/>
                    <a:pt x="1418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3257550" y="2876550"/>
              <a:ext cx="203200" cy="30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2250" y="2870"/>
                    <a:pt x="4500" y="5740"/>
                    <a:pt x="7200" y="9063"/>
                  </a:cubicBezTo>
                  <a:cubicBezTo>
                    <a:pt x="9900" y="12386"/>
                    <a:pt x="13050" y="16162"/>
                    <a:pt x="14962" y="18352"/>
                  </a:cubicBezTo>
                  <a:cubicBezTo>
                    <a:pt x="16875" y="20543"/>
                    <a:pt x="17550" y="21147"/>
                    <a:pt x="18450" y="21373"/>
                  </a:cubicBezTo>
                  <a:cubicBezTo>
                    <a:pt x="19350" y="21600"/>
                    <a:pt x="20475" y="21449"/>
                    <a:pt x="21600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3272580" y="2838449"/>
              <a:ext cx="194521" cy="373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543" fill="norm" stroke="1" extrusionOk="0">
                  <a:moveTo>
                    <a:pt x="21344" y="0"/>
                  </a:moveTo>
                  <a:cubicBezTo>
                    <a:pt x="20183" y="0"/>
                    <a:pt x="19021" y="0"/>
                    <a:pt x="17396" y="915"/>
                  </a:cubicBezTo>
                  <a:cubicBezTo>
                    <a:pt x="15770" y="1831"/>
                    <a:pt x="13679" y="3661"/>
                    <a:pt x="11241" y="6529"/>
                  </a:cubicBezTo>
                  <a:cubicBezTo>
                    <a:pt x="8802" y="9397"/>
                    <a:pt x="6015" y="13302"/>
                    <a:pt x="4273" y="15742"/>
                  </a:cubicBezTo>
                  <a:cubicBezTo>
                    <a:pt x="2531" y="18183"/>
                    <a:pt x="1834" y="19159"/>
                    <a:pt x="1138" y="20014"/>
                  </a:cubicBezTo>
                  <a:cubicBezTo>
                    <a:pt x="441" y="20868"/>
                    <a:pt x="-256" y="21600"/>
                    <a:pt x="92" y="21539"/>
                  </a:cubicBezTo>
                  <a:cubicBezTo>
                    <a:pt x="441" y="21478"/>
                    <a:pt x="1834" y="20624"/>
                    <a:pt x="3228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3619499" y="2952750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3594100" y="3048000"/>
              <a:ext cx="196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3916009" y="2857500"/>
              <a:ext cx="243242" cy="238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87" fill="norm" stroke="1" extrusionOk="0">
                  <a:moveTo>
                    <a:pt x="17488" y="0"/>
                  </a:moveTo>
                  <a:cubicBezTo>
                    <a:pt x="15626" y="4358"/>
                    <a:pt x="13764" y="8716"/>
                    <a:pt x="11343" y="12316"/>
                  </a:cubicBezTo>
                  <a:cubicBezTo>
                    <a:pt x="8922" y="15916"/>
                    <a:pt x="5943" y="18758"/>
                    <a:pt x="3988" y="20179"/>
                  </a:cubicBezTo>
                  <a:cubicBezTo>
                    <a:pt x="2032" y="21600"/>
                    <a:pt x="1101" y="21600"/>
                    <a:pt x="543" y="21032"/>
                  </a:cubicBezTo>
                  <a:cubicBezTo>
                    <a:pt x="-16" y="20463"/>
                    <a:pt x="-202" y="19326"/>
                    <a:pt x="264" y="17526"/>
                  </a:cubicBezTo>
                  <a:cubicBezTo>
                    <a:pt x="729" y="15726"/>
                    <a:pt x="1846" y="13263"/>
                    <a:pt x="2964" y="12032"/>
                  </a:cubicBezTo>
                  <a:cubicBezTo>
                    <a:pt x="4081" y="10800"/>
                    <a:pt x="5198" y="10800"/>
                    <a:pt x="7246" y="11653"/>
                  </a:cubicBezTo>
                  <a:cubicBezTo>
                    <a:pt x="9295" y="12505"/>
                    <a:pt x="12274" y="14211"/>
                    <a:pt x="14788" y="15916"/>
                  </a:cubicBezTo>
                  <a:cubicBezTo>
                    <a:pt x="17301" y="17621"/>
                    <a:pt x="19350" y="19326"/>
                    <a:pt x="21398" y="2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4260850" y="2711450"/>
              <a:ext cx="82245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0" h="21600" fill="norm" stroke="1" extrusionOk="0">
                  <a:moveTo>
                    <a:pt x="0" y="0"/>
                  </a:moveTo>
                  <a:cubicBezTo>
                    <a:pt x="7376" y="2610"/>
                    <a:pt x="14751" y="5220"/>
                    <a:pt x="18176" y="8100"/>
                  </a:cubicBezTo>
                  <a:cubicBezTo>
                    <a:pt x="21600" y="10980"/>
                    <a:pt x="21073" y="14130"/>
                    <a:pt x="17385" y="16425"/>
                  </a:cubicBezTo>
                  <a:cubicBezTo>
                    <a:pt x="13698" y="18720"/>
                    <a:pt x="6849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9549772" y="2588683"/>
              <a:ext cx="273678" cy="528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20" fill="norm" stroke="1" extrusionOk="0">
                  <a:moveTo>
                    <a:pt x="13899" y="15514"/>
                  </a:moveTo>
                  <a:cubicBezTo>
                    <a:pt x="12415" y="14571"/>
                    <a:pt x="10931" y="13629"/>
                    <a:pt x="9365" y="13329"/>
                  </a:cubicBezTo>
                  <a:cubicBezTo>
                    <a:pt x="7798" y="13029"/>
                    <a:pt x="6150" y="13371"/>
                    <a:pt x="4501" y="14614"/>
                  </a:cubicBezTo>
                  <a:cubicBezTo>
                    <a:pt x="2852" y="15857"/>
                    <a:pt x="1203" y="18000"/>
                    <a:pt x="461" y="19286"/>
                  </a:cubicBezTo>
                  <a:cubicBezTo>
                    <a:pt x="-281" y="20571"/>
                    <a:pt x="-116" y="21000"/>
                    <a:pt x="873" y="21257"/>
                  </a:cubicBezTo>
                  <a:cubicBezTo>
                    <a:pt x="1863" y="21514"/>
                    <a:pt x="3676" y="21600"/>
                    <a:pt x="6150" y="20486"/>
                  </a:cubicBezTo>
                  <a:cubicBezTo>
                    <a:pt x="8623" y="19371"/>
                    <a:pt x="11756" y="17057"/>
                    <a:pt x="13899" y="14529"/>
                  </a:cubicBezTo>
                  <a:cubicBezTo>
                    <a:pt x="16043" y="12000"/>
                    <a:pt x="17197" y="9257"/>
                    <a:pt x="17939" y="6943"/>
                  </a:cubicBezTo>
                  <a:cubicBezTo>
                    <a:pt x="18681" y="4629"/>
                    <a:pt x="19011" y="2743"/>
                    <a:pt x="19093" y="1586"/>
                  </a:cubicBezTo>
                  <a:cubicBezTo>
                    <a:pt x="19175" y="429"/>
                    <a:pt x="19011" y="0"/>
                    <a:pt x="18598" y="0"/>
                  </a:cubicBezTo>
                  <a:cubicBezTo>
                    <a:pt x="18186" y="0"/>
                    <a:pt x="17527" y="429"/>
                    <a:pt x="16950" y="2057"/>
                  </a:cubicBezTo>
                  <a:cubicBezTo>
                    <a:pt x="16372" y="3686"/>
                    <a:pt x="15878" y="6514"/>
                    <a:pt x="15630" y="9514"/>
                  </a:cubicBezTo>
                  <a:cubicBezTo>
                    <a:pt x="15383" y="12514"/>
                    <a:pt x="15383" y="15686"/>
                    <a:pt x="15548" y="17529"/>
                  </a:cubicBezTo>
                  <a:cubicBezTo>
                    <a:pt x="15713" y="19371"/>
                    <a:pt x="16043" y="19886"/>
                    <a:pt x="16620" y="19929"/>
                  </a:cubicBezTo>
                  <a:cubicBezTo>
                    <a:pt x="17197" y="19971"/>
                    <a:pt x="18021" y="19543"/>
                    <a:pt x="18846" y="18986"/>
                  </a:cubicBezTo>
                  <a:cubicBezTo>
                    <a:pt x="19670" y="18429"/>
                    <a:pt x="20495" y="17743"/>
                    <a:pt x="21319" y="17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9855200" y="2946400"/>
              <a:ext cx="63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9867899" y="2767470"/>
              <a:ext cx="38101" cy="19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21493"/>
                  </a:moveTo>
                  <a:cubicBezTo>
                    <a:pt x="2400" y="15059"/>
                    <a:pt x="4800" y="8625"/>
                    <a:pt x="7200" y="4833"/>
                  </a:cubicBezTo>
                  <a:cubicBezTo>
                    <a:pt x="9600" y="1042"/>
                    <a:pt x="12000" y="-107"/>
                    <a:pt x="13800" y="8"/>
                  </a:cubicBezTo>
                  <a:cubicBezTo>
                    <a:pt x="15600" y="123"/>
                    <a:pt x="16800" y="1502"/>
                    <a:pt x="18000" y="2306"/>
                  </a:cubicBezTo>
                  <a:cubicBezTo>
                    <a:pt x="19200" y="3110"/>
                    <a:pt x="20400" y="3340"/>
                    <a:pt x="21600" y="3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9945700" y="2859616"/>
              <a:ext cx="132262" cy="220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396" fill="norm" stroke="1" extrusionOk="0">
                  <a:moveTo>
                    <a:pt x="13920" y="4731"/>
                  </a:moveTo>
                  <a:cubicBezTo>
                    <a:pt x="13245" y="3703"/>
                    <a:pt x="12570" y="2674"/>
                    <a:pt x="10714" y="1749"/>
                  </a:cubicBezTo>
                  <a:cubicBezTo>
                    <a:pt x="8857" y="823"/>
                    <a:pt x="5820" y="0"/>
                    <a:pt x="3795" y="0"/>
                  </a:cubicBezTo>
                  <a:cubicBezTo>
                    <a:pt x="1770" y="0"/>
                    <a:pt x="757" y="823"/>
                    <a:pt x="251" y="1749"/>
                  </a:cubicBezTo>
                  <a:cubicBezTo>
                    <a:pt x="-255" y="2674"/>
                    <a:pt x="-255" y="3703"/>
                    <a:pt x="2782" y="5863"/>
                  </a:cubicBezTo>
                  <a:cubicBezTo>
                    <a:pt x="5820" y="8023"/>
                    <a:pt x="11895" y="11314"/>
                    <a:pt x="15607" y="13680"/>
                  </a:cubicBezTo>
                  <a:cubicBezTo>
                    <a:pt x="19320" y="16046"/>
                    <a:pt x="20670" y="17486"/>
                    <a:pt x="21007" y="18720"/>
                  </a:cubicBezTo>
                  <a:cubicBezTo>
                    <a:pt x="21345" y="19954"/>
                    <a:pt x="20670" y="20983"/>
                    <a:pt x="18308" y="21291"/>
                  </a:cubicBezTo>
                  <a:cubicBezTo>
                    <a:pt x="15945" y="21600"/>
                    <a:pt x="11895" y="21189"/>
                    <a:pt x="9364" y="20571"/>
                  </a:cubicBezTo>
                  <a:cubicBezTo>
                    <a:pt x="6832" y="19954"/>
                    <a:pt x="5820" y="19131"/>
                    <a:pt x="6158" y="18411"/>
                  </a:cubicBezTo>
                  <a:cubicBezTo>
                    <a:pt x="6495" y="17691"/>
                    <a:pt x="8183" y="17074"/>
                    <a:pt x="9870" y="16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10141046" y="2884601"/>
              <a:ext cx="152305" cy="172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171" fill="norm" stroke="1" extrusionOk="0">
                  <a:moveTo>
                    <a:pt x="11371" y="2914"/>
                  </a:moveTo>
                  <a:cubicBezTo>
                    <a:pt x="12246" y="1873"/>
                    <a:pt x="13122" y="832"/>
                    <a:pt x="12830" y="311"/>
                  </a:cubicBezTo>
                  <a:cubicBezTo>
                    <a:pt x="12538" y="-209"/>
                    <a:pt x="11079" y="-209"/>
                    <a:pt x="8744" y="1352"/>
                  </a:cubicBezTo>
                  <a:cubicBezTo>
                    <a:pt x="6408" y="2914"/>
                    <a:pt x="3198" y="6037"/>
                    <a:pt x="1446" y="9030"/>
                  </a:cubicBezTo>
                  <a:cubicBezTo>
                    <a:pt x="-305" y="12022"/>
                    <a:pt x="-597" y="14885"/>
                    <a:pt x="1300" y="16967"/>
                  </a:cubicBezTo>
                  <a:cubicBezTo>
                    <a:pt x="3198" y="19049"/>
                    <a:pt x="7284" y="20350"/>
                    <a:pt x="10933" y="20871"/>
                  </a:cubicBezTo>
                  <a:cubicBezTo>
                    <a:pt x="14581" y="21391"/>
                    <a:pt x="17792" y="21131"/>
                    <a:pt x="21003" y="20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10363200" y="3060700"/>
              <a:ext cx="44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5375054" y="2602926"/>
              <a:ext cx="124046" cy="199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014" fill="norm" stroke="1" extrusionOk="0">
                  <a:moveTo>
                    <a:pt x="4897" y="3401"/>
                  </a:moveTo>
                  <a:cubicBezTo>
                    <a:pt x="3457" y="4069"/>
                    <a:pt x="2017" y="4737"/>
                    <a:pt x="1297" y="5627"/>
                  </a:cubicBezTo>
                  <a:cubicBezTo>
                    <a:pt x="577" y="6518"/>
                    <a:pt x="577" y="7631"/>
                    <a:pt x="1657" y="8300"/>
                  </a:cubicBezTo>
                  <a:cubicBezTo>
                    <a:pt x="2737" y="8968"/>
                    <a:pt x="4897" y="9190"/>
                    <a:pt x="7597" y="8522"/>
                  </a:cubicBezTo>
                  <a:cubicBezTo>
                    <a:pt x="10297" y="7854"/>
                    <a:pt x="13537" y="6295"/>
                    <a:pt x="15337" y="4959"/>
                  </a:cubicBezTo>
                  <a:cubicBezTo>
                    <a:pt x="17137" y="3623"/>
                    <a:pt x="17497" y="2510"/>
                    <a:pt x="17137" y="1508"/>
                  </a:cubicBezTo>
                  <a:cubicBezTo>
                    <a:pt x="16777" y="506"/>
                    <a:pt x="15697" y="-385"/>
                    <a:pt x="12997" y="172"/>
                  </a:cubicBezTo>
                  <a:cubicBezTo>
                    <a:pt x="10297" y="728"/>
                    <a:pt x="5977" y="2733"/>
                    <a:pt x="3277" y="5739"/>
                  </a:cubicBezTo>
                  <a:cubicBezTo>
                    <a:pt x="577" y="8745"/>
                    <a:pt x="-503" y="12753"/>
                    <a:pt x="217" y="15759"/>
                  </a:cubicBezTo>
                  <a:cubicBezTo>
                    <a:pt x="937" y="18766"/>
                    <a:pt x="3457" y="20770"/>
                    <a:pt x="7237" y="20992"/>
                  </a:cubicBezTo>
                  <a:cubicBezTo>
                    <a:pt x="11017" y="21215"/>
                    <a:pt x="16057" y="19656"/>
                    <a:pt x="21097" y="18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5588641" y="2490146"/>
              <a:ext cx="105058" cy="346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421" fill="norm" stroke="1" extrusionOk="0">
                  <a:moveTo>
                    <a:pt x="4954" y="3476"/>
                  </a:moveTo>
                  <a:cubicBezTo>
                    <a:pt x="4954" y="7403"/>
                    <a:pt x="4954" y="11330"/>
                    <a:pt x="4954" y="13948"/>
                  </a:cubicBezTo>
                  <a:cubicBezTo>
                    <a:pt x="4954" y="16566"/>
                    <a:pt x="4954" y="17876"/>
                    <a:pt x="4531" y="19119"/>
                  </a:cubicBezTo>
                  <a:cubicBezTo>
                    <a:pt x="4107" y="20363"/>
                    <a:pt x="3260" y="21541"/>
                    <a:pt x="2413" y="21410"/>
                  </a:cubicBezTo>
                  <a:cubicBezTo>
                    <a:pt x="1566" y="21279"/>
                    <a:pt x="719" y="19839"/>
                    <a:pt x="296" y="16959"/>
                  </a:cubicBezTo>
                  <a:cubicBezTo>
                    <a:pt x="-128" y="14079"/>
                    <a:pt x="-128" y="9759"/>
                    <a:pt x="507" y="6879"/>
                  </a:cubicBezTo>
                  <a:cubicBezTo>
                    <a:pt x="1143" y="3999"/>
                    <a:pt x="2413" y="2559"/>
                    <a:pt x="3896" y="1577"/>
                  </a:cubicBezTo>
                  <a:cubicBezTo>
                    <a:pt x="5378" y="596"/>
                    <a:pt x="7072" y="72"/>
                    <a:pt x="8766" y="6"/>
                  </a:cubicBezTo>
                  <a:cubicBezTo>
                    <a:pt x="10460" y="-59"/>
                    <a:pt x="12154" y="334"/>
                    <a:pt x="14272" y="1381"/>
                  </a:cubicBezTo>
                  <a:cubicBezTo>
                    <a:pt x="16390" y="2428"/>
                    <a:pt x="18931" y="4130"/>
                    <a:pt x="20201" y="5374"/>
                  </a:cubicBezTo>
                  <a:cubicBezTo>
                    <a:pt x="21472" y="6617"/>
                    <a:pt x="21472" y="7403"/>
                    <a:pt x="18719" y="8254"/>
                  </a:cubicBezTo>
                  <a:cubicBezTo>
                    <a:pt x="15966" y="9105"/>
                    <a:pt x="10460" y="10021"/>
                    <a:pt x="4954" y="10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5769414" y="2512483"/>
              <a:ext cx="184770" cy="30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1790" y="5512"/>
                  </a:moveTo>
                  <a:cubicBezTo>
                    <a:pt x="1299" y="9981"/>
                    <a:pt x="808" y="14450"/>
                    <a:pt x="562" y="17057"/>
                  </a:cubicBezTo>
                  <a:cubicBezTo>
                    <a:pt x="317" y="19663"/>
                    <a:pt x="317" y="20408"/>
                    <a:pt x="194" y="20334"/>
                  </a:cubicBezTo>
                  <a:cubicBezTo>
                    <a:pt x="71" y="20259"/>
                    <a:pt x="-174" y="19366"/>
                    <a:pt x="194" y="16833"/>
                  </a:cubicBezTo>
                  <a:cubicBezTo>
                    <a:pt x="562" y="14301"/>
                    <a:pt x="1544" y="10130"/>
                    <a:pt x="2158" y="7299"/>
                  </a:cubicBezTo>
                  <a:cubicBezTo>
                    <a:pt x="2771" y="4469"/>
                    <a:pt x="3017" y="2979"/>
                    <a:pt x="3508" y="1862"/>
                  </a:cubicBezTo>
                  <a:cubicBezTo>
                    <a:pt x="3999" y="745"/>
                    <a:pt x="4735" y="0"/>
                    <a:pt x="5226" y="0"/>
                  </a:cubicBezTo>
                  <a:cubicBezTo>
                    <a:pt x="5717" y="0"/>
                    <a:pt x="5962" y="745"/>
                    <a:pt x="6331" y="1862"/>
                  </a:cubicBezTo>
                  <a:cubicBezTo>
                    <a:pt x="6699" y="2979"/>
                    <a:pt x="7190" y="4469"/>
                    <a:pt x="7558" y="5661"/>
                  </a:cubicBezTo>
                  <a:cubicBezTo>
                    <a:pt x="7926" y="6852"/>
                    <a:pt x="8171" y="7746"/>
                    <a:pt x="8785" y="8417"/>
                  </a:cubicBezTo>
                  <a:cubicBezTo>
                    <a:pt x="9399" y="9087"/>
                    <a:pt x="10381" y="9534"/>
                    <a:pt x="11362" y="9385"/>
                  </a:cubicBezTo>
                  <a:cubicBezTo>
                    <a:pt x="12344" y="9236"/>
                    <a:pt x="13326" y="8491"/>
                    <a:pt x="14431" y="7299"/>
                  </a:cubicBezTo>
                  <a:cubicBezTo>
                    <a:pt x="15535" y="6108"/>
                    <a:pt x="16762" y="4469"/>
                    <a:pt x="17867" y="3203"/>
                  </a:cubicBezTo>
                  <a:cubicBezTo>
                    <a:pt x="18971" y="1937"/>
                    <a:pt x="19953" y="1043"/>
                    <a:pt x="20444" y="1043"/>
                  </a:cubicBezTo>
                  <a:cubicBezTo>
                    <a:pt x="20935" y="1043"/>
                    <a:pt x="20935" y="1937"/>
                    <a:pt x="21058" y="4394"/>
                  </a:cubicBezTo>
                  <a:cubicBezTo>
                    <a:pt x="21181" y="6852"/>
                    <a:pt x="21426" y="10874"/>
                    <a:pt x="21426" y="14003"/>
                  </a:cubicBezTo>
                  <a:cubicBezTo>
                    <a:pt x="21426" y="17131"/>
                    <a:pt x="21181" y="19366"/>
                    <a:pt x="209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6029477" y="2559050"/>
              <a:ext cx="15723" cy="260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258" fill="norm" stroke="1" extrusionOk="0">
                  <a:moveTo>
                    <a:pt x="11955" y="0"/>
                  </a:moveTo>
                  <a:cubicBezTo>
                    <a:pt x="9255" y="5357"/>
                    <a:pt x="6555" y="10714"/>
                    <a:pt x="5205" y="13910"/>
                  </a:cubicBezTo>
                  <a:cubicBezTo>
                    <a:pt x="3855" y="17107"/>
                    <a:pt x="3855" y="18144"/>
                    <a:pt x="2505" y="19267"/>
                  </a:cubicBezTo>
                  <a:cubicBezTo>
                    <a:pt x="1155" y="20390"/>
                    <a:pt x="-1545" y="21600"/>
                    <a:pt x="1155" y="21168"/>
                  </a:cubicBezTo>
                  <a:cubicBezTo>
                    <a:pt x="3855" y="20736"/>
                    <a:pt x="11955" y="18662"/>
                    <a:pt x="20055" y="16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6045199" y="2520950"/>
              <a:ext cx="171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6007099" y="2641600"/>
              <a:ext cx="2095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6731363" y="2589591"/>
              <a:ext cx="144745" cy="553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62" fill="norm" stroke="1" extrusionOk="0">
                  <a:moveTo>
                    <a:pt x="4642" y="9656"/>
                  </a:moveTo>
                  <a:cubicBezTo>
                    <a:pt x="4016" y="12367"/>
                    <a:pt x="3389" y="15077"/>
                    <a:pt x="2763" y="16802"/>
                  </a:cubicBezTo>
                  <a:cubicBezTo>
                    <a:pt x="2137" y="18526"/>
                    <a:pt x="1511" y="19265"/>
                    <a:pt x="1042" y="19963"/>
                  </a:cubicBezTo>
                  <a:cubicBezTo>
                    <a:pt x="572" y="20662"/>
                    <a:pt x="259" y="21319"/>
                    <a:pt x="103" y="21442"/>
                  </a:cubicBezTo>
                  <a:cubicBezTo>
                    <a:pt x="-54" y="21565"/>
                    <a:pt x="-54" y="21154"/>
                    <a:pt x="259" y="19635"/>
                  </a:cubicBezTo>
                  <a:cubicBezTo>
                    <a:pt x="572" y="18116"/>
                    <a:pt x="1198" y="15487"/>
                    <a:pt x="1981" y="12818"/>
                  </a:cubicBezTo>
                  <a:cubicBezTo>
                    <a:pt x="2763" y="10149"/>
                    <a:pt x="3703" y="7439"/>
                    <a:pt x="4955" y="5386"/>
                  </a:cubicBezTo>
                  <a:cubicBezTo>
                    <a:pt x="6207" y="3332"/>
                    <a:pt x="7772" y="1936"/>
                    <a:pt x="9181" y="1115"/>
                  </a:cubicBezTo>
                  <a:cubicBezTo>
                    <a:pt x="10589" y="294"/>
                    <a:pt x="11842" y="47"/>
                    <a:pt x="13407" y="6"/>
                  </a:cubicBezTo>
                  <a:cubicBezTo>
                    <a:pt x="14972" y="-35"/>
                    <a:pt x="16850" y="129"/>
                    <a:pt x="18416" y="868"/>
                  </a:cubicBezTo>
                  <a:cubicBezTo>
                    <a:pt x="19981" y="1608"/>
                    <a:pt x="21233" y="2922"/>
                    <a:pt x="21389" y="4195"/>
                  </a:cubicBezTo>
                  <a:cubicBezTo>
                    <a:pt x="21546" y="5468"/>
                    <a:pt x="20607" y="6700"/>
                    <a:pt x="19511" y="7480"/>
                  </a:cubicBezTo>
                  <a:cubicBezTo>
                    <a:pt x="18416" y="8260"/>
                    <a:pt x="17163" y="8589"/>
                    <a:pt x="15285" y="8753"/>
                  </a:cubicBezTo>
                  <a:cubicBezTo>
                    <a:pt x="13407" y="8917"/>
                    <a:pt x="10903" y="8917"/>
                    <a:pt x="8398" y="8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6864349" y="2813050"/>
              <a:ext cx="762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760"/>
                    <a:pt x="14400" y="11520"/>
                    <a:pt x="18000" y="15120"/>
                  </a:cubicBezTo>
                  <a:cubicBezTo>
                    <a:pt x="21600" y="18720"/>
                    <a:pt x="216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6870700" y="2819400"/>
              <a:ext cx="952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80"/>
                    <a:pt x="16800" y="960"/>
                    <a:pt x="13200" y="4560"/>
                  </a:cubicBezTo>
                  <a:cubicBezTo>
                    <a:pt x="9600" y="8160"/>
                    <a:pt x="4800" y="14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7012112" y="2633704"/>
              <a:ext cx="131638" cy="26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86" fill="norm" stroke="1" extrusionOk="0">
                  <a:moveTo>
                    <a:pt x="21323" y="123"/>
                  </a:moveTo>
                  <a:cubicBezTo>
                    <a:pt x="19609" y="-45"/>
                    <a:pt x="17894" y="-214"/>
                    <a:pt x="15494" y="883"/>
                  </a:cubicBezTo>
                  <a:cubicBezTo>
                    <a:pt x="13094" y="1980"/>
                    <a:pt x="10009" y="4342"/>
                    <a:pt x="7266" y="7549"/>
                  </a:cubicBezTo>
                  <a:cubicBezTo>
                    <a:pt x="4523" y="10755"/>
                    <a:pt x="2123" y="14805"/>
                    <a:pt x="923" y="17252"/>
                  </a:cubicBezTo>
                  <a:cubicBezTo>
                    <a:pt x="-277" y="19699"/>
                    <a:pt x="-277" y="20542"/>
                    <a:pt x="752" y="20964"/>
                  </a:cubicBezTo>
                  <a:cubicBezTo>
                    <a:pt x="1780" y="21386"/>
                    <a:pt x="3837" y="21386"/>
                    <a:pt x="5894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7089527" y="2673350"/>
              <a:ext cx="143123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21478" y="0"/>
                  </a:moveTo>
                  <a:cubicBezTo>
                    <a:pt x="18619" y="4447"/>
                    <a:pt x="15760" y="8894"/>
                    <a:pt x="13219" y="11965"/>
                  </a:cubicBezTo>
                  <a:cubicBezTo>
                    <a:pt x="10678" y="15035"/>
                    <a:pt x="8454" y="16729"/>
                    <a:pt x="6549" y="17682"/>
                  </a:cubicBezTo>
                  <a:cubicBezTo>
                    <a:pt x="4643" y="18635"/>
                    <a:pt x="3054" y="18847"/>
                    <a:pt x="1943" y="18318"/>
                  </a:cubicBezTo>
                  <a:cubicBezTo>
                    <a:pt x="831" y="17788"/>
                    <a:pt x="196" y="16518"/>
                    <a:pt x="37" y="15353"/>
                  </a:cubicBezTo>
                  <a:cubicBezTo>
                    <a:pt x="-122" y="14188"/>
                    <a:pt x="196" y="13129"/>
                    <a:pt x="1625" y="12494"/>
                  </a:cubicBezTo>
                  <a:cubicBezTo>
                    <a:pt x="3054" y="11859"/>
                    <a:pt x="5596" y="11647"/>
                    <a:pt x="8931" y="13235"/>
                  </a:cubicBezTo>
                  <a:cubicBezTo>
                    <a:pt x="12266" y="14824"/>
                    <a:pt x="16396" y="18212"/>
                    <a:pt x="205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7245350" y="2622550"/>
              <a:ext cx="86155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600" fill="norm" stroke="1" extrusionOk="0">
                  <a:moveTo>
                    <a:pt x="9257" y="0"/>
                  </a:moveTo>
                  <a:cubicBezTo>
                    <a:pt x="13371" y="1379"/>
                    <a:pt x="17486" y="2757"/>
                    <a:pt x="19543" y="5132"/>
                  </a:cubicBezTo>
                  <a:cubicBezTo>
                    <a:pt x="21600" y="7506"/>
                    <a:pt x="21600" y="10877"/>
                    <a:pt x="18000" y="13787"/>
                  </a:cubicBezTo>
                  <a:cubicBezTo>
                    <a:pt x="14400" y="16698"/>
                    <a:pt x="7200" y="191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6889750" y="2268681"/>
              <a:ext cx="203200" cy="201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21416"/>
                  </a:moveTo>
                  <a:cubicBezTo>
                    <a:pt x="2925" y="16241"/>
                    <a:pt x="5850" y="11066"/>
                    <a:pt x="7538" y="7916"/>
                  </a:cubicBezTo>
                  <a:cubicBezTo>
                    <a:pt x="9225" y="4766"/>
                    <a:pt x="9675" y="3641"/>
                    <a:pt x="10238" y="2516"/>
                  </a:cubicBezTo>
                  <a:cubicBezTo>
                    <a:pt x="10800" y="1391"/>
                    <a:pt x="11475" y="266"/>
                    <a:pt x="12262" y="41"/>
                  </a:cubicBezTo>
                  <a:cubicBezTo>
                    <a:pt x="13050" y="-184"/>
                    <a:pt x="13950" y="491"/>
                    <a:pt x="14962" y="2741"/>
                  </a:cubicBezTo>
                  <a:cubicBezTo>
                    <a:pt x="15975" y="4991"/>
                    <a:pt x="17100" y="8816"/>
                    <a:pt x="18225" y="11066"/>
                  </a:cubicBezTo>
                  <a:cubicBezTo>
                    <a:pt x="19350" y="13316"/>
                    <a:pt x="20475" y="13991"/>
                    <a:pt x="21600" y="14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5587999" y="3644899"/>
              <a:ext cx="12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350"/>
                    <a:pt x="0" y="8700"/>
                    <a:pt x="3600" y="12300"/>
                  </a:cubicBezTo>
                  <a:cubicBezTo>
                    <a:pt x="7200" y="15900"/>
                    <a:pt x="14400" y="187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5416549" y="3980893"/>
              <a:ext cx="355601" cy="25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5" fill="norm" stroke="1" extrusionOk="0">
                  <a:moveTo>
                    <a:pt x="0" y="20375"/>
                  </a:moveTo>
                  <a:cubicBezTo>
                    <a:pt x="3471" y="15390"/>
                    <a:pt x="6943" y="10406"/>
                    <a:pt x="10350" y="6252"/>
                  </a:cubicBezTo>
                  <a:cubicBezTo>
                    <a:pt x="13757" y="2098"/>
                    <a:pt x="17100" y="-1225"/>
                    <a:pt x="18964" y="437"/>
                  </a:cubicBezTo>
                  <a:cubicBezTo>
                    <a:pt x="20829" y="2098"/>
                    <a:pt x="21214" y="8744"/>
                    <a:pt x="21600" y="15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5480900" y="4126189"/>
              <a:ext cx="164251" cy="25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175" fill="norm" stroke="1" extrusionOk="0">
                  <a:moveTo>
                    <a:pt x="1551" y="1717"/>
                  </a:moveTo>
                  <a:cubicBezTo>
                    <a:pt x="1827" y="5287"/>
                    <a:pt x="2104" y="8858"/>
                    <a:pt x="2104" y="11803"/>
                  </a:cubicBezTo>
                  <a:cubicBezTo>
                    <a:pt x="2104" y="14749"/>
                    <a:pt x="1827" y="17069"/>
                    <a:pt x="1412" y="18676"/>
                  </a:cubicBezTo>
                  <a:cubicBezTo>
                    <a:pt x="997" y="20282"/>
                    <a:pt x="443" y="21175"/>
                    <a:pt x="166" y="21175"/>
                  </a:cubicBezTo>
                  <a:cubicBezTo>
                    <a:pt x="-111" y="21175"/>
                    <a:pt x="-111" y="20282"/>
                    <a:pt x="720" y="17158"/>
                  </a:cubicBezTo>
                  <a:cubicBezTo>
                    <a:pt x="1551" y="14035"/>
                    <a:pt x="3212" y="8679"/>
                    <a:pt x="4458" y="5555"/>
                  </a:cubicBezTo>
                  <a:cubicBezTo>
                    <a:pt x="5704" y="2431"/>
                    <a:pt x="6535" y="1539"/>
                    <a:pt x="7643" y="825"/>
                  </a:cubicBezTo>
                  <a:cubicBezTo>
                    <a:pt x="8751" y="111"/>
                    <a:pt x="10135" y="-425"/>
                    <a:pt x="12212" y="468"/>
                  </a:cubicBezTo>
                  <a:cubicBezTo>
                    <a:pt x="14289" y="1360"/>
                    <a:pt x="17058" y="3681"/>
                    <a:pt x="18720" y="6537"/>
                  </a:cubicBezTo>
                  <a:cubicBezTo>
                    <a:pt x="20381" y="9393"/>
                    <a:pt x="20935" y="12785"/>
                    <a:pt x="21212" y="15016"/>
                  </a:cubicBezTo>
                  <a:cubicBezTo>
                    <a:pt x="21489" y="17248"/>
                    <a:pt x="21489" y="18319"/>
                    <a:pt x="21489" y="18765"/>
                  </a:cubicBezTo>
                  <a:cubicBezTo>
                    <a:pt x="21489" y="19211"/>
                    <a:pt x="21489" y="19033"/>
                    <a:pt x="21489" y="18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6091766" y="3740149"/>
              <a:ext cx="309035" cy="33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17605" y="0"/>
                  </a:moveTo>
                  <a:cubicBezTo>
                    <a:pt x="13463" y="1902"/>
                    <a:pt x="9321" y="3804"/>
                    <a:pt x="6584" y="5162"/>
                  </a:cubicBezTo>
                  <a:cubicBezTo>
                    <a:pt x="3847" y="6521"/>
                    <a:pt x="2515" y="7336"/>
                    <a:pt x="1701" y="8083"/>
                  </a:cubicBezTo>
                  <a:cubicBezTo>
                    <a:pt x="888" y="8830"/>
                    <a:pt x="592" y="9509"/>
                    <a:pt x="888" y="9985"/>
                  </a:cubicBezTo>
                  <a:cubicBezTo>
                    <a:pt x="1184" y="10460"/>
                    <a:pt x="2071" y="10732"/>
                    <a:pt x="3255" y="10936"/>
                  </a:cubicBezTo>
                  <a:cubicBezTo>
                    <a:pt x="4438" y="11140"/>
                    <a:pt x="5918" y="11275"/>
                    <a:pt x="7027" y="11479"/>
                  </a:cubicBezTo>
                  <a:cubicBezTo>
                    <a:pt x="8137" y="11683"/>
                    <a:pt x="8877" y="11955"/>
                    <a:pt x="8877" y="12498"/>
                  </a:cubicBezTo>
                  <a:cubicBezTo>
                    <a:pt x="8877" y="13042"/>
                    <a:pt x="8137" y="13857"/>
                    <a:pt x="6732" y="14875"/>
                  </a:cubicBezTo>
                  <a:cubicBezTo>
                    <a:pt x="5326" y="15894"/>
                    <a:pt x="3255" y="17117"/>
                    <a:pt x="1923" y="18068"/>
                  </a:cubicBezTo>
                  <a:cubicBezTo>
                    <a:pt x="592" y="19019"/>
                    <a:pt x="0" y="19698"/>
                    <a:pt x="0" y="20242"/>
                  </a:cubicBezTo>
                  <a:cubicBezTo>
                    <a:pt x="0" y="20785"/>
                    <a:pt x="592" y="21192"/>
                    <a:pt x="2071" y="21396"/>
                  </a:cubicBezTo>
                  <a:cubicBezTo>
                    <a:pt x="3551" y="21600"/>
                    <a:pt x="5918" y="21600"/>
                    <a:pt x="9321" y="21464"/>
                  </a:cubicBezTo>
                  <a:cubicBezTo>
                    <a:pt x="12723" y="21328"/>
                    <a:pt x="17162" y="21057"/>
                    <a:pt x="21600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6737350" y="3765550"/>
              <a:ext cx="16151" cy="25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8100" y="0"/>
                  </a:moveTo>
                  <a:cubicBezTo>
                    <a:pt x="13500" y="5445"/>
                    <a:pt x="18900" y="10891"/>
                    <a:pt x="20250" y="14067"/>
                  </a:cubicBezTo>
                  <a:cubicBezTo>
                    <a:pt x="21600" y="17244"/>
                    <a:pt x="18900" y="18151"/>
                    <a:pt x="14850" y="19240"/>
                  </a:cubicBezTo>
                  <a:cubicBezTo>
                    <a:pt x="10800" y="20329"/>
                    <a:pt x="5400" y="21600"/>
                    <a:pt x="2700" y="21600"/>
                  </a:cubicBezTo>
                  <a:cubicBezTo>
                    <a:pt x="0" y="21600"/>
                    <a:pt x="0" y="20329"/>
                    <a:pt x="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6666936" y="3744383"/>
              <a:ext cx="203764" cy="59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728" y="21600"/>
                  </a:moveTo>
                  <a:cubicBezTo>
                    <a:pt x="282" y="17743"/>
                    <a:pt x="-163" y="13886"/>
                    <a:pt x="60" y="10800"/>
                  </a:cubicBezTo>
                  <a:cubicBezTo>
                    <a:pt x="282" y="7714"/>
                    <a:pt x="1173" y="5400"/>
                    <a:pt x="3845" y="3471"/>
                  </a:cubicBezTo>
                  <a:cubicBezTo>
                    <a:pt x="6517" y="1543"/>
                    <a:pt x="10971" y="0"/>
                    <a:pt x="13977" y="0"/>
                  </a:cubicBezTo>
                  <a:cubicBezTo>
                    <a:pt x="16983" y="0"/>
                    <a:pt x="18542" y="1543"/>
                    <a:pt x="19544" y="4629"/>
                  </a:cubicBezTo>
                  <a:cubicBezTo>
                    <a:pt x="20546" y="7714"/>
                    <a:pt x="20992" y="12343"/>
                    <a:pt x="21437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6654800" y="3987799"/>
              <a:ext cx="1968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3" y="17486"/>
                    <a:pt x="8826" y="13371"/>
                    <a:pt x="12426" y="9771"/>
                  </a:cubicBezTo>
                  <a:cubicBezTo>
                    <a:pt x="16026" y="6171"/>
                    <a:pt x="18813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6975237" y="3749585"/>
              <a:ext cx="136763" cy="300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09" fill="norm" stroke="1" extrusionOk="0">
                  <a:moveTo>
                    <a:pt x="21471" y="1139"/>
                  </a:moveTo>
                  <a:cubicBezTo>
                    <a:pt x="19809" y="535"/>
                    <a:pt x="18148" y="-69"/>
                    <a:pt x="16486" y="7"/>
                  </a:cubicBezTo>
                  <a:cubicBezTo>
                    <a:pt x="14825" y="82"/>
                    <a:pt x="13163" y="837"/>
                    <a:pt x="10505" y="2725"/>
                  </a:cubicBezTo>
                  <a:cubicBezTo>
                    <a:pt x="7846" y="4614"/>
                    <a:pt x="4191" y="7634"/>
                    <a:pt x="2197" y="10504"/>
                  </a:cubicBezTo>
                  <a:cubicBezTo>
                    <a:pt x="203" y="13374"/>
                    <a:pt x="-129" y="16093"/>
                    <a:pt x="37" y="17906"/>
                  </a:cubicBezTo>
                  <a:cubicBezTo>
                    <a:pt x="203" y="19718"/>
                    <a:pt x="868" y="20625"/>
                    <a:pt x="2031" y="21078"/>
                  </a:cubicBezTo>
                  <a:cubicBezTo>
                    <a:pt x="3194" y="21531"/>
                    <a:pt x="4856" y="21531"/>
                    <a:pt x="7016" y="21002"/>
                  </a:cubicBezTo>
                  <a:cubicBezTo>
                    <a:pt x="9176" y="20474"/>
                    <a:pt x="11834" y="19416"/>
                    <a:pt x="14493" y="18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7194550" y="3765550"/>
              <a:ext cx="11430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3512"/>
                    <a:pt x="4000" y="7024"/>
                    <a:pt x="6600" y="10361"/>
                  </a:cubicBezTo>
                  <a:cubicBezTo>
                    <a:pt x="9200" y="13698"/>
                    <a:pt x="12400" y="16859"/>
                    <a:pt x="15000" y="18702"/>
                  </a:cubicBezTo>
                  <a:cubicBezTo>
                    <a:pt x="17600" y="20546"/>
                    <a:pt x="19600" y="21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7159357" y="3752850"/>
              <a:ext cx="181244" cy="296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31" fill="norm" stroke="1" extrusionOk="0">
                  <a:moveTo>
                    <a:pt x="21259" y="0"/>
                  </a:moveTo>
                  <a:cubicBezTo>
                    <a:pt x="20018" y="153"/>
                    <a:pt x="18776" y="306"/>
                    <a:pt x="17535" y="1302"/>
                  </a:cubicBezTo>
                  <a:cubicBezTo>
                    <a:pt x="16293" y="2298"/>
                    <a:pt x="15052" y="4136"/>
                    <a:pt x="13190" y="6511"/>
                  </a:cubicBezTo>
                  <a:cubicBezTo>
                    <a:pt x="11328" y="8885"/>
                    <a:pt x="8845" y="11796"/>
                    <a:pt x="6735" y="14017"/>
                  </a:cubicBezTo>
                  <a:cubicBezTo>
                    <a:pt x="4625" y="16238"/>
                    <a:pt x="2887" y="17770"/>
                    <a:pt x="1645" y="18996"/>
                  </a:cubicBezTo>
                  <a:cubicBezTo>
                    <a:pt x="404" y="20221"/>
                    <a:pt x="-341" y="21140"/>
                    <a:pt x="156" y="21370"/>
                  </a:cubicBezTo>
                  <a:cubicBezTo>
                    <a:pt x="652" y="21600"/>
                    <a:pt x="2390" y="21140"/>
                    <a:pt x="4128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7366000" y="3968750"/>
              <a:ext cx="1" cy="889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7393101" y="3867150"/>
              <a:ext cx="30050" cy="2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600" fill="norm" stroke="1" extrusionOk="0">
                  <a:moveTo>
                    <a:pt x="16122" y="0"/>
                  </a:moveTo>
                  <a:cubicBezTo>
                    <a:pt x="8922" y="1964"/>
                    <a:pt x="1722" y="3927"/>
                    <a:pt x="282" y="8836"/>
                  </a:cubicBezTo>
                  <a:cubicBezTo>
                    <a:pt x="-1158" y="13745"/>
                    <a:pt x="3162" y="21600"/>
                    <a:pt x="7482" y="21600"/>
                  </a:cubicBezTo>
                  <a:cubicBezTo>
                    <a:pt x="11802" y="21600"/>
                    <a:pt x="16122" y="13745"/>
                    <a:pt x="20442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7562850" y="3854449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7562850" y="3956050"/>
              <a:ext cx="171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7849658" y="3803650"/>
              <a:ext cx="183093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1476" y="0"/>
                  </a:moveTo>
                  <a:cubicBezTo>
                    <a:pt x="18248" y="4645"/>
                    <a:pt x="15021" y="9290"/>
                    <a:pt x="11917" y="12310"/>
                  </a:cubicBezTo>
                  <a:cubicBezTo>
                    <a:pt x="8814" y="15329"/>
                    <a:pt x="5835" y="16723"/>
                    <a:pt x="3848" y="17071"/>
                  </a:cubicBezTo>
                  <a:cubicBezTo>
                    <a:pt x="1862" y="17419"/>
                    <a:pt x="869" y="16723"/>
                    <a:pt x="373" y="15794"/>
                  </a:cubicBezTo>
                  <a:cubicBezTo>
                    <a:pt x="-124" y="14865"/>
                    <a:pt x="-124" y="13703"/>
                    <a:pt x="373" y="12774"/>
                  </a:cubicBezTo>
                  <a:cubicBezTo>
                    <a:pt x="869" y="11845"/>
                    <a:pt x="1862" y="11148"/>
                    <a:pt x="5090" y="12658"/>
                  </a:cubicBezTo>
                  <a:cubicBezTo>
                    <a:pt x="8317" y="14168"/>
                    <a:pt x="13779" y="17884"/>
                    <a:pt x="192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8045450" y="3721100"/>
              <a:ext cx="120165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17876" y="0"/>
                  </a:moveTo>
                  <a:cubicBezTo>
                    <a:pt x="19738" y="3423"/>
                    <a:pt x="21600" y="6846"/>
                    <a:pt x="21041" y="9915"/>
                  </a:cubicBezTo>
                  <a:cubicBezTo>
                    <a:pt x="20483" y="12984"/>
                    <a:pt x="17503" y="15698"/>
                    <a:pt x="13593" y="17587"/>
                  </a:cubicBezTo>
                  <a:cubicBezTo>
                    <a:pt x="9683" y="19475"/>
                    <a:pt x="4841" y="205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6165850" y="4210050"/>
              <a:ext cx="63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6191250" y="41148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6254750" y="4197349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6267449" y="4267200"/>
              <a:ext cx="95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6483349" y="4178299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6140920" y="3561918"/>
              <a:ext cx="107753" cy="161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103" fill="norm" stroke="1" extrusionOk="0">
                  <a:moveTo>
                    <a:pt x="1154" y="5041"/>
                  </a:moveTo>
                  <a:cubicBezTo>
                    <a:pt x="1154" y="9472"/>
                    <a:pt x="1154" y="13903"/>
                    <a:pt x="946" y="16811"/>
                  </a:cubicBezTo>
                  <a:cubicBezTo>
                    <a:pt x="739" y="19718"/>
                    <a:pt x="323" y="21103"/>
                    <a:pt x="116" y="21103"/>
                  </a:cubicBezTo>
                  <a:cubicBezTo>
                    <a:pt x="-92" y="21103"/>
                    <a:pt x="-92" y="19718"/>
                    <a:pt x="739" y="16672"/>
                  </a:cubicBezTo>
                  <a:cubicBezTo>
                    <a:pt x="1570" y="13626"/>
                    <a:pt x="3231" y="8918"/>
                    <a:pt x="4685" y="5872"/>
                  </a:cubicBezTo>
                  <a:cubicBezTo>
                    <a:pt x="6139" y="2826"/>
                    <a:pt x="7385" y="1441"/>
                    <a:pt x="9046" y="611"/>
                  </a:cubicBezTo>
                  <a:cubicBezTo>
                    <a:pt x="10708" y="-220"/>
                    <a:pt x="12785" y="-497"/>
                    <a:pt x="15277" y="1718"/>
                  </a:cubicBezTo>
                  <a:cubicBezTo>
                    <a:pt x="17770" y="3934"/>
                    <a:pt x="20677" y="8641"/>
                    <a:pt x="21093" y="12241"/>
                  </a:cubicBezTo>
                  <a:cubicBezTo>
                    <a:pt x="21508" y="15841"/>
                    <a:pt x="19431" y="18334"/>
                    <a:pt x="17354" y="20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1474450" y="3140256"/>
              <a:ext cx="978175" cy="452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58" fill="norm" stroke="1" extrusionOk="0">
                  <a:moveTo>
                    <a:pt x="0" y="12499"/>
                  </a:moveTo>
                  <a:cubicBezTo>
                    <a:pt x="187" y="14609"/>
                    <a:pt x="373" y="16719"/>
                    <a:pt x="467" y="18025"/>
                  </a:cubicBezTo>
                  <a:cubicBezTo>
                    <a:pt x="560" y="19331"/>
                    <a:pt x="560" y="19833"/>
                    <a:pt x="583" y="20335"/>
                  </a:cubicBezTo>
                  <a:cubicBezTo>
                    <a:pt x="606" y="20838"/>
                    <a:pt x="653" y="21340"/>
                    <a:pt x="793" y="21441"/>
                  </a:cubicBezTo>
                  <a:cubicBezTo>
                    <a:pt x="933" y="21541"/>
                    <a:pt x="1166" y="21240"/>
                    <a:pt x="2029" y="19934"/>
                  </a:cubicBezTo>
                  <a:cubicBezTo>
                    <a:pt x="2892" y="18628"/>
                    <a:pt x="4385" y="16317"/>
                    <a:pt x="5971" y="14157"/>
                  </a:cubicBezTo>
                  <a:cubicBezTo>
                    <a:pt x="7558" y="11997"/>
                    <a:pt x="9237" y="9988"/>
                    <a:pt x="10963" y="8229"/>
                  </a:cubicBezTo>
                  <a:cubicBezTo>
                    <a:pt x="12689" y="6471"/>
                    <a:pt x="14462" y="4964"/>
                    <a:pt x="16118" y="3759"/>
                  </a:cubicBezTo>
                  <a:cubicBezTo>
                    <a:pt x="17775" y="2553"/>
                    <a:pt x="19314" y="1649"/>
                    <a:pt x="20247" y="1046"/>
                  </a:cubicBezTo>
                  <a:cubicBezTo>
                    <a:pt x="21180" y="443"/>
                    <a:pt x="21507" y="142"/>
                    <a:pt x="21553" y="41"/>
                  </a:cubicBezTo>
                  <a:cubicBezTo>
                    <a:pt x="21600" y="-59"/>
                    <a:pt x="21367" y="41"/>
                    <a:pt x="21203" y="142"/>
                  </a:cubicBezTo>
                  <a:cubicBezTo>
                    <a:pt x="21040" y="242"/>
                    <a:pt x="20947" y="343"/>
                    <a:pt x="20854" y="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342900" y="3276600"/>
              <a:ext cx="31750" cy="218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0"/>
                  </a:moveTo>
                  <a:cubicBezTo>
                    <a:pt x="5760" y="5192"/>
                    <a:pt x="11520" y="10385"/>
                    <a:pt x="14400" y="13500"/>
                  </a:cubicBezTo>
                  <a:cubicBezTo>
                    <a:pt x="17280" y="16615"/>
                    <a:pt x="17280" y="17654"/>
                    <a:pt x="17280" y="18692"/>
                  </a:cubicBezTo>
                  <a:cubicBezTo>
                    <a:pt x="17280" y="19731"/>
                    <a:pt x="17280" y="20769"/>
                    <a:pt x="18000" y="21185"/>
                  </a:cubicBezTo>
                  <a:cubicBezTo>
                    <a:pt x="18720" y="21600"/>
                    <a:pt x="20160" y="21392"/>
                    <a:pt x="2160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64491" y="3118427"/>
              <a:ext cx="335370" cy="576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29" fill="norm" stroke="1" extrusionOk="0">
                  <a:moveTo>
                    <a:pt x="13639" y="214"/>
                  </a:moveTo>
                  <a:cubicBezTo>
                    <a:pt x="12039" y="136"/>
                    <a:pt x="10439" y="57"/>
                    <a:pt x="9305" y="18"/>
                  </a:cubicBezTo>
                  <a:cubicBezTo>
                    <a:pt x="8172" y="-21"/>
                    <a:pt x="7505" y="-21"/>
                    <a:pt x="6639" y="292"/>
                  </a:cubicBezTo>
                  <a:cubicBezTo>
                    <a:pt x="5772" y="605"/>
                    <a:pt x="4705" y="1231"/>
                    <a:pt x="3572" y="2405"/>
                  </a:cubicBezTo>
                  <a:cubicBezTo>
                    <a:pt x="2439" y="3579"/>
                    <a:pt x="1239" y="5301"/>
                    <a:pt x="572" y="7609"/>
                  </a:cubicBezTo>
                  <a:cubicBezTo>
                    <a:pt x="-95" y="9918"/>
                    <a:pt x="-228" y="12814"/>
                    <a:pt x="439" y="15162"/>
                  </a:cubicBezTo>
                  <a:cubicBezTo>
                    <a:pt x="1105" y="17509"/>
                    <a:pt x="2572" y="19309"/>
                    <a:pt x="4172" y="20327"/>
                  </a:cubicBezTo>
                  <a:cubicBezTo>
                    <a:pt x="5772" y="21344"/>
                    <a:pt x="7505" y="21579"/>
                    <a:pt x="9372" y="21070"/>
                  </a:cubicBezTo>
                  <a:cubicBezTo>
                    <a:pt x="11239" y="20562"/>
                    <a:pt x="13239" y="19309"/>
                    <a:pt x="15172" y="17705"/>
                  </a:cubicBezTo>
                  <a:cubicBezTo>
                    <a:pt x="17105" y="16101"/>
                    <a:pt x="18972" y="14144"/>
                    <a:pt x="20039" y="11796"/>
                  </a:cubicBezTo>
                  <a:cubicBezTo>
                    <a:pt x="21105" y="9449"/>
                    <a:pt x="21372" y="6709"/>
                    <a:pt x="20905" y="4714"/>
                  </a:cubicBezTo>
                  <a:cubicBezTo>
                    <a:pt x="20439" y="2718"/>
                    <a:pt x="19239" y="1466"/>
                    <a:pt x="17172" y="957"/>
                  </a:cubicBezTo>
                  <a:cubicBezTo>
                    <a:pt x="15105" y="449"/>
                    <a:pt x="12172" y="683"/>
                    <a:pt x="9239" y="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44450" y="4508500"/>
              <a:ext cx="12407900" cy="67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469"/>
                  </a:moveTo>
                  <a:cubicBezTo>
                    <a:pt x="118" y="7402"/>
                    <a:pt x="236" y="7335"/>
                    <a:pt x="372" y="7301"/>
                  </a:cubicBezTo>
                  <a:cubicBezTo>
                    <a:pt x="508" y="7267"/>
                    <a:pt x="663" y="7267"/>
                    <a:pt x="816" y="7099"/>
                  </a:cubicBezTo>
                  <a:cubicBezTo>
                    <a:pt x="969" y="6931"/>
                    <a:pt x="1120" y="6594"/>
                    <a:pt x="1256" y="6258"/>
                  </a:cubicBezTo>
                  <a:cubicBezTo>
                    <a:pt x="1393" y="5921"/>
                    <a:pt x="1514" y="5585"/>
                    <a:pt x="1654" y="5215"/>
                  </a:cubicBezTo>
                  <a:cubicBezTo>
                    <a:pt x="1794" y="4845"/>
                    <a:pt x="1953" y="4441"/>
                    <a:pt x="2087" y="4138"/>
                  </a:cubicBezTo>
                  <a:cubicBezTo>
                    <a:pt x="2222" y="3836"/>
                    <a:pt x="2332" y="3634"/>
                    <a:pt x="2452" y="3432"/>
                  </a:cubicBezTo>
                  <a:cubicBezTo>
                    <a:pt x="2572" y="3230"/>
                    <a:pt x="2701" y="3028"/>
                    <a:pt x="2830" y="2826"/>
                  </a:cubicBezTo>
                  <a:cubicBezTo>
                    <a:pt x="2959" y="2624"/>
                    <a:pt x="3088" y="2422"/>
                    <a:pt x="3217" y="2254"/>
                  </a:cubicBezTo>
                  <a:cubicBezTo>
                    <a:pt x="3346" y="2086"/>
                    <a:pt x="3475" y="1951"/>
                    <a:pt x="3615" y="1817"/>
                  </a:cubicBezTo>
                  <a:cubicBezTo>
                    <a:pt x="3755" y="1682"/>
                    <a:pt x="3906" y="1548"/>
                    <a:pt x="4061" y="1413"/>
                  </a:cubicBezTo>
                  <a:cubicBezTo>
                    <a:pt x="4215" y="1279"/>
                    <a:pt x="4374" y="1144"/>
                    <a:pt x="4534" y="1043"/>
                  </a:cubicBezTo>
                  <a:cubicBezTo>
                    <a:pt x="4694" y="942"/>
                    <a:pt x="4856" y="875"/>
                    <a:pt x="4978" y="807"/>
                  </a:cubicBezTo>
                  <a:cubicBezTo>
                    <a:pt x="5100" y="740"/>
                    <a:pt x="5181" y="673"/>
                    <a:pt x="5273" y="606"/>
                  </a:cubicBezTo>
                  <a:cubicBezTo>
                    <a:pt x="5365" y="538"/>
                    <a:pt x="5468" y="471"/>
                    <a:pt x="5557" y="404"/>
                  </a:cubicBezTo>
                  <a:cubicBezTo>
                    <a:pt x="5645" y="336"/>
                    <a:pt x="5719" y="269"/>
                    <a:pt x="5811" y="202"/>
                  </a:cubicBezTo>
                  <a:cubicBezTo>
                    <a:pt x="5903" y="135"/>
                    <a:pt x="6014" y="67"/>
                    <a:pt x="6161" y="34"/>
                  </a:cubicBezTo>
                  <a:cubicBezTo>
                    <a:pt x="6308" y="0"/>
                    <a:pt x="6493" y="0"/>
                    <a:pt x="6688" y="0"/>
                  </a:cubicBezTo>
                  <a:cubicBezTo>
                    <a:pt x="6883" y="0"/>
                    <a:pt x="7089" y="0"/>
                    <a:pt x="7244" y="0"/>
                  </a:cubicBezTo>
                  <a:cubicBezTo>
                    <a:pt x="7399" y="0"/>
                    <a:pt x="7502" y="0"/>
                    <a:pt x="7607" y="0"/>
                  </a:cubicBezTo>
                  <a:cubicBezTo>
                    <a:pt x="7712" y="0"/>
                    <a:pt x="7819" y="0"/>
                    <a:pt x="7920" y="0"/>
                  </a:cubicBezTo>
                  <a:cubicBezTo>
                    <a:pt x="8022" y="0"/>
                    <a:pt x="8118" y="0"/>
                    <a:pt x="8221" y="34"/>
                  </a:cubicBezTo>
                  <a:cubicBezTo>
                    <a:pt x="8324" y="67"/>
                    <a:pt x="8434" y="135"/>
                    <a:pt x="8543" y="202"/>
                  </a:cubicBezTo>
                  <a:cubicBezTo>
                    <a:pt x="8652" y="269"/>
                    <a:pt x="8759" y="336"/>
                    <a:pt x="8866" y="404"/>
                  </a:cubicBezTo>
                  <a:cubicBezTo>
                    <a:pt x="8972" y="471"/>
                    <a:pt x="9079" y="538"/>
                    <a:pt x="9181" y="606"/>
                  </a:cubicBezTo>
                  <a:cubicBezTo>
                    <a:pt x="9282" y="673"/>
                    <a:pt x="9378" y="740"/>
                    <a:pt x="9483" y="807"/>
                  </a:cubicBezTo>
                  <a:cubicBezTo>
                    <a:pt x="9588" y="875"/>
                    <a:pt x="9702" y="942"/>
                    <a:pt x="9812" y="1043"/>
                  </a:cubicBezTo>
                  <a:cubicBezTo>
                    <a:pt x="9923" y="1144"/>
                    <a:pt x="10030" y="1279"/>
                    <a:pt x="10133" y="1379"/>
                  </a:cubicBezTo>
                  <a:cubicBezTo>
                    <a:pt x="10236" y="1480"/>
                    <a:pt x="10336" y="1548"/>
                    <a:pt x="10441" y="1649"/>
                  </a:cubicBezTo>
                  <a:cubicBezTo>
                    <a:pt x="10546" y="1750"/>
                    <a:pt x="10656" y="1884"/>
                    <a:pt x="10769" y="2019"/>
                  </a:cubicBezTo>
                  <a:cubicBezTo>
                    <a:pt x="10881" y="2153"/>
                    <a:pt x="10995" y="2288"/>
                    <a:pt x="11106" y="2422"/>
                  </a:cubicBezTo>
                  <a:cubicBezTo>
                    <a:pt x="11216" y="2557"/>
                    <a:pt x="11323" y="2692"/>
                    <a:pt x="11434" y="2826"/>
                  </a:cubicBezTo>
                  <a:cubicBezTo>
                    <a:pt x="11544" y="2961"/>
                    <a:pt x="11659" y="3095"/>
                    <a:pt x="11765" y="3196"/>
                  </a:cubicBezTo>
                  <a:cubicBezTo>
                    <a:pt x="11872" y="3297"/>
                    <a:pt x="11972" y="3364"/>
                    <a:pt x="12080" y="3499"/>
                  </a:cubicBezTo>
                  <a:cubicBezTo>
                    <a:pt x="12189" y="3634"/>
                    <a:pt x="12307" y="3836"/>
                    <a:pt x="12423" y="4004"/>
                  </a:cubicBezTo>
                  <a:cubicBezTo>
                    <a:pt x="12539" y="4172"/>
                    <a:pt x="12653" y="4307"/>
                    <a:pt x="12768" y="4441"/>
                  </a:cubicBezTo>
                  <a:cubicBezTo>
                    <a:pt x="12882" y="4576"/>
                    <a:pt x="12996" y="4710"/>
                    <a:pt x="13107" y="4845"/>
                  </a:cubicBezTo>
                  <a:cubicBezTo>
                    <a:pt x="13217" y="4979"/>
                    <a:pt x="13324" y="5114"/>
                    <a:pt x="13438" y="5249"/>
                  </a:cubicBezTo>
                  <a:cubicBezTo>
                    <a:pt x="13553" y="5383"/>
                    <a:pt x="13674" y="5518"/>
                    <a:pt x="13792" y="5686"/>
                  </a:cubicBezTo>
                  <a:cubicBezTo>
                    <a:pt x="13910" y="5854"/>
                    <a:pt x="14024" y="6056"/>
                    <a:pt x="14140" y="6258"/>
                  </a:cubicBezTo>
                  <a:cubicBezTo>
                    <a:pt x="14256" y="6460"/>
                    <a:pt x="14374" y="6662"/>
                    <a:pt x="14487" y="6830"/>
                  </a:cubicBezTo>
                  <a:cubicBezTo>
                    <a:pt x="14599" y="6998"/>
                    <a:pt x="14706" y="7133"/>
                    <a:pt x="14820" y="7267"/>
                  </a:cubicBezTo>
                  <a:cubicBezTo>
                    <a:pt x="14934" y="7402"/>
                    <a:pt x="15056" y="7536"/>
                    <a:pt x="15174" y="7705"/>
                  </a:cubicBezTo>
                  <a:cubicBezTo>
                    <a:pt x="15292" y="7873"/>
                    <a:pt x="15406" y="8075"/>
                    <a:pt x="15520" y="8277"/>
                  </a:cubicBezTo>
                  <a:cubicBezTo>
                    <a:pt x="15634" y="8479"/>
                    <a:pt x="15749" y="8680"/>
                    <a:pt x="15859" y="8849"/>
                  </a:cubicBezTo>
                  <a:cubicBezTo>
                    <a:pt x="15970" y="9017"/>
                    <a:pt x="16077" y="9151"/>
                    <a:pt x="16191" y="9320"/>
                  </a:cubicBezTo>
                  <a:cubicBezTo>
                    <a:pt x="16305" y="9488"/>
                    <a:pt x="16427" y="9690"/>
                    <a:pt x="16543" y="9858"/>
                  </a:cubicBezTo>
                  <a:cubicBezTo>
                    <a:pt x="16659" y="10026"/>
                    <a:pt x="16769" y="10161"/>
                    <a:pt x="16882" y="10329"/>
                  </a:cubicBezTo>
                  <a:cubicBezTo>
                    <a:pt x="16994" y="10497"/>
                    <a:pt x="17108" y="10699"/>
                    <a:pt x="17217" y="10901"/>
                  </a:cubicBezTo>
                  <a:cubicBezTo>
                    <a:pt x="17326" y="11103"/>
                    <a:pt x="17429" y="11305"/>
                    <a:pt x="17538" y="11507"/>
                  </a:cubicBezTo>
                  <a:cubicBezTo>
                    <a:pt x="17646" y="11708"/>
                    <a:pt x="17760" y="11910"/>
                    <a:pt x="17871" y="12112"/>
                  </a:cubicBezTo>
                  <a:cubicBezTo>
                    <a:pt x="17982" y="12314"/>
                    <a:pt x="18088" y="12516"/>
                    <a:pt x="18190" y="12718"/>
                  </a:cubicBezTo>
                  <a:cubicBezTo>
                    <a:pt x="18291" y="12920"/>
                    <a:pt x="18387" y="13121"/>
                    <a:pt x="18538" y="13424"/>
                  </a:cubicBezTo>
                  <a:cubicBezTo>
                    <a:pt x="18689" y="13727"/>
                    <a:pt x="18895" y="14131"/>
                    <a:pt x="19096" y="14568"/>
                  </a:cubicBezTo>
                  <a:cubicBezTo>
                    <a:pt x="19297" y="15006"/>
                    <a:pt x="19492" y="15477"/>
                    <a:pt x="19675" y="15948"/>
                  </a:cubicBezTo>
                  <a:cubicBezTo>
                    <a:pt x="19857" y="16419"/>
                    <a:pt x="20027" y="16890"/>
                    <a:pt x="20198" y="17361"/>
                  </a:cubicBezTo>
                  <a:cubicBezTo>
                    <a:pt x="20369" y="17832"/>
                    <a:pt x="20542" y="18303"/>
                    <a:pt x="20706" y="18774"/>
                  </a:cubicBezTo>
                  <a:cubicBezTo>
                    <a:pt x="20870" y="19245"/>
                    <a:pt x="21025" y="19716"/>
                    <a:pt x="21173" y="20187"/>
                  </a:cubicBezTo>
                  <a:cubicBezTo>
                    <a:pt x="21320" y="20658"/>
                    <a:pt x="21460" y="211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254000" y="5093310"/>
              <a:ext cx="184150" cy="16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4723"/>
                  </a:moveTo>
                  <a:cubicBezTo>
                    <a:pt x="0" y="3390"/>
                    <a:pt x="0" y="2056"/>
                    <a:pt x="621" y="1256"/>
                  </a:cubicBezTo>
                  <a:cubicBezTo>
                    <a:pt x="1241" y="456"/>
                    <a:pt x="2483" y="190"/>
                    <a:pt x="4221" y="56"/>
                  </a:cubicBezTo>
                  <a:cubicBezTo>
                    <a:pt x="5959" y="-77"/>
                    <a:pt x="8193" y="-77"/>
                    <a:pt x="10055" y="1256"/>
                  </a:cubicBezTo>
                  <a:cubicBezTo>
                    <a:pt x="11917" y="2590"/>
                    <a:pt x="13407" y="5256"/>
                    <a:pt x="12786" y="8056"/>
                  </a:cubicBezTo>
                  <a:cubicBezTo>
                    <a:pt x="12166" y="10856"/>
                    <a:pt x="9434" y="13790"/>
                    <a:pt x="7448" y="16056"/>
                  </a:cubicBezTo>
                  <a:cubicBezTo>
                    <a:pt x="5462" y="18323"/>
                    <a:pt x="4221" y="19923"/>
                    <a:pt x="4221" y="20723"/>
                  </a:cubicBezTo>
                  <a:cubicBezTo>
                    <a:pt x="4221" y="21523"/>
                    <a:pt x="5462" y="21523"/>
                    <a:pt x="8566" y="21123"/>
                  </a:cubicBezTo>
                  <a:cubicBezTo>
                    <a:pt x="11669" y="20723"/>
                    <a:pt x="16634" y="19923"/>
                    <a:pt x="21600" y="19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137583" y="4951802"/>
              <a:ext cx="390818" cy="450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66" fill="norm" stroke="1" extrusionOk="0">
                  <a:moveTo>
                    <a:pt x="17187" y="4276"/>
                  </a:moveTo>
                  <a:cubicBezTo>
                    <a:pt x="16490" y="3372"/>
                    <a:pt x="15794" y="2468"/>
                    <a:pt x="14923" y="1765"/>
                  </a:cubicBezTo>
                  <a:cubicBezTo>
                    <a:pt x="14052" y="1062"/>
                    <a:pt x="13006" y="559"/>
                    <a:pt x="11497" y="258"/>
                  </a:cubicBezTo>
                  <a:cubicBezTo>
                    <a:pt x="9987" y="-44"/>
                    <a:pt x="8013" y="-144"/>
                    <a:pt x="6213" y="308"/>
                  </a:cubicBezTo>
                  <a:cubicBezTo>
                    <a:pt x="4413" y="760"/>
                    <a:pt x="2787" y="1765"/>
                    <a:pt x="1684" y="3623"/>
                  </a:cubicBezTo>
                  <a:cubicBezTo>
                    <a:pt x="581" y="5482"/>
                    <a:pt x="0" y="8195"/>
                    <a:pt x="0" y="11008"/>
                  </a:cubicBezTo>
                  <a:cubicBezTo>
                    <a:pt x="0" y="13821"/>
                    <a:pt x="581" y="16734"/>
                    <a:pt x="1916" y="18593"/>
                  </a:cubicBezTo>
                  <a:cubicBezTo>
                    <a:pt x="3252" y="20451"/>
                    <a:pt x="5342" y="21255"/>
                    <a:pt x="8071" y="21356"/>
                  </a:cubicBezTo>
                  <a:cubicBezTo>
                    <a:pt x="10800" y="21456"/>
                    <a:pt x="14168" y="20853"/>
                    <a:pt x="16490" y="19798"/>
                  </a:cubicBezTo>
                  <a:cubicBezTo>
                    <a:pt x="18813" y="18743"/>
                    <a:pt x="20090" y="17236"/>
                    <a:pt x="20787" y="15227"/>
                  </a:cubicBezTo>
                  <a:cubicBezTo>
                    <a:pt x="21484" y="13218"/>
                    <a:pt x="21600" y="10706"/>
                    <a:pt x="21252" y="8697"/>
                  </a:cubicBezTo>
                  <a:cubicBezTo>
                    <a:pt x="20903" y="6688"/>
                    <a:pt x="20090" y="5181"/>
                    <a:pt x="19103" y="4276"/>
                  </a:cubicBezTo>
                  <a:cubicBezTo>
                    <a:pt x="18116" y="3372"/>
                    <a:pt x="16955" y="3071"/>
                    <a:pt x="15794" y="2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1092200" y="5034420"/>
              <a:ext cx="298450" cy="36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21541"/>
                  </a:moveTo>
                  <a:cubicBezTo>
                    <a:pt x="1532" y="18150"/>
                    <a:pt x="3064" y="14760"/>
                    <a:pt x="3983" y="11432"/>
                  </a:cubicBezTo>
                  <a:cubicBezTo>
                    <a:pt x="4902" y="8104"/>
                    <a:pt x="5209" y="4839"/>
                    <a:pt x="5362" y="2829"/>
                  </a:cubicBezTo>
                  <a:cubicBezTo>
                    <a:pt x="5515" y="820"/>
                    <a:pt x="5515" y="67"/>
                    <a:pt x="5438" y="4"/>
                  </a:cubicBezTo>
                  <a:cubicBezTo>
                    <a:pt x="5362" y="-59"/>
                    <a:pt x="5209" y="569"/>
                    <a:pt x="4826" y="2515"/>
                  </a:cubicBezTo>
                  <a:cubicBezTo>
                    <a:pt x="4443" y="4462"/>
                    <a:pt x="3830" y="7727"/>
                    <a:pt x="3677" y="10050"/>
                  </a:cubicBezTo>
                  <a:cubicBezTo>
                    <a:pt x="3523" y="12374"/>
                    <a:pt x="3830" y="13755"/>
                    <a:pt x="4289" y="14885"/>
                  </a:cubicBezTo>
                  <a:cubicBezTo>
                    <a:pt x="4749" y="16015"/>
                    <a:pt x="5362" y="16894"/>
                    <a:pt x="6204" y="17397"/>
                  </a:cubicBezTo>
                  <a:cubicBezTo>
                    <a:pt x="7047" y="17899"/>
                    <a:pt x="8119" y="18025"/>
                    <a:pt x="9191" y="17208"/>
                  </a:cubicBezTo>
                  <a:cubicBezTo>
                    <a:pt x="10264" y="16392"/>
                    <a:pt x="11336" y="14634"/>
                    <a:pt x="12485" y="12436"/>
                  </a:cubicBezTo>
                  <a:cubicBezTo>
                    <a:pt x="13634" y="10239"/>
                    <a:pt x="14860" y="7601"/>
                    <a:pt x="15549" y="5906"/>
                  </a:cubicBezTo>
                  <a:cubicBezTo>
                    <a:pt x="16238" y="4211"/>
                    <a:pt x="16391" y="3457"/>
                    <a:pt x="16545" y="2704"/>
                  </a:cubicBezTo>
                  <a:cubicBezTo>
                    <a:pt x="16698" y="1950"/>
                    <a:pt x="16851" y="1197"/>
                    <a:pt x="16928" y="1322"/>
                  </a:cubicBezTo>
                  <a:cubicBezTo>
                    <a:pt x="17004" y="1448"/>
                    <a:pt x="17004" y="2453"/>
                    <a:pt x="17234" y="4650"/>
                  </a:cubicBezTo>
                  <a:cubicBezTo>
                    <a:pt x="17464" y="6848"/>
                    <a:pt x="17923" y="10239"/>
                    <a:pt x="18689" y="12436"/>
                  </a:cubicBezTo>
                  <a:cubicBezTo>
                    <a:pt x="19455" y="14634"/>
                    <a:pt x="20528" y="15639"/>
                    <a:pt x="21600" y="16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1581150" y="5092700"/>
              <a:ext cx="1905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1606550" y="5200650"/>
              <a:ext cx="1841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7018"/>
                    <a:pt x="8441" y="12436"/>
                    <a:pt x="12041" y="8836"/>
                  </a:cubicBezTo>
                  <a:cubicBezTo>
                    <a:pt x="15641" y="5236"/>
                    <a:pt x="18621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2093055" y="4865042"/>
              <a:ext cx="262795" cy="389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04" fill="norm" stroke="1" extrusionOk="0">
                  <a:moveTo>
                    <a:pt x="21454" y="649"/>
                  </a:moveTo>
                  <a:cubicBezTo>
                    <a:pt x="18862" y="298"/>
                    <a:pt x="16270" y="-52"/>
                    <a:pt x="13419" y="6"/>
                  </a:cubicBezTo>
                  <a:cubicBezTo>
                    <a:pt x="10568" y="65"/>
                    <a:pt x="7457" y="532"/>
                    <a:pt x="5470" y="1349"/>
                  </a:cubicBezTo>
                  <a:cubicBezTo>
                    <a:pt x="3483" y="2166"/>
                    <a:pt x="2619" y="3334"/>
                    <a:pt x="2014" y="5786"/>
                  </a:cubicBezTo>
                  <a:cubicBezTo>
                    <a:pt x="1409" y="8238"/>
                    <a:pt x="1064" y="11974"/>
                    <a:pt x="804" y="14426"/>
                  </a:cubicBezTo>
                  <a:cubicBezTo>
                    <a:pt x="545" y="16878"/>
                    <a:pt x="372" y="18045"/>
                    <a:pt x="200" y="18979"/>
                  </a:cubicBezTo>
                  <a:cubicBezTo>
                    <a:pt x="27" y="19913"/>
                    <a:pt x="-146" y="20614"/>
                    <a:pt x="200" y="21023"/>
                  </a:cubicBezTo>
                  <a:cubicBezTo>
                    <a:pt x="545" y="21431"/>
                    <a:pt x="1409" y="21548"/>
                    <a:pt x="3828" y="21490"/>
                  </a:cubicBezTo>
                  <a:cubicBezTo>
                    <a:pt x="6248" y="21431"/>
                    <a:pt x="10222" y="21198"/>
                    <a:pt x="14196" y="20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2070100" y="5099050"/>
              <a:ext cx="1905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2420128" y="4843332"/>
              <a:ext cx="278623" cy="439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77" fill="norm" stroke="1" extrusionOk="0">
                  <a:moveTo>
                    <a:pt x="21378" y="1634"/>
                  </a:moveTo>
                  <a:cubicBezTo>
                    <a:pt x="21053" y="1117"/>
                    <a:pt x="20728" y="600"/>
                    <a:pt x="20160" y="290"/>
                  </a:cubicBezTo>
                  <a:cubicBezTo>
                    <a:pt x="19592" y="-20"/>
                    <a:pt x="18780" y="-123"/>
                    <a:pt x="16749" y="187"/>
                  </a:cubicBezTo>
                  <a:cubicBezTo>
                    <a:pt x="14719" y="497"/>
                    <a:pt x="11471" y="1221"/>
                    <a:pt x="9441" y="1789"/>
                  </a:cubicBezTo>
                  <a:cubicBezTo>
                    <a:pt x="7411" y="2357"/>
                    <a:pt x="6599" y="2771"/>
                    <a:pt x="5868" y="3133"/>
                  </a:cubicBezTo>
                  <a:cubicBezTo>
                    <a:pt x="5137" y="3494"/>
                    <a:pt x="4488" y="3804"/>
                    <a:pt x="4163" y="4218"/>
                  </a:cubicBezTo>
                  <a:cubicBezTo>
                    <a:pt x="3838" y="4631"/>
                    <a:pt x="3838" y="5148"/>
                    <a:pt x="3595" y="6905"/>
                  </a:cubicBezTo>
                  <a:cubicBezTo>
                    <a:pt x="3351" y="8662"/>
                    <a:pt x="2864" y="11659"/>
                    <a:pt x="2295" y="13726"/>
                  </a:cubicBezTo>
                  <a:cubicBezTo>
                    <a:pt x="1727" y="15793"/>
                    <a:pt x="1077" y="16930"/>
                    <a:pt x="590" y="17808"/>
                  </a:cubicBezTo>
                  <a:cubicBezTo>
                    <a:pt x="103" y="18687"/>
                    <a:pt x="-222" y="19307"/>
                    <a:pt x="184" y="19617"/>
                  </a:cubicBezTo>
                  <a:cubicBezTo>
                    <a:pt x="590" y="19927"/>
                    <a:pt x="1727" y="19927"/>
                    <a:pt x="3919" y="20185"/>
                  </a:cubicBezTo>
                  <a:cubicBezTo>
                    <a:pt x="6112" y="20444"/>
                    <a:pt x="9360" y="20960"/>
                    <a:pt x="12608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2705099" y="4991100"/>
              <a:ext cx="196851" cy="230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0"/>
                  </a:moveTo>
                  <a:cubicBezTo>
                    <a:pt x="4181" y="5302"/>
                    <a:pt x="8361" y="10604"/>
                    <a:pt x="11497" y="14236"/>
                  </a:cubicBezTo>
                  <a:cubicBezTo>
                    <a:pt x="14632" y="17869"/>
                    <a:pt x="16723" y="19833"/>
                    <a:pt x="18232" y="20716"/>
                  </a:cubicBezTo>
                  <a:cubicBezTo>
                    <a:pt x="19742" y="21600"/>
                    <a:pt x="20671" y="21404"/>
                    <a:pt x="21600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2718578" y="4965699"/>
              <a:ext cx="177023" cy="310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20" fill="norm" stroke="1" extrusionOk="0">
                  <a:moveTo>
                    <a:pt x="21252" y="0"/>
                  </a:moveTo>
                  <a:cubicBezTo>
                    <a:pt x="18711" y="2335"/>
                    <a:pt x="16170" y="4670"/>
                    <a:pt x="13247" y="7589"/>
                  </a:cubicBezTo>
                  <a:cubicBezTo>
                    <a:pt x="10325" y="10508"/>
                    <a:pt x="7021" y="14011"/>
                    <a:pt x="4861" y="16200"/>
                  </a:cubicBezTo>
                  <a:cubicBezTo>
                    <a:pt x="2701" y="18389"/>
                    <a:pt x="1685" y="19265"/>
                    <a:pt x="923" y="20068"/>
                  </a:cubicBezTo>
                  <a:cubicBezTo>
                    <a:pt x="160" y="20870"/>
                    <a:pt x="-348" y="21600"/>
                    <a:pt x="287" y="21381"/>
                  </a:cubicBezTo>
                  <a:cubicBezTo>
                    <a:pt x="923" y="21162"/>
                    <a:pt x="2701" y="19995"/>
                    <a:pt x="4480" y="18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2921000" y="4852408"/>
              <a:ext cx="198677" cy="487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55" fill="norm" stroke="1" extrusionOk="0">
                  <a:moveTo>
                    <a:pt x="6821" y="797"/>
                  </a:moveTo>
                  <a:cubicBezTo>
                    <a:pt x="10004" y="516"/>
                    <a:pt x="13187" y="236"/>
                    <a:pt x="15575" y="95"/>
                  </a:cubicBezTo>
                  <a:cubicBezTo>
                    <a:pt x="17962" y="-45"/>
                    <a:pt x="19554" y="-45"/>
                    <a:pt x="20463" y="189"/>
                  </a:cubicBezTo>
                  <a:cubicBezTo>
                    <a:pt x="21373" y="423"/>
                    <a:pt x="21600" y="890"/>
                    <a:pt x="21032" y="2433"/>
                  </a:cubicBezTo>
                  <a:cubicBezTo>
                    <a:pt x="20463" y="3976"/>
                    <a:pt x="19099" y="6594"/>
                    <a:pt x="18189" y="8698"/>
                  </a:cubicBezTo>
                  <a:cubicBezTo>
                    <a:pt x="17280" y="10802"/>
                    <a:pt x="16825" y="12391"/>
                    <a:pt x="16598" y="13513"/>
                  </a:cubicBezTo>
                  <a:cubicBezTo>
                    <a:pt x="16371" y="14636"/>
                    <a:pt x="16371" y="15290"/>
                    <a:pt x="16712" y="15804"/>
                  </a:cubicBezTo>
                  <a:cubicBezTo>
                    <a:pt x="17053" y="16319"/>
                    <a:pt x="17735" y="16693"/>
                    <a:pt x="18189" y="17113"/>
                  </a:cubicBezTo>
                  <a:cubicBezTo>
                    <a:pt x="18644" y="17534"/>
                    <a:pt x="18872" y="18002"/>
                    <a:pt x="18417" y="18376"/>
                  </a:cubicBezTo>
                  <a:cubicBezTo>
                    <a:pt x="17962" y="18750"/>
                    <a:pt x="16825" y="19030"/>
                    <a:pt x="13642" y="19545"/>
                  </a:cubicBezTo>
                  <a:cubicBezTo>
                    <a:pt x="10459" y="20059"/>
                    <a:pt x="5229" y="20807"/>
                    <a:pt x="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5205649" y="5084894"/>
              <a:ext cx="115652" cy="269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309" fill="norm" stroke="1" extrusionOk="0">
                  <a:moveTo>
                    <a:pt x="21075" y="3129"/>
                  </a:moveTo>
                  <a:cubicBezTo>
                    <a:pt x="17989" y="1957"/>
                    <a:pt x="14904" y="785"/>
                    <a:pt x="12396" y="282"/>
                  </a:cubicBezTo>
                  <a:cubicBezTo>
                    <a:pt x="9889" y="-220"/>
                    <a:pt x="7961" y="-53"/>
                    <a:pt x="6032" y="785"/>
                  </a:cubicBezTo>
                  <a:cubicBezTo>
                    <a:pt x="4104" y="1622"/>
                    <a:pt x="2175" y="3129"/>
                    <a:pt x="1018" y="4301"/>
                  </a:cubicBezTo>
                  <a:cubicBezTo>
                    <a:pt x="-139" y="5473"/>
                    <a:pt x="-525" y="6310"/>
                    <a:pt x="1018" y="7817"/>
                  </a:cubicBezTo>
                  <a:cubicBezTo>
                    <a:pt x="2561" y="9324"/>
                    <a:pt x="6032" y="11501"/>
                    <a:pt x="8346" y="13678"/>
                  </a:cubicBezTo>
                  <a:cubicBezTo>
                    <a:pt x="10661" y="15854"/>
                    <a:pt x="11818" y="18031"/>
                    <a:pt x="11625" y="19371"/>
                  </a:cubicBezTo>
                  <a:cubicBezTo>
                    <a:pt x="11432" y="20710"/>
                    <a:pt x="9889" y="21213"/>
                    <a:pt x="8154" y="21296"/>
                  </a:cubicBezTo>
                  <a:cubicBezTo>
                    <a:pt x="6418" y="21380"/>
                    <a:pt x="4489" y="21045"/>
                    <a:pt x="5261" y="20375"/>
                  </a:cubicBezTo>
                  <a:cubicBezTo>
                    <a:pt x="6032" y="19706"/>
                    <a:pt x="9504" y="18701"/>
                    <a:pt x="12975" y="17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5340784" y="5147405"/>
              <a:ext cx="145617" cy="173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112" fill="norm" stroke="1" extrusionOk="0">
                  <a:moveTo>
                    <a:pt x="16599" y="5697"/>
                  </a:moveTo>
                  <a:cubicBezTo>
                    <a:pt x="16599" y="4412"/>
                    <a:pt x="16599" y="3126"/>
                    <a:pt x="15982" y="1969"/>
                  </a:cubicBezTo>
                  <a:cubicBezTo>
                    <a:pt x="15365" y="812"/>
                    <a:pt x="14131" y="-217"/>
                    <a:pt x="12125" y="40"/>
                  </a:cubicBezTo>
                  <a:cubicBezTo>
                    <a:pt x="10119" y="297"/>
                    <a:pt x="7342" y="1840"/>
                    <a:pt x="5028" y="5054"/>
                  </a:cubicBezTo>
                  <a:cubicBezTo>
                    <a:pt x="2714" y="8269"/>
                    <a:pt x="862" y="13154"/>
                    <a:pt x="245" y="16240"/>
                  </a:cubicBezTo>
                  <a:cubicBezTo>
                    <a:pt x="-372" y="19326"/>
                    <a:pt x="245" y="20612"/>
                    <a:pt x="1325" y="20997"/>
                  </a:cubicBezTo>
                  <a:cubicBezTo>
                    <a:pt x="2405" y="21383"/>
                    <a:pt x="3948" y="20869"/>
                    <a:pt x="5799" y="18426"/>
                  </a:cubicBezTo>
                  <a:cubicBezTo>
                    <a:pt x="7651" y="15983"/>
                    <a:pt x="9811" y="11612"/>
                    <a:pt x="11045" y="8654"/>
                  </a:cubicBezTo>
                  <a:cubicBezTo>
                    <a:pt x="12279" y="5697"/>
                    <a:pt x="12588" y="4154"/>
                    <a:pt x="12742" y="4026"/>
                  </a:cubicBezTo>
                  <a:cubicBezTo>
                    <a:pt x="12897" y="3897"/>
                    <a:pt x="12897" y="5183"/>
                    <a:pt x="13514" y="8012"/>
                  </a:cubicBezTo>
                  <a:cubicBezTo>
                    <a:pt x="14131" y="10840"/>
                    <a:pt x="15365" y="15212"/>
                    <a:pt x="16754" y="17526"/>
                  </a:cubicBezTo>
                  <a:cubicBezTo>
                    <a:pt x="18142" y="19840"/>
                    <a:pt x="19685" y="20097"/>
                    <a:pt x="21228" y="20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5537670" y="5163495"/>
              <a:ext cx="163989" cy="202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99" fill="norm" stroke="1" extrusionOk="0">
                  <a:moveTo>
                    <a:pt x="1600" y="2599"/>
                  </a:moveTo>
                  <a:cubicBezTo>
                    <a:pt x="1323" y="7324"/>
                    <a:pt x="1046" y="12049"/>
                    <a:pt x="769" y="14974"/>
                  </a:cubicBezTo>
                  <a:cubicBezTo>
                    <a:pt x="492" y="17899"/>
                    <a:pt x="215" y="19024"/>
                    <a:pt x="76" y="19024"/>
                  </a:cubicBezTo>
                  <a:cubicBezTo>
                    <a:pt x="-62" y="19024"/>
                    <a:pt x="-62" y="17899"/>
                    <a:pt x="492" y="15761"/>
                  </a:cubicBezTo>
                  <a:cubicBezTo>
                    <a:pt x="1046" y="13624"/>
                    <a:pt x="2153" y="10474"/>
                    <a:pt x="3123" y="8336"/>
                  </a:cubicBezTo>
                  <a:cubicBezTo>
                    <a:pt x="4092" y="6199"/>
                    <a:pt x="4923" y="5074"/>
                    <a:pt x="5892" y="4849"/>
                  </a:cubicBezTo>
                  <a:cubicBezTo>
                    <a:pt x="6861" y="4624"/>
                    <a:pt x="7969" y="5299"/>
                    <a:pt x="8523" y="6311"/>
                  </a:cubicBezTo>
                  <a:cubicBezTo>
                    <a:pt x="9076" y="7324"/>
                    <a:pt x="9076" y="8674"/>
                    <a:pt x="9076" y="10024"/>
                  </a:cubicBezTo>
                  <a:cubicBezTo>
                    <a:pt x="9076" y="11374"/>
                    <a:pt x="9076" y="12724"/>
                    <a:pt x="9215" y="12612"/>
                  </a:cubicBezTo>
                  <a:cubicBezTo>
                    <a:pt x="9353" y="12499"/>
                    <a:pt x="9630" y="10924"/>
                    <a:pt x="10461" y="8787"/>
                  </a:cubicBezTo>
                  <a:cubicBezTo>
                    <a:pt x="11292" y="6649"/>
                    <a:pt x="12676" y="3949"/>
                    <a:pt x="14200" y="2262"/>
                  </a:cubicBezTo>
                  <a:cubicBezTo>
                    <a:pt x="15723" y="574"/>
                    <a:pt x="17384" y="-101"/>
                    <a:pt x="18630" y="12"/>
                  </a:cubicBezTo>
                  <a:cubicBezTo>
                    <a:pt x="19876" y="124"/>
                    <a:pt x="20707" y="1024"/>
                    <a:pt x="21123" y="3612"/>
                  </a:cubicBezTo>
                  <a:cubicBezTo>
                    <a:pt x="21538" y="6199"/>
                    <a:pt x="21538" y="10474"/>
                    <a:pt x="21261" y="13736"/>
                  </a:cubicBezTo>
                  <a:cubicBezTo>
                    <a:pt x="20984" y="16999"/>
                    <a:pt x="20430" y="19249"/>
                    <a:pt x="19876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5709291" y="5149841"/>
              <a:ext cx="102812" cy="429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360" fill="norm" stroke="1" extrusionOk="0">
                  <a:moveTo>
                    <a:pt x="11533" y="3794"/>
                  </a:moveTo>
                  <a:cubicBezTo>
                    <a:pt x="9805" y="6638"/>
                    <a:pt x="8077" y="9483"/>
                    <a:pt x="6565" y="12223"/>
                  </a:cubicBezTo>
                  <a:cubicBezTo>
                    <a:pt x="5053" y="14962"/>
                    <a:pt x="3757" y="17596"/>
                    <a:pt x="2677" y="19230"/>
                  </a:cubicBezTo>
                  <a:cubicBezTo>
                    <a:pt x="1597" y="20863"/>
                    <a:pt x="733" y="21495"/>
                    <a:pt x="301" y="21337"/>
                  </a:cubicBezTo>
                  <a:cubicBezTo>
                    <a:pt x="-131" y="21179"/>
                    <a:pt x="-131" y="20231"/>
                    <a:pt x="517" y="17913"/>
                  </a:cubicBezTo>
                  <a:cubicBezTo>
                    <a:pt x="1165" y="15595"/>
                    <a:pt x="2461" y="11907"/>
                    <a:pt x="3973" y="9009"/>
                  </a:cubicBezTo>
                  <a:cubicBezTo>
                    <a:pt x="5485" y="6112"/>
                    <a:pt x="7213" y="4004"/>
                    <a:pt x="8509" y="2687"/>
                  </a:cubicBezTo>
                  <a:cubicBezTo>
                    <a:pt x="9805" y="1370"/>
                    <a:pt x="10669" y="843"/>
                    <a:pt x="12181" y="475"/>
                  </a:cubicBezTo>
                  <a:cubicBezTo>
                    <a:pt x="13693" y="106"/>
                    <a:pt x="15853" y="-105"/>
                    <a:pt x="17365" y="53"/>
                  </a:cubicBezTo>
                  <a:cubicBezTo>
                    <a:pt x="18877" y="211"/>
                    <a:pt x="19741" y="738"/>
                    <a:pt x="20389" y="2002"/>
                  </a:cubicBezTo>
                  <a:cubicBezTo>
                    <a:pt x="21037" y="3267"/>
                    <a:pt x="21469" y="5269"/>
                    <a:pt x="19957" y="6586"/>
                  </a:cubicBezTo>
                  <a:cubicBezTo>
                    <a:pt x="18445" y="7903"/>
                    <a:pt x="14989" y="8535"/>
                    <a:pt x="12181" y="8851"/>
                  </a:cubicBezTo>
                  <a:cubicBezTo>
                    <a:pt x="9373" y="9167"/>
                    <a:pt x="7213" y="9167"/>
                    <a:pt x="5701" y="8482"/>
                  </a:cubicBezTo>
                  <a:cubicBezTo>
                    <a:pt x="4189" y="7797"/>
                    <a:pt x="3325" y="6428"/>
                    <a:pt x="2461" y="5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5862108" y="4978400"/>
              <a:ext cx="183093" cy="343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70" fill="norm" stroke="1" extrusionOk="0">
                  <a:moveTo>
                    <a:pt x="7324" y="0"/>
                  </a:moveTo>
                  <a:cubicBezTo>
                    <a:pt x="5835" y="3424"/>
                    <a:pt x="4345" y="6849"/>
                    <a:pt x="3104" y="9878"/>
                  </a:cubicBezTo>
                  <a:cubicBezTo>
                    <a:pt x="1862" y="12907"/>
                    <a:pt x="869" y="15541"/>
                    <a:pt x="373" y="17517"/>
                  </a:cubicBezTo>
                  <a:cubicBezTo>
                    <a:pt x="-124" y="19493"/>
                    <a:pt x="-124" y="20810"/>
                    <a:pt x="373" y="21205"/>
                  </a:cubicBezTo>
                  <a:cubicBezTo>
                    <a:pt x="869" y="21600"/>
                    <a:pt x="1862" y="21073"/>
                    <a:pt x="3724" y="19756"/>
                  </a:cubicBezTo>
                  <a:cubicBezTo>
                    <a:pt x="5586" y="18439"/>
                    <a:pt x="8317" y="16332"/>
                    <a:pt x="9807" y="14949"/>
                  </a:cubicBezTo>
                  <a:cubicBezTo>
                    <a:pt x="11297" y="13566"/>
                    <a:pt x="11545" y="12907"/>
                    <a:pt x="10800" y="12907"/>
                  </a:cubicBezTo>
                  <a:cubicBezTo>
                    <a:pt x="10055" y="12907"/>
                    <a:pt x="8317" y="13566"/>
                    <a:pt x="7076" y="14685"/>
                  </a:cubicBezTo>
                  <a:cubicBezTo>
                    <a:pt x="5835" y="15805"/>
                    <a:pt x="5090" y="17385"/>
                    <a:pt x="4842" y="18505"/>
                  </a:cubicBezTo>
                  <a:cubicBezTo>
                    <a:pt x="4593" y="19624"/>
                    <a:pt x="4842" y="20283"/>
                    <a:pt x="6207" y="20744"/>
                  </a:cubicBezTo>
                  <a:cubicBezTo>
                    <a:pt x="7573" y="21205"/>
                    <a:pt x="10055" y="21468"/>
                    <a:pt x="12786" y="21337"/>
                  </a:cubicBezTo>
                  <a:cubicBezTo>
                    <a:pt x="15517" y="21205"/>
                    <a:pt x="18497" y="20678"/>
                    <a:pt x="21476" y="20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6332109" y="5196040"/>
              <a:ext cx="176642" cy="176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389" fill="norm" stroke="1" extrusionOk="0">
                  <a:moveTo>
                    <a:pt x="2173" y="560"/>
                  </a:moveTo>
                  <a:cubicBezTo>
                    <a:pt x="2173" y="6218"/>
                    <a:pt x="2173" y="11875"/>
                    <a:pt x="1788" y="15603"/>
                  </a:cubicBezTo>
                  <a:cubicBezTo>
                    <a:pt x="1402" y="19332"/>
                    <a:pt x="630" y="21132"/>
                    <a:pt x="245" y="21260"/>
                  </a:cubicBezTo>
                  <a:cubicBezTo>
                    <a:pt x="-141" y="21389"/>
                    <a:pt x="-141" y="19846"/>
                    <a:pt x="759" y="16246"/>
                  </a:cubicBezTo>
                  <a:cubicBezTo>
                    <a:pt x="1659" y="12646"/>
                    <a:pt x="3459" y="6989"/>
                    <a:pt x="4873" y="3775"/>
                  </a:cubicBezTo>
                  <a:cubicBezTo>
                    <a:pt x="6288" y="560"/>
                    <a:pt x="7316" y="-211"/>
                    <a:pt x="8088" y="46"/>
                  </a:cubicBezTo>
                  <a:cubicBezTo>
                    <a:pt x="8859" y="303"/>
                    <a:pt x="9373" y="1589"/>
                    <a:pt x="9759" y="3646"/>
                  </a:cubicBezTo>
                  <a:cubicBezTo>
                    <a:pt x="10145" y="5703"/>
                    <a:pt x="10402" y="8532"/>
                    <a:pt x="10659" y="10589"/>
                  </a:cubicBezTo>
                  <a:cubicBezTo>
                    <a:pt x="10916" y="12646"/>
                    <a:pt x="11173" y="13932"/>
                    <a:pt x="11173" y="13803"/>
                  </a:cubicBezTo>
                  <a:cubicBezTo>
                    <a:pt x="11173" y="13675"/>
                    <a:pt x="10916" y="12132"/>
                    <a:pt x="11559" y="9818"/>
                  </a:cubicBezTo>
                  <a:cubicBezTo>
                    <a:pt x="12202" y="7503"/>
                    <a:pt x="13745" y="4418"/>
                    <a:pt x="15288" y="2618"/>
                  </a:cubicBezTo>
                  <a:cubicBezTo>
                    <a:pt x="16830" y="818"/>
                    <a:pt x="18373" y="303"/>
                    <a:pt x="19402" y="689"/>
                  </a:cubicBezTo>
                  <a:cubicBezTo>
                    <a:pt x="20430" y="1075"/>
                    <a:pt x="20945" y="2360"/>
                    <a:pt x="21202" y="5960"/>
                  </a:cubicBezTo>
                  <a:cubicBezTo>
                    <a:pt x="21459" y="9560"/>
                    <a:pt x="21459" y="15475"/>
                    <a:pt x="21459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6549508" y="5205741"/>
              <a:ext cx="143393" cy="134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0855" fill="norm" stroke="1" extrusionOk="0">
                  <a:moveTo>
                    <a:pt x="1485" y="11976"/>
                  </a:moveTo>
                  <a:cubicBezTo>
                    <a:pt x="4929" y="10013"/>
                    <a:pt x="8372" y="8049"/>
                    <a:pt x="10094" y="5922"/>
                  </a:cubicBezTo>
                  <a:cubicBezTo>
                    <a:pt x="11816" y="3795"/>
                    <a:pt x="11816" y="1504"/>
                    <a:pt x="11033" y="522"/>
                  </a:cubicBezTo>
                  <a:cubicBezTo>
                    <a:pt x="10250" y="-460"/>
                    <a:pt x="8685" y="-133"/>
                    <a:pt x="6650" y="2158"/>
                  </a:cubicBezTo>
                  <a:cubicBezTo>
                    <a:pt x="4616" y="4449"/>
                    <a:pt x="2111" y="8704"/>
                    <a:pt x="859" y="11649"/>
                  </a:cubicBezTo>
                  <a:cubicBezTo>
                    <a:pt x="-393" y="14595"/>
                    <a:pt x="-393" y="16231"/>
                    <a:pt x="1642" y="17867"/>
                  </a:cubicBezTo>
                  <a:cubicBezTo>
                    <a:pt x="3677" y="19504"/>
                    <a:pt x="7746" y="21140"/>
                    <a:pt x="11346" y="20813"/>
                  </a:cubicBezTo>
                  <a:cubicBezTo>
                    <a:pt x="14946" y="20485"/>
                    <a:pt x="18077" y="18195"/>
                    <a:pt x="21207" y="15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6669616" y="5232763"/>
              <a:ext cx="99485" cy="120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20221" y="1054"/>
                  </a:moveTo>
                  <a:cubicBezTo>
                    <a:pt x="17923" y="309"/>
                    <a:pt x="15626" y="-436"/>
                    <a:pt x="12409" y="309"/>
                  </a:cubicBezTo>
                  <a:cubicBezTo>
                    <a:pt x="9191" y="1054"/>
                    <a:pt x="5055" y="3288"/>
                    <a:pt x="2757" y="5523"/>
                  </a:cubicBezTo>
                  <a:cubicBezTo>
                    <a:pt x="460" y="7757"/>
                    <a:pt x="0" y="9992"/>
                    <a:pt x="0" y="12040"/>
                  </a:cubicBezTo>
                  <a:cubicBezTo>
                    <a:pt x="0" y="14088"/>
                    <a:pt x="460" y="15950"/>
                    <a:pt x="2068" y="15950"/>
                  </a:cubicBezTo>
                  <a:cubicBezTo>
                    <a:pt x="3677" y="15950"/>
                    <a:pt x="6434" y="14088"/>
                    <a:pt x="9191" y="11667"/>
                  </a:cubicBezTo>
                  <a:cubicBezTo>
                    <a:pt x="11949" y="9247"/>
                    <a:pt x="14706" y="6267"/>
                    <a:pt x="15855" y="6267"/>
                  </a:cubicBezTo>
                  <a:cubicBezTo>
                    <a:pt x="17004" y="6267"/>
                    <a:pt x="16545" y="9247"/>
                    <a:pt x="16315" y="11667"/>
                  </a:cubicBezTo>
                  <a:cubicBezTo>
                    <a:pt x="16085" y="14088"/>
                    <a:pt x="16085" y="15950"/>
                    <a:pt x="17004" y="17440"/>
                  </a:cubicBezTo>
                  <a:cubicBezTo>
                    <a:pt x="17923" y="18930"/>
                    <a:pt x="19762" y="20047"/>
                    <a:pt x="21600" y="21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6809316" y="5220883"/>
              <a:ext cx="124179" cy="13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074" fill="norm" stroke="1" extrusionOk="0">
                  <a:moveTo>
                    <a:pt x="1800" y="7911"/>
                  </a:moveTo>
                  <a:cubicBezTo>
                    <a:pt x="1440" y="9599"/>
                    <a:pt x="1080" y="11286"/>
                    <a:pt x="720" y="13143"/>
                  </a:cubicBezTo>
                  <a:cubicBezTo>
                    <a:pt x="360" y="14999"/>
                    <a:pt x="0" y="17024"/>
                    <a:pt x="0" y="17193"/>
                  </a:cubicBezTo>
                  <a:cubicBezTo>
                    <a:pt x="0" y="17361"/>
                    <a:pt x="360" y="15674"/>
                    <a:pt x="1440" y="12974"/>
                  </a:cubicBezTo>
                  <a:cubicBezTo>
                    <a:pt x="2520" y="10274"/>
                    <a:pt x="4320" y="6561"/>
                    <a:pt x="6660" y="3861"/>
                  </a:cubicBezTo>
                  <a:cubicBezTo>
                    <a:pt x="9000" y="1161"/>
                    <a:pt x="11880" y="-526"/>
                    <a:pt x="14580" y="149"/>
                  </a:cubicBezTo>
                  <a:cubicBezTo>
                    <a:pt x="17280" y="824"/>
                    <a:pt x="19800" y="3861"/>
                    <a:pt x="20700" y="7743"/>
                  </a:cubicBezTo>
                  <a:cubicBezTo>
                    <a:pt x="21600" y="11624"/>
                    <a:pt x="20880" y="16349"/>
                    <a:pt x="20160" y="21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7270750" y="5147733"/>
              <a:ext cx="158750" cy="294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54"/>
                  </a:moveTo>
                  <a:cubicBezTo>
                    <a:pt x="288" y="777"/>
                    <a:pt x="576" y="0"/>
                    <a:pt x="1008" y="0"/>
                  </a:cubicBezTo>
                  <a:cubicBezTo>
                    <a:pt x="1440" y="0"/>
                    <a:pt x="2016" y="777"/>
                    <a:pt x="4320" y="3030"/>
                  </a:cubicBezTo>
                  <a:cubicBezTo>
                    <a:pt x="6624" y="5283"/>
                    <a:pt x="10656" y="9013"/>
                    <a:pt x="13824" y="12354"/>
                  </a:cubicBezTo>
                  <a:cubicBezTo>
                    <a:pt x="16992" y="15695"/>
                    <a:pt x="19296" y="186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7264400" y="5137150"/>
              <a:ext cx="20955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09" y="141"/>
                    <a:pt x="19418" y="282"/>
                    <a:pt x="18327" y="1341"/>
                  </a:cubicBezTo>
                  <a:cubicBezTo>
                    <a:pt x="17236" y="2400"/>
                    <a:pt x="16145" y="4376"/>
                    <a:pt x="13855" y="7059"/>
                  </a:cubicBezTo>
                  <a:cubicBezTo>
                    <a:pt x="11564" y="9741"/>
                    <a:pt x="8073" y="13129"/>
                    <a:pt x="5564" y="15671"/>
                  </a:cubicBezTo>
                  <a:cubicBezTo>
                    <a:pt x="3055" y="18212"/>
                    <a:pt x="1527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7226300" y="5054036"/>
              <a:ext cx="26670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771" y="11375"/>
                    <a:pt x="7543" y="2735"/>
                    <a:pt x="11143" y="575"/>
                  </a:cubicBezTo>
                  <a:cubicBezTo>
                    <a:pt x="14743" y="-1585"/>
                    <a:pt x="1817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7562850" y="528320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7569199" y="541655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8074206" y="5054599"/>
              <a:ext cx="3474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600" fill="norm" stroke="1" extrusionOk="0">
                  <a:moveTo>
                    <a:pt x="20856" y="0"/>
                  </a:moveTo>
                  <a:cubicBezTo>
                    <a:pt x="17044" y="3086"/>
                    <a:pt x="13232" y="6171"/>
                    <a:pt x="9421" y="9257"/>
                  </a:cubicBezTo>
                  <a:cubicBezTo>
                    <a:pt x="5609" y="12343"/>
                    <a:pt x="1797" y="15429"/>
                    <a:pt x="527" y="17486"/>
                  </a:cubicBezTo>
                  <a:cubicBezTo>
                    <a:pt x="-744" y="19543"/>
                    <a:pt x="527" y="20571"/>
                    <a:pt x="17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7931150" y="5388156"/>
              <a:ext cx="2476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354" y="1118"/>
                    <a:pt x="10708" y="-1582"/>
                    <a:pt x="14308" y="1118"/>
                  </a:cubicBezTo>
                  <a:cubicBezTo>
                    <a:pt x="17908" y="3818"/>
                    <a:pt x="19754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7951098" y="5500049"/>
              <a:ext cx="138802" cy="182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72" fill="norm" stroke="1" extrusionOk="0">
                  <a:moveTo>
                    <a:pt x="4770" y="2868"/>
                  </a:moveTo>
                  <a:cubicBezTo>
                    <a:pt x="3788" y="3861"/>
                    <a:pt x="2806" y="4855"/>
                    <a:pt x="2316" y="7337"/>
                  </a:cubicBezTo>
                  <a:cubicBezTo>
                    <a:pt x="1825" y="9820"/>
                    <a:pt x="1825" y="13792"/>
                    <a:pt x="1497" y="16648"/>
                  </a:cubicBezTo>
                  <a:cubicBezTo>
                    <a:pt x="1170" y="19503"/>
                    <a:pt x="516" y="21241"/>
                    <a:pt x="188" y="21365"/>
                  </a:cubicBezTo>
                  <a:cubicBezTo>
                    <a:pt x="-139" y="21489"/>
                    <a:pt x="-139" y="19999"/>
                    <a:pt x="1006" y="16523"/>
                  </a:cubicBezTo>
                  <a:cubicBezTo>
                    <a:pt x="2152" y="13048"/>
                    <a:pt x="4443" y="7586"/>
                    <a:pt x="6243" y="4358"/>
                  </a:cubicBezTo>
                  <a:cubicBezTo>
                    <a:pt x="8043" y="1130"/>
                    <a:pt x="9352" y="137"/>
                    <a:pt x="11479" y="13"/>
                  </a:cubicBezTo>
                  <a:cubicBezTo>
                    <a:pt x="13606" y="-111"/>
                    <a:pt x="16552" y="634"/>
                    <a:pt x="18352" y="3737"/>
                  </a:cubicBezTo>
                  <a:cubicBezTo>
                    <a:pt x="20152" y="6841"/>
                    <a:pt x="20806" y="12303"/>
                    <a:pt x="21461" y="17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8364316" y="5182545"/>
              <a:ext cx="227235" cy="270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21" fill="norm" stroke="1" extrusionOk="0">
                  <a:moveTo>
                    <a:pt x="17113" y="1432"/>
                  </a:moveTo>
                  <a:cubicBezTo>
                    <a:pt x="17905" y="762"/>
                    <a:pt x="18698" y="92"/>
                    <a:pt x="18599" y="9"/>
                  </a:cubicBezTo>
                  <a:cubicBezTo>
                    <a:pt x="18500" y="-75"/>
                    <a:pt x="17509" y="427"/>
                    <a:pt x="15032" y="1683"/>
                  </a:cubicBezTo>
                  <a:cubicBezTo>
                    <a:pt x="12555" y="2939"/>
                    <a:pt x="8591" y="4948"/>
                    <a:pt x="6213" y="6204"/>
                  </a:cubicBezTo>
                  <a:cubicBezTo>
                    <a:pt x="3835" y="7460"/>
                    <a:pt x="3043" y="7962"/>
                    <a:pt x="2349" y="8548"/>
                  </a:cubicBezTo>
                  <a:cubicBezTo>
                    <a:pt x="1656" y="9134"/>
                    <a:pt x="1061" y="9804"/>
                    <a:pt x="1259" y="10139"/>
                  </a:cubicBezTo>
                  <a:cubicBezTo>
                    <a:pt x="1457" y="10474"/>
                    <a:pt x="2448" y="10474"/>
                    <a:pt x="3637" y="10474"/>
                  </a:cubicBezTo>
                  <a:cubicBezTo>
                    <a:pt x="4826" y="10474"/>
                    <a:pt x="6213" y="10474"/>
                    <a:pt x="7402" y="10641"/>
                  </a:cubicBezTo>
                  <a:cubicBezTo>
                    <a:pt x="8591" y="10809"/>
                    <a:pt x="9582" y="11144"/>
                    <a:pt x="9880" y="11730"/>
                  </a:cubicBezTo>
                  <a:cubicBezTo>
                    <a:pt x="10177" y="12316"/>
                    <a:pt x="9780" y="13153"/>
                    <a:pt x="8492" y="14158"/>
                  </a:cubicBezTo>
                  <a:cubicBezTo>
                    <a:pt x="7204" y="15162"/>
                    <a:pt x="5024" y="16334"/>
                    <a:pt x="3538" y="17172"/>
                  </a:cubicBezTo>
                  <a:cubicBezTo>
                    <a:pt x="2052" y="18009"/>
                    <a:pt x="1259" y="18511"/>
                    <a:pt x="665" y="19181"/>
                  </a:cubicBezTo>
                  <a:cubicBezTo>
                    <a:pt x="70" y="19851"/>
                    <a:pt x="-326" y="20688"/>
                    <a:pt x="368" y="21106"/>
                  </a:cubicBezTo>
                  <a:cubicBezTo>
                    <a:pt x="1061" y="21525"/>
                    <a:pt x="2845" y="21525"/>
                    <a:pt x="6114" y="21106"/>
                  </a:cubicBezTo>
                  <a:cubicBezTo>
                    <a:pt x="9384" y="20688"/>
                    <a:pt x="14140" y="19851"/>
                    <a:pt x="16914" y="19348"/>
                  </a:cubicBezTo>
                  <a:cubicBezTo>
                    <a:pt x="19689" y="18846"/>
                    <a:pt x="20481" y="18678"/>
                    <a:pt x="21274" y="18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8642350" y="5194300"/>
              <a:ext cx="952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4086"/>
                    <a:pt x="10560" y="8173"/>
                    <a:pt x="14160" y="11773"/>
                  </a:cubicBezTo>
                  <a:cubicBezTo>
                    <a:pt x="17760" y="15373"/>
                    <a:pt x="19680" y="18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8636000" y="5149850"/>
              <a:ext cx="17145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1991"/>
                    <a:pt x="15200" y="3983"/>
                    <a:pt x="11733" y="6740"/>
                  </a:cubicBezTo>
                  <a:cubicBezTo>
                    <a:pt x="8267" y="9498"/>
                    <a:pt x="4533" y="13021"/>
                    <a:pt x="2533" y="15626"/>
                  </a:cubicBezTo>
                  <a:cubicBezTo>
                    <a:pt x="533" y="18230"/>
                    <a:pt x="267" y="199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8775700" y="5391150"/>
              <a:ext cx="381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8808772" y="5276850"/>
              <a:ext cx="33339" cy="55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2" h="21100" fill="norm" stroke="1" extrusionOk="0">
                  <a:moveTo>
                    <a:pt x="18265" y="2400"/>
                  </a:moveTo>
                  <a:cubicBezTo>
                    <a:pt x="11912" y="4800"/>
                    <a:pt x="5559" y="7200"/>
                    <a:pt x="2382" y="10400"/>
                  </a:cubicBezTo>
                  <a:cubicBezTo>
                    <a:pt x="-794" y="13600"/>
                    <a:pt x="-794" y="17600"/>
                    <a:pt x="2382" y="19600"/>
                  </a:cubicBezTo>
                  <a:cubicBezTo>
                    <a:pt x="5559" y="21600"/>
                    <a:pt x="11912" y="21600"/>
                    <a:pt x="15724" y="19600"/>
                  </a:cubicBezTo>
                  <a:cubicBezTo>
                    <a:pt x="19535" y="17600"/>
                    <a:pt x="20806" y="13600"/>
                    <a:pt x="19535" y="10000"/>
                  </a:cubicBezTo>
                  <a:cubicBezTo>
                    <a:pt x="18265" y="6400"/>
                    <a:pt x="14453" y="3200"/>
                    <a:pt x="106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9598755" y="5175250"/>
              <a:ext cx="143367" cy="42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514" fill="norm" stroke="1" extrusionOk="0">
                  <a:moveTo>
                    <a:pt x="6935" y="0"/>
                  </a:moveTo>
                  <a:cubicBezTo>
                    <a:pt x="6935" y="2160"/>
                    <a:pt x="6935" y="4320"/>
                    <a:pt x="6309" y="6912"/>
                  </a:cubicBezTo>
                  <a:cubicBezTo>
                    <a:pt x="5683" y="9504"/>
                    <a:pt x="4431" y="12528"/>
                    <a:pt x="3492" y="14742"/>
                  </a:cubicBezTo>
                  <a:cubicBezTo>
                    <a:pt x="2552" y="16956"/>
                    <a:pt x="1926" y="18360"/>
                    <a:pt x="1457" y="19332"/>
                  </a:cubicBezTo>
                  <a:cubicBezTo>
                    <a:pt x="987" y="20304"/>
                    <a:pt x="674" y="20844"/>
                    <a:pt x="361" y="20844"/>
                  </a:cubicBezTo>
                  <a:cubicBezTo>
                    <a:pt x="48" y="20844"/>
                    <a:pt x="-265" y="20304"/>
                    <a:pt x="361" y="19062"/>
                  </a:cubicBezTo>
                  <a:cubicBezTo>
                    <a:pt x="987" y="17820"/>
                    <a:pt x="2552" y="15876"/>
                    <a:pt x="3805" y="14688"/>
                  </a:cubicBezTo>
                  <a:cubicBezTo>
                    <a:pt x="5057" y="13500"/>
                    <a:pt x="5996" y="13068"/>
                    <a:pt x="7874" y="12798"/>
                  </a:cubicBezTo>
                  <a:cubicBezTo>
                    <a:pt x="9752" y="12528"/>
                    <a:pt x="12570" y="12420"/>
                    <a:pt x="14605" y="12528"/>
                  </a:cubicBezTo>
                  <a:cubicBezTo>
                    <a:pt x="16639" y="12636"/>
                    <a:pt x="17892" y="12960"/>
                    <a:pt x="18987" y="13986"/>
                  </a:cubicBezTo>
                  <a:cubicBezTo>
                    <a:pt x="20083" y="15012"/>
                    <a:pt x="21022" y="16740"/>
                    <a:pt x="21178" y="17874"/>
                  </a:cubicBezTo>
                  <a:cubicBezTo>
                    <a:pt x="21335" y="19008"/>
                    <a:pt x="20709" y="19548"/>
                    <a:pt x="19926" y="20034"/>
                  </a:cubicBezTo>
                  <a:cubicBezTo>
                    <a:pt x="19144" y="20520"/>
                    <a:pt x="18205" y="20952"/>
                    <a:pt x="16013" y="21222"/>
                  </a:cubicBezTo>
                  <a:cubicBezTo>
                    <a:pt x="13822" y="21492"/>
                    <a:pt x="10378" y="21600"/>
                    <a:pt x="8031" y="21438"/>
                  </a:cubicBezTo>
                  <a:cubicBezTo>
                    <a:pt x="5683" y="21276"/>
                    <a:pt x="4431" y="20844"/>
                    <a:pt x="3805" y="20304"/>
                  </a:cubicBezTo>
                  <a:cubicBezTo>
                    <a:pt x="3178" y="19764"/>
                    <a:pt x="3178" y="19116"/>
                    <a:pt x="4118" y="18738"/>
                  </a:cubicBezTo>
                  <a:cubicBezTo>
                    <a:pt x="5057" y="18360"/>
                    <a:pt x="6935" y="18252"/>
                    <a:pt x="8813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9805298" y="5408367"/>
              <a:ext cx="88002" cy="179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056" fill="norm" stroke="1" extrusionOk="0">
                  <a:moveTo>
                    <a:pt x="19839" y="3194"/>
                  </a:moveTo>
                  <a:cubicBezTo>
                    <a:pt x="19325" y="1952"/>
                    <a:pt x="18811" y="711"/>
                    <a:pt x="17268" y="215"/>
                  </a:cubicBezTo>
                  <a:cubicBezTo>
                    <a:pt x="15725" y="-282"/>
                    <a:pt x="13153" y="-34"/>
                    <a:pt x="10068" y="2201"/>
                  </a:cubicBezTo>
                  <a:cubicBezTo>
                    <a:pt x="6982" y="4435"/>
                    <a:pt x="3382" y="8656"/>
                    <a:pt x="1582" y="11635"/>
                  </a:cubicBezTo>
                  <a:cubicBezTo>
                    <a:pt x="-218" y="14615"/>
                    <a:pt x="-218" y="16352"/>
                    <a:pt x="296" y="17842"/>
                  </a:cubicBezTo>
                  <a:cubicBezTo>
                    <a:pt x="811" y="19332"/>
                    <a:pt x="1839" y="20573"/>
                    <a:pt x="3639" y="20946"/>
                  </a:cubicBezTo>
                  <a:cubicBezTo>
                    <a:pt x="5439" y="21318"/>
                    <a:pt x="8011" y="20821"/>
                    <a:pt x="11096" y="18339"/>
                  </a:cubicBezTo>
                  <a:cubicBezTo>
                    <a:pt x="14182" y="15856"/>
                    <a:pt x="17782" y="11387"/>
                    <a:pt x="19582" y="8159"/>
                  </a:cubicBezTo>
                  <a:cubicBezTo>
                    <a:pt x="21382" y="4932"/>
                    <a:pt x="21382" y="2946"/>
                    <a:pt x="21382" y="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0024768" y="5181600"/>
              <a:ext cx="84433" cy="361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70" fill="norm" stroke="1" extrusionOk="0">
                  <a:moveTo>
                    <a:pt x="21015" y="0"/>
                  </a:moveTo>
                  <a:cubicBezTo>
                    <a:pt x="16800" y="3391"/>
                    <a:pt x="12586" y="6781"/>
                    <a:pt x="8898" y="10109"/>
                  </a:cubicBezTo>
                  <a:cubicBezTo>
                    <a:pt x="5210" y="13437"/>
                    <a:pt x="2049" y="16702"/>
                    <a:pt x="732" y="18649"/>
                  </a:cubicBezTo>
                  <a:cubicBezTo>
                    <a:pt x="-585" y="20595"/>
                    <a:pt x="-58" y="21223"/>
                    <a:pt x="1786" y="21412"/>
                  </a:cubicBezTo>
                  <a:cubicBezTo>
                    <a:pt x="3630" y="21600"/>
                    <a:pt x="6791" y="21349"/>
                    <a:pt x="10215" y="20407"/>
                  </a:cubicBezTo>
                  <a:cubicBezTo>
                    <a:pt x="13639" y="19465"/>
                    <a:pt x="17327" y="17833"/>
                    <a:pt x="21015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0013949" y="5203771"/>
              <a:ext cx="298451" cy="358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10867"/>
                  </a:moveTo>
                  <a:cubicBezTo>
                    <a:pt x="2145" y="10232"/>
                    <a:pt x="4289" y="9596"/>
                    <a:pt x="6587" y="8516"/>
                  </a:cubicBezTo>
                  <a:cubicBezTo>
                    <a:pt x="8885" y="7436"/>
                    <a:pt x="11336" y="5912"/>
                    <a:pt x="12868" y="4705"/>
                  </a:cubicBezTo>
                  <a:cubicBezTo>
                    <a:pt x="14400" y="3498"/>
                    <a:pt x="15013" y="2608"/>
                    <a:pt x="15396" y="1719"/>
                  </a:cubicBezTo>
                  <a:cubicBezTo>
                    <a:pt x="15779" y="829"/>
                    <a:pt x="15932" y="-60"/>
                    <a:pt x="15702" y="4"/>
                  </a:cubicBezTo>
                  <a:cubicBezTo>
                    <a:pt x="15472" y="67"/>
                    <a:pt x="14860" y="1084"/>
                    <a:pt x="14094" y="3561"/>
                  </a:cubicBezTo>
                  <a:cubicBezTo>
                    <a:pt x="13328" y="6039"/>
                    <a:pt x="12409" y="9978"/>
                    <a:pt x="11719" y="12646"/>
                  </a:cubicBezTo>
                  <a:cubicBezTo>
                    <a:pt x="11030" y="15314"/>
                    <a:pt x="10570" y="16712"/>
                    <a:pt x="10187" y="17855"/>
                  </a:cubicBezTo>
                  <a:cubicBezTo>
                    <a:pt x="9804" y="18999"/>
                    <a:pt x="9498" y="19888"/>
                    <a:pt x="9574" y="19825"/>
                  </a:cubicBezTo>
                  <a:cubicBezTo>
                    <a:pt x="9651" y="19761"/>
                    <a:pt x="10111" y="18745"/>
                    <a:pt x="11030" y="17347"/>
                  </a:cubicBezTo>
                  <a:cubicBezTo>
                    <a:pt x="11949" y="15949"/>
                    <a:pt x="13328" y="14171"/>
                    <a:pt x="14323" y="13091"/>
                  </a:cubicBezTo>
                  <a:cubicBezTo>
                    <a:pt x="15319" y="12011"/>
                    <a:pt x="15932" y="11629"/>
                    <a:pt x="16621" y="11502"/>
                  </a:cubicBezTo>
                  <a:cubicBezTo>
                    <a:pt x="17311" y="11375"/>
                    <a:pt x="18077" y="11502"/>
                    <a:pt x="18919" y="13218"/>
                  </a:cubicBezTo>
                  <a:cubicBezTo>
                    <a:pt x="19762" y="14933"/>
                    <a:pt x="20681" y="18236"/>
                    <a:pt x="2160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1322050" y="5492750"/>
              <a:ext cx="635000" cy="250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4356"/>
                  </a:moveTo>
                  <a:cubicBezTo>
                    <a:pt x="504" y="8350"/>
                    <a:pt x="1008" y="12343"/>
                    <a:pt x="1296" y="14793"/>
                  </a:cubicBezTo>
                  <a:cubicBezTo>
                    <a:pt x="1584" y="17244"/>
                    <a:pt x="1656" y="18151"/>
                    <a:pt x="1692" y="19150"/>
                  </a:cubicBezTo>
                  <a:cubicBezTo>
                    <a:pt x="1728" y="20148"/>
                    <a:pt x="1728" y="21237"/>
                    <a:pt x="1836" y="21418"/>
                  </a:cubicBezTo>
                  <a:cubicBezTo>
                    <a:pt x="1944" y="21600"/>
                    <a:pt x="2160" y="20874"/>
                    <a:pt x="3276" y="18877"/>
                  </a:cubicBezTo>
                  <a:cubicBezTo>
                    <a:pt x="4392" y="16881"/>
                    <a:pt x="6408" y="13613"/>
                    <a:pt x="8640" y="10891"/>
                  </a:cubicBezTo>
                  <a:cubicBezTo>
                    <a:pt x="10872" y="8168"/>
                    <a:pt x="13320" y="5990"/>
                    <a:pt x="15516" y="4266"/>
                  </a:cubicBezTo>
                  <a:cubicBezTo>
                    <a:pt x="17712" y="2541"/>
                    <a:pt x="19656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0" y="6077479"/>
              <a:ext cx="12941300" cy="672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0" y="391"/>
                  </a:moveTo>
                  <a:cubicBezTo>
                    <a:pt x="131" y="458"/>
                    <a:pt x="261" y="526"/>
                    <a:pt x="390" y="594"/>
                  </a:cubicBezTo>
                  <a:cubicBezTo>
                    <a:pt x="519" y="662"/>
                    <a:pt x="647" y="730"/>
                    <a:pt x="781" y="696"/>
                  </a:cubicBezTo>
                  <a:cubicBezTo>
                    <a:pt x="915" y="662"/>
                    <a:pt x="1056" y="526"/>
                    <a:pt x="1198" y="391"/>
                  </a:cubicBezTo>
                  <a:cubicBezTo>
                    <a:pt x="1339" y="255"/>
                    <a:pt x="1480" y="119"/>
                    <a:pt x="1611" y="51"/>
                  </a:cubicBezTo>
                  <a:cubicBezTo>
                    <a:pt x="1742" y="-17"/>
                    <a:pt x="1862" y="-17"/>
                    <a:pt x="1984" y="51"/>
                  </a:cubicBezTo>
                  <a:cubicBezTo>
                    <a:pt x="2106" y="119"/>
                    <a:pt x="2229" y="255"/>
                    <a:pt x="2363" y="425"/>
                  </a:cubicBezTo>
                  <a:cubicBezTo>
                    <a:pt x="2498" y="594"/>
                    <a:pt x="2643" y="798"/>
                    <a:pt x="2789" y="968"/>
                  </a:cubicBezTo>
                  <a:cubicBezTo>
                    <a:pt x="2936" y="1138"/>
                    <a:pt x="3084" y="1274"/>
                    <a:pt x="3211" y="1409"/>
                  </a:cubicBezTo>
                  <a:cubicBezTo>
                    <a:pt x="3339" y="1545"/>
                    <a:pt x="3445" y="1681"/>
                    <a:pt x="3551" y="1783"/>
                  </a:cubicBezTo>
                  <a:cubicBezTo>
                    <a:pt x="3657" y="1885"/>
                    <a:pt x="3763" y="1953"/>
                    <a:pt x="3904" y="1987"/>
                  </a:cubicBezTo>
                  <a:cubicBezTo>
                    <a:pt x="4045" y="2021"/>
                    <a:pt x="4222" y="2021"/>
                    <a:pt x="4377" y="2021"/>
                  </a:cubicBezTo>
                  <a:cubicBezTo>
                    <a:pt x="4533" y="2021"/>
                    <a:pt x="4667" y="2021"/>
                    <a:pt x="4798" y="2021"/>
                  </a:cubicBezTo>
                  <a:cubicBezTo>
                    <a:pt x="4928" y="2021"/>
                    <a:pt x="5056" y="2021"/>
                    <a:pt x="5183" y="2021"/>
                  </a:cubicBezTo>
                  <a:cubicBezTo>
                    <a:pt x="5310" y="2021"/>
                    <a:pt x="5437" y="2021"/>
                    <a:pt x="5573" y="2021"/>
                  </a:cubicBezTo>
                  <a:cubicBezTo>
                    <a:pt x="5709" y="2021"/>
                    <a:pt x="5854" y="2021"/>
                    <a:pt x="5999" y="2055"/>
                  </a:cubicBezTo>
                  <a:cubicBezTo>
                    <a:pt x="6144" y="2089"/>
                    <a:pt x="6289" y="2157"/>
                    <a:pt x="6435" y="2191"/>
                  </a:cubicBezTo>
                  <a:cubicBezTo>
                    <a:pt x="6582" y="2225"/>
                    <a:pt x="6730" y="2225"/>
                    <a:pt x="6880" y="2292"/>
                  </a:cubicBezTo>
                  <a:cubicBezTo>
                    <a:pt x="7030" y="2360"/>
                    <a:pt x="7182" y="2496"/>
                    <a:pt x="7332" y="2632"/>
                  </a:cubicBezTo>
                  <a:cubicBezTo>
                    <a:pt x="7483" y="2768"/>
                    <a:pt x="7631" y="2904"/>
                    <a:pt x="7781" y="3040"/>
                  </a:cubicBezTo>
                  <a:cubicBezTo>
                    <a:pt x="7931" y="3175"/>
                    <a:pt x="8083" y="3311"/>
                    <a:pt x="8235" y="3481"/>
                  </a:cubicBezTo>
                  <a:cubicBezTo>
                    <a:pt x="8387" y="3651"/>
                    <a:pt x="8539" y="3855"/>
                    <a:pt x="8693" y="4058"/>
                  </a:cubicBezTo>
                  <a:cubicBezTo>
                    <a:pt x="8846" y="4262"/>
                    <a:pt x="9002" y="4466"/>
                    <a:pt x="9157" y="4704"/>
                  </a:cubicBezTo>
                  <a:cubicBezTo>
                    <a:pt x="9313" y="4941"/>
                    <a:pt x="9468" y="5213"/>
                    <a:pt x="9624" y="5451"/>
                  </a:cubicBezTo>
                  <a:cubicBezTo>
                    <a:pt x="9779" y="5689"/>
                    <a:pt x="9934" y="5892"/>
                    <a:pt x="10092" y="6130"/>
                  </a:cubicBezTo>
                  <a:cubicBezTo>
                    <a:pt x="10249" y="6368"/>
                    <a:pt x="10408" y="6640"/>
                    <a:pt x="10526" y="6843"/>
                  </a:cubicBezTo>
                  <a:cubicBezTo>
                    <a:pt x="10645" y="7047"/>
                    <a:pt x="10722" y="7183"/>
                    <a:pt x="10842" y="7387"/>
                  </a:cubicBezTo>
                  <a:cubicBezTo>
                    <a:pt x="10963" y="7591"/>
                    <a:pt x="11125" y="7862"/>
                    <a:pt x="11245" y="8066"/>
                  </a:cubicBezTo>
                  <a:cubicBezTo>
                    <a:pt x="11365" y="8270"/>
                    <a:pt x="11443" y="8406"/>
                    <a:pt x="11522" y="8508"/>
                  </a:cubicBezTo>
                  <a:cubicBezTo>
                    <a:pt x="11602" y="8609"/>
                    <a:pt x="11683" y="8677"/>
                    <a:pt x="11803" y="8847"/>
                  </a:cubicBezTo>
                  <a:cubicBezTo>
                    <a:pt x="11923" y="9017"/>
                    <a:pt x="12082" y="9289"/>
                    <a:pt x="12206" y="9458"/>
                  </a:cubicBezTo>
                  <a:cubicBezTo>
                    <a:pt x="12330" y="9628"/>
                    <a:pt x="12418" y="9696"/>
                    <a:pt x="12503" y="9798"/>
                  </a:cubicBezTo>
                  <a:cubicBezTo>
                    <a:pt x="12588" y="9900"/>
                    <a:pt x="12669" y="10036"/>
                    <a:pt x="12754" y="10172"/>
                  </a:cubicBezTo>
                  <a:cubicBezTo>
                    <a:pt x="12838" y="10308"/>
                    <a:pt x="12927" y="10443"/>
                    <a:pt x="13058" y="10613"/>
                  </a:cubicBezTo>
                  <a:cubicBezTo>
                    <a:pt x="13188" y="10783"/>
                    <a:pt x="13361" y="10987"/>
                    <a:pt x="13485" y="11123"/>
                  </a:cubicBezTo>
                  <a:cubicBezTo>
                    <a:pt x="13609" y="11258"/>
                    <a:pt x="13683" y="11326"/>
                    <a:pt x="13806" y="11462"/>
                  </a:cubicBezTo>
                  <a:cubicBezTo>
                    <a:pt x="13930" y="11598"/>
                    <a:pt x="14103" y="11802"/>
                    <a:pt x="14230" y="11938"/>
                  </a:cubicBezTo>
                  <a:cubicBezTo>
                    <a:pt x="14358" y="12074"/>
                    <a:pt x="14439" y="12141"/>
                    <a:pt x="14520" y="12243"/>
                  </a:cubicBezTo>
                  <a:cubicBezTo>
                    <a:pt x="14601" y="12345"/>
                    <a:pt x="14683" y="12481"/>
                    <a:pt x="14771" y="12583"/>
                  </a:cubicBezTo>
                  <a:cubicBezTo>
                    <a:pt x="14859" y="12685"/>
                    <a:pt x="14955" y="12753"/>
                    <a:pt x="15038" y="12821"/>
                  </a:cubicBezTo>
                  <a:cubicBezTo>
                    <a:pt x="15121" y="12889"/>
                    <a:pt x="15191" y="12957"/>
                    <a:pt x="15271" y="13025"/>
                  </a:cubicBezTo>
                  <a:cubicBezTo>
                    <a:pt x="15350" y="13092"/>
                    <a:pt x="15439" y="13160"/>
                    <a:pt x="15525" y="13228"/>
                  </a:cubicBezTo>
                  <a:cubicBezTo>
                    <a:pt x="15612" y="13296"/>
                    <a:pt x="15697" y="13364"/>
                    <a:pt x="15787" y="13432"/>
                  </a:cubicBezTo>
                  <a:cubicBezTo>
                    <a:pt x="15877" y="13500"/>
                    <a:pt x="15972" y="13568"/>
                    <a:pt x="16103" y="13636"/>
                  </a:cubicBezTo>
                  <a:cubicBezTo>
                    <a:pt x="16234" y="13704"/>
                    <a:pt x="16400" y="13772"/>
                    <a:pt x="16521" y="13840"/>
                  </a:cubicBezTo>
                  <a:cubicBezTo>
                    <a:pt x="16643" y="13908"/>
                    <a:pt x="16721" y="13975"/>
                    <a:pt x="16804" y="14043"/>
                  </a:cubicBezTo>
                  <a:cubicBezTo>
                    <a:pt x="16887" y="14111"/>
                    <a:pt x="16975" y="14179"/>
                    <a:pt x="17064" y="14247"/>
                  </a:cubicBezTo>
                  <a:cubicBezTo>
                    <a:pt x="17152" y="14315"/>
                    <a:pt x="17240" y="14383"/>
                    <a:pt x="17325" y="14451"/>
                  </a:cubicBezTo>
                  <a:cubicBezTo>
                    <a:pt x="17410" y="14519"/>
                    <a:pt x="17491" y="14587"/>
                    <a:pt x="17573" y="14655"/>
                  </a:cubicBezTo>
                  <a:cubicBezTo>
                    <a:pt x="17654" y="14723"/>
                    <a:pt x="17735" y="14791"/>
                    <a:pt x="17825" y="14858"/>
                  </a:cubicBezTo>
                  <a:cubicBezTo>
                    <a:pt x="17915" y="14926"/>
                    <a:pt x="18014" y="14994"/>
                    <a:pt x="18097" y="15062"/>
                  </a:cubicBezTo>
                  <a:cubicBezTo>
                    <a:pt x="18180" y="15130"/>
                    <a:pt x="18247" y="15198"/>
                    <a:pt x="18325" y="15300"/>
                  </a:cubicBezTo>
                  <a:cubicBezTo>
                    <a:pt x="18403" y="15402"/>
                    <a:pt x="18491" y="15538"/>
                    <a:pt x="18576" y="15640"/>
                  </a:cubicBezTo>
                  <a:cubicBezTo>
                    <a:pt x="18661" y="15741"/>
                    <a:pt x="18742" y="15809"/>
                    <a:pt x="18825" y="15911"/>
                  </a:cubicBezTo>
                  <a:cubicBezTo>
                    <a:pt x="18908" y="16013"/>
                    <a:pt x="18993" y="16149"/>
                    <a:pt x="19120" y="16353"/>
                  </a:cubicBezTo>
                  <a:cubicBezTo>
                    <a:pt x="19247" y="16557"/>
                    <a:pt x="19417" y="16828"/>
                    <a:pt x="19616" y="17168"/>
                  </a:cubicBezTo>
                  <a:cubicBezTo>
                    <a:pt x="19816" y="17508"/>
                    <a:pt x="20046" y="17915"/>
                    <a:pt x="20229" y="18255"/>
                  </a:cubicBezTo>
                  <a:cubicBezTo>
                    <a:pt x="20413" y="18594"/>
                    <a:pt x="20551" y="18866"/>
                    <a:pt x="20715" y="19206"/>
                  </a:cubicBezTo>
                  <a:cubicBezTo>
                    <a:pt x="20879" y="19545"/>
                    <a:pt x="21070" y="19953"/>
                    <a:pt x="21222" y="20360"/>
                  </a:cubicBezTo>
                  <a:cubicBezTo>
                    <a:pt x="21374" y="20768"/>
                    <a:pt x="21487" y="21175"/>
                    <a:pt x="21600" y="21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177799" y="6582432"/>
              <a:ext cx="146316" cy="21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432" fill="norm" stroke="1" extrusionOk="0">
                  <a:moveTo>
                    <a:pt x="913" y="3363"/>
                  </a:moveTo>
                  <a:cubicBezTo>
                    <a:pt x="1521" y="2324"/>
                    <a:pt x="2130" y="1286"/>
                    <a:pt x="4259" y="663"/>
                  </a:cubicBezTo>
                  <a:cubicBezTo>
                    <a:pt x="6389" y="40"/>
                    <a:pt x="10039" y="-168"/>
                    <a:pt x="12321" y="144"/>
                  </a:cubicBezTo>
                  <a:cubicBezTo>
                    <a:pt x="14603" y="455"/>
                    <a:pt x="15515" y="1286"/>
                    <a:pt x="15820" y="2220"/>
                  </a:cubicBezTo>
                  <a:cubicBezTo>
                    <a:pt x="16124" y="3155"/>
                    <a:pt x="15820" y="4194"/>
                    <a:pt x="14907" y="5024"/>
                  </a:cubicBezTo>
                  <a:cubicBezTo>
                    <a:pt x="13994" y="5855"/>
                    <a:pt x="12473" y="6478"/>
                    <a:pt x="11104" y="7101"/>
                  </a:cubicBezTo>
                  <a:cubicBezTo>
                    <a:pt x="9735" y="7724"/>
                    <a:pt x="8518" y="8347"/>
                    <a:pt x="8975" y="8555"/>
                  </a:cubicBezTo>
                  <a:cubicBezTo>
                    <a:pt x="9431" y="8763"/>
                    <a:pt x="11561" y="8555"/>
                    <a:pt x="13842" y="9074"/>
                  </a:cubicBezTo>
                  <a:cubicBezTo>
                    <a:pt x="16124" y="9594"/>
                    <a:pt x="18558" y="10840"/>
                    <a:pt x="19927" y="11982"/>
                  </a:cubicBezTo>
                  <a:cubicBezTo>
                    <a:pt x="21296" y="13124"/>
                    <a:pt x="21600" y="14163"/>
                    <a:pt x="19623" y="15720"/>
                  </a:cubicBezTo>
                  <a:cubicBezTo>
                    <a:pt x="17645" y="17278"/>
                    <a:pt x="13386" y="19355"/>
                    <a:pt x="9735" y="20394"/>
                  </a:cubicBezTo>
                  <a:cubicBezTo>
                    <a:pt x="6085" y="21432"/>
                    <a:pt x="3042" y="21432"/>
                    <a:pt x="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31196" y="6439848"/>
              <a:ext cx="402082" cy="458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555" fill="norm" stroke="1" extrusionOk="0">
                  <a:moveTo>
                    <a:pt x="16145" y="3538"/>
                  </a:moveTo>
                  <a:cubicBezTo>
                    <a:pt x="15585" y="2643"/>
                    <a:pt x="15026" y="1747"/>
                    <a:pt x="14466" y="1100"/>
                  </a:cubicBezTo>
                  <a:cubicBezTo>
                    <a:pt x="13907" y="453"/>
                    <a:pt x="13347" y="55"/>
                    <a:pt x="12452" y="5"/>
                  </a:cubicBezTo>
                  <a:cubicBezTo>
                    <a:pt x="11556" y="-45"/>
                    <a:pt x="10325" y="254"/>
                    <a:pt x="8870" y="1349"/>
                  </a:cubicBezTo>
                  <a:cubicBezTo>
                    <a:pt x="7415" y="2443"/>
                    <a:pt x="5737" y="4335"/>
                    <a:pt x="4226" y="6973"/>
                  </a:cubicBezTo>
                  <a:cubicBezTo>
                    <a:pt x="2715" y="9610"/>
                    <a:pt x="1372" y="12995"/>
                    <a:pt x="644" y="15384"/>
                  </a:cubicBezTo>
                  <a:cubicBezTo>
                    <a:pt x="-83" y="17773"/>
                    <a:pt x="-195" y="19166"/>
                    <a:pt x="309" y="20112"/>
                  </a:cubicBezTo>
                  <a:cubicBezTo>
                    <a:pt x="812" y="21057"/>
                    <a:pt x="1931" y="21555"/>
                    <a:pt x="3890" y="21555"/>
                  </a:cubicBezTo>
                  <a:cubicBezTo>
                    <a:pt x="5849" y="21555"/>
                    <a:pt x="8646" y="21057"/>
                    <a:pt x="11444" y="19913"/>
                  </a:cubicBezTo>
                  <a:cubicBezTo>
                    <a:pt x="14242" y="18768"/>
                    <a:pt x="17040" y="16976"/>
                    <a:pt x="18831" y="14836"/>
                  </a:cubicBezTo>
                  <a:cubicBezTo>
                    <a:pt x="20622" y="12696"/>
                    <a:pt x="21405" y="10208"/>
                    <a:pt x="21237" y="7968"/>
                  </a:cubicBezTo>
                  <a:cubicBezTo>
                    <a:pt x="21069" y="5728"/>
                    <a:pt x="19950" y="3737"/>
                    <a:pt x="18775" y="2493"/>
                  </a:cubicBezTo>
                  <a:cubicBezTo>
                    <a:pt x="17600" y="1249"/>
                    <a:pt x="16369" y="751"/>
                    <a:pt x="15473" y="652"/>
                  </a:cubicBezTo>
                  <a:cubicBezTo>
                    <a:pt x="14578" y="552"/>
                    <a:pt x="14018" y="851"/>
                    <a:pt x="13459" y="1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882650" y="6559550"/>
              <a:ext cx="11430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160"/>
                    <a:pt x="16800" y="4320"/>
                    <a:pt x="13800" y="7260"/>
                  </a:cubicBezTo>
                  <a:cubicBezTo>
                    <a:pt x="10800" y="10200"/>
                    <a:pt x="7200" y="13920"/>
                    <a:pt x="4800" y="16440"/>
                  </a:cubicBezTo>
                  <a:cubicBezTo>
                    <a:pt x="2400" y="18960"/>
                    <a:pt x="1200" y="20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952500" y="6508750"/>
              <a:ext cx="2603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34" y="16591"/>
                    <a:pt x="5268" y="11583"/>
                    <a:pt x="8868" y="7983"/>
                  </a:cubicBezTo>
                  <a:cubicBezTo>
                    <a:pt x="12468" y="4383"/>
                    <a:pt x="17034" y="21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933450" y="6711950"/>
              <a:ext cx="1460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04" y="16560"/>
                    <a:pt x="5009" y="11520"/>
                    <a:pt x="8609" y="7920"/>
                  </a:cubicBezTo>
                  <a:cubicBezTo>
                    <a:pt x="12209" y="4320"/>
                    <a:pt x="16904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060450" y="6845300"/>
              <a:ext cx="12065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2925"/>
                    <a:pt x="9095" y="5850"/>
                    <a:pt x="12695" y="9450"/>
                  </a:cubicBezTo>
                  <a:cubicBezTo>
                    <a:pt x="16295" y="13050"/>
                    <a:pt x="18947" y="173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073149" y="6858000"/>
              <a:ext cx="1524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0" y="2160"/>
                    <a:pt x="15000" y="4320"/>
                    <a:pt x="11400" y="7920"/>
                  </a:cubicBezTo>
                  <a:cubicBezTo>
                    <a:pt x="7800" y="11520"/>
                    <a:pt x="3900" y="16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288931" y="6595372"/>
              <a:ext cx="184269" cy="332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339" fill="norm" stroke="1" extrusionOk="0">
                  <a:moveTo>
                    <a:pt x="21128" y="554"/>
                  </a:moveTo>
                  <a:cubicBezTo>
                    <a:pt x="20157" y="147"/>
                    <a:pt x="19186" y="-261"/>
                    <a:pt x="17488" y="214"/>
                  </a:cubicBezTo>
                  <a:cubicBezTo>
                    <a:pt x="15789" y="690"/>
                    <a:pt x="13362" y="2048"/>
                    <a:pt x="10328" y="4426"/>
                  </a:cubicBezTo>
                  <a:cubicBezTo>
                    <a:pt x="7294" y="6803"/>
                    <a:pt x="3654" y="10199"/>
                    <a:pt x="1712" y="12781"/>
                  </a:cubicBezTo>
                  <a:cubicBezTo>
                    <a:pt x="-229" y="15362"/>
                    <a:pt x="-472" y="17128"/>
                    <a:pt x="741" y="18418"/>
                  </a:cubicBezTo>
                  <a:cubicBezTo>
                    <a:pt x="1955" y="19709"/>
                    <a:pt x="4625" y="20524"/>
                    <a:pt x="7294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442060" y="6661150"/>
              <a:ext cx="17084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21523" y="0"/>
                  </a:moveTo>
                  <a:cubicBezTo>
                    <a:pt x="18323" y="4200"/>
                    <a:pt x="15123" y="8400"/>
                    <a:pt x="12456" y="11100"/>
                  </a:cubicBezTo>
                  <a:cubicBezTo>
                    <a:pt x="9790" y="13800"/>
                    <a:pt x="7656" y="15000"/>
                    <a:pt x="5790" y="15700"/>
                  </a:cubicBezTo>
                  <a:cubicBezTo>
                    <a:pt x="3923" y="16400"/>
                    <a:pt x="2323" y="16600"/>
                    <a:pt x="1390" y="16200"/>
                  </a:cubicBezTo>
                  <a:cubicBezTo>
                    <a:pt x="456" y="15800"/>
                    <a:pt x="190" y="14800"/>
                    <a:pt x="56" y="13800"/>
                  </a:cubicBezTo>
                  <a:cubicBezTo>
                    <a:pt x="-77" y="12800"/>
                    <a:pt x="-77" y="11800"/>
                    <a:pt x="1256" y="10900"/>
                  </a:cubicBezTo>
                  <a:cubicBezTo>
                    <a:pt x="2590" y="10000"/>
                    <a:pt x="5256" y="9200"/>
                    <a:pt x="8190" y="10500"/>
                  </a:cubicBezTo>
                  <a:cubicBezTo>
                    <a:pt x="11123" y="11800"/>
                    <a:pt x="14323" y="15200"/>
                    <a:pt x="16323" y="17400"/>
                  </a:cubicBezTo>
                  <a:cubicBezTo>
                    <a:pt x="18323" y="19600"/>
                    <a:pt x="19123" y="20600"/>
                    <a:pt x="199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1714500" y="6565900"/>
              <a:ext cx="133017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600" fill="norm" stroke="1" extrusionOk="0">
                  <a:moveTo>
                    <a:pt x="18942" y="0"/>
                  </a:moveTo>
                  <a:cubicBezTo>
                    <a:pt x="20271" y="3375"/>
                    <a:pt x="21600" y="6750"/>
                    <a:pt x="20437" y="9844"/>
                  </a:cubicBezTo>
                  <a:cubicBezTo>
                    <a:pt x="19274" y="12937"/>
                    <a:pt x="15618" y="15750"/>
                    <a:pt x="11797" y="17662"/>
                  </a:cubicBezTo>
                  <a:cubicBezTo>
                    <a:pt x="7975" y="19575"/>
                    <a:pt x="3988" y="205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2025649" y="6737350"/>
              <a:ext cx="133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2019300" y="6838950"/>
              <a:ext cx="2095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2753529" y="6526587"/>
              <a:ext cx="185573" cy="46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36" fill="norm" stroke="1" extrusionOk="0">
                  <a:moveTo>
                    <a:pt x="3912" y="7093"/>
                  </a:moveTo>
                  <a:cubicBezTo>
                    <a:pt x="3669" y="10611"/>
                    <a:pt x="3426" y="14130"/>
                    <a:pt x="3062" y="16231"/>
                  </a:cubicBezTo>
                  <a:cubicBezTo>
                    <a:pt x="2698" y="18333"/>
                    <a:pt x="2213" y="19017"/>
                    <a:pt x="1728" y="19750"/>
                  </a:cubicBezTo>
                  <a:cubicBezTo>
                    <a:pt x="1242" y="20483"/>
                    <a:pt x="757" y="21265"/>
                    <a:pt x="393" y="21411"/>
                  </a:cubicBezTo>
                  <a:cubicBezTo>
                    <a:pt x="29" y="21558"/>
                    <a:pt x="-214" y="21069"/>
                    <a:pt x="271" y="19310"/>
                  </a:cubicBezTo>
                  <a:cubicBezTo>
                    <a:pt x="757" y="17551"/>
                    <a:pt x="1970" y="14521"/>
                    <a:pt x="3669" y="11393"/>
                  </a:cubicBezTo>
                  <a:cubicBezTo>
                    <a:pt x="5368" y="8266"/>
                    <a:pt x="7552" y="5040"/>
                    <a:pt x="9008" y="3232"/>
                  </a:cubicBezTo>
                  <a:cubicBezTo>
                    <a:pt x="10465" y="1424"/>
                    <a:pt x="11193" y="1033"/>
                    <a:pt x="12164" y="691"/>
                  </a:cubicBezTo>
                  <a:cubicBezTo>
                    <a:pt x="13134" y="349"/>
                    <a:pt x="14348" y="56"/>
                    <a:pt x="15561" y="7"/>
                  </a:cubicBezTo>
                  <a:cubicBezTo>
                    <a:pt x="16775" y="-42"/>
                    <a:pt x="17988" y="153"/>
                    <a:pt x="19080" y="838"/>
                  </a:cubicBezTo>
                  <a:cubicBezTo>
                    <a:pt x="20173" y="1522"/>
                    <a:pt x="21143" y="2695"/>
                    <a:pt x="21265" y="3819"/>
                  </a:cubicBezTo>
                  <a:cubicBezTo>
                    <a:pt x="21386" y="4943"/>
                    <a:pt x="20658" y="6018"/>
                    <a:pt x="17988" y="7044"/>
                  </a:cubicBezTo>
                  <a:cubicBezTo>
                    <a:pt x="15319" y="8070"/>
                    <a:pt x="10707" y="9048"/>
                    <a:pt x="8280" y="9585"/>
                  </a:cubicBezTo>
                  <a:cubicBezTo>
                    <a:pt x="5853" y="10123"/>
                    <a:pt x="5611" y="10220"/>
                    <a:pt x="5368" y="10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2882899" y="6724650"/>
              <a:ext cx="146051" cy="20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9918"/>
                  </a:moveTo>
                  <a:cubicBezTo>
                    <a:pt x="0" y="8596"/>
                    <a:pt x="0" y="7273"/>
                    <a:pt x="1252" y="6612"/>
                  </a:cubicBezTo>
                  <a:cubicBezTo>
                    <a:pt x="2504" y="5951"/>
                    <a:pt x="5009" y="5951"/>
                    <a:pt x="7043" y="7053"/>
                  </a:cubicBezTo>
                  <a:cubicBezTo>
                    <a:pt x="9078" y="8155"/>
                    <a:pt x="10643" y="10359"/>
                    <a:pt x="11270" y="12563"/>
                  </a:cubicBezTo>
                  <a:cubicBezTo>
                    <a:pt x="11896" y="14767"/>
                    <a:pt x="11583" y="16971"/>
                    <a:pt x="10800" y="18404"/>
                  </a:cubicBezTo>
                  <a:cubicBezTo>
                    <a:pt x="10017" y="19837"/>
                    <a:pt x="8765" y="20498"/>
                    <a:pt x="7357" y="20939"/>
                  </a:cubicBezTo>
                  <a:cubicBezTo>
                    <a:pt x="5948" y="21380"/>
                    <a:pt x="4383" y="21600"/>
                    <a:pt x="3600" y="21049"/>
                  </a:cubicBezTo>
                  <a:cubicBezTo>
                    <a:pt x="2817" y="20498"/>
                    <a:pt x="2817" y="19176"/>
                    <a:pt x="4226" y="16310"/>
                  </a:cubicBezTo>
                  <a:cubicBezTo>
                    <a:pt x="5635" y="13445"/>
                    <a:pt x="8452" y="9037"/>
                    <a:pt x="11583" y="6061"/>
                  </a:cubicBezTo>
                  <a:cubicBezTo>
                    <a:pt x="14713" y="3086"/>
                    <a:pt x="18157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3116311" y="6618452"/>
              <a:ext cx="141240" cy="324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367" fill="norm" stroke="1" extrusionOk="0">
                  <a:moveTo>
                    <a:pt x="21196" y="1557"/>
                  </a:moveTo>
                  <a:cubicBezTo>
                    <a:pt x="19925" y="860"/>
                    <a:pt x="18655" y="164"/>
                    <a:pt x="17384" y="24"/>
                  </a:cubicBezTo>
                  <a:cubicBezTo>
                    <a:pt x="16114" y="-115"/>
                    <a:pt x="14843" y="303"/>
                    <a:pt x="11984" y="2602"/>
                  </a:cubicBezTo>
                  <a:cubicBezTo>
                    <a:pt x="9125" y="4902"/>
                    <a:pt x="4678" y="9082"/>
                    <a:pt x="2296" y="12218"/>
                  </a:cubicBezTo>
                  <a:cubicBezTo>
                    <a:pt x="-86" y="15353"/>
                    <a:pt x="-404" y="17444"/>
                    <a:pt x="390" y="18837"/>
                  </a:cubicBezTo>
                  <a:cubicBezTo>
                    <a:pt x="1184" y="20231"/>
                    <a:pt x="3090" y="20928"/>
                    <a:pt x="4996" y="21206"/>
                  </a:cubicBezTo>
                  <a:cubicBezTo>
                    <a:pt x="6902" y="21485"/>
                    <a:pt x="8808" y="21346"/>
                    <a:pt x="10714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3321050" y="6667500"/>
              <a:ext cx="1524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3680"/>
                    <a:pt x="6000" y="7360"/>
                    <a:pt x="9600" y="10960"/>
                  </a:cubicBezTo>
                  <a:cubicBezTo>
                    <a:pt x="13200" y="14560"/>
                    <a:pt x="17400" y="18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3263900" y="6673850"/>
              <a:ext cx="2159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06" y="1379"/>
                    <a:pt x="18212" y="2757"/>
                    <a:pt x="15671" y="5055"/>
                  </a:cubicBezTo>
                  <a:cubicBezTo>
                    <a:pt x="13129" y="7353"/>
                    <a:pt x="9741" y="10570"/>
                    <a:pt x="6988" y="13481"/>
                  </a:cubicBezTo>
                  <a:cubicBezTo>
                    <a:pt x="4235" y="16391"/>
                    <a:pt x="2118" y="189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3571036" y="6710755"/>
              <a:ext cx="181815" cy="13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0710" fill="norm" stroke="1" extrusionOk="0">
                  <a:moveTo>
                    <a:pt x="21326" y="1132"/>
                  </a:moveTo>
                  <a:cubicBezTo>
                    <a:pt x="20333" y="179"/>
                    <a:pt x="19340" y="-774"/>
                    <a:pt x="16485" y="973"/>
                  </a:cubicBezTo>
                  <a:cubicBezTo>
                    <a:pt x="13629" y="2720"/>
                    <a:pt x="8912" y="7167"/>
                    <a:pt x="6057" y="10026"/>
                  </a:cubicBezTo>
                  <a:cubicBezTo>
                    <a:pt x="3202" y="12885"/>
                    <a:pt x="2209" y="14155"/>
                    <a:pt x="1340" y="15426"/>
                  </a:cubicBezTo>
                  <a:cubicBezTo>
                    <a:pt x="471" y="16697"/>
                    <a:pt x="-274" y="17967"/>
                    <a:pt x="98" y="18920"/>
                  </a:cubicBezTo>
                  <a:cubicBezTo>
                    <a:pt x="471" y="19873"/>
                    <a:pt x="1960" y="20508"/>
                    <a:pt x="5312" y="20667"/>
                  </a:cubicBezTo>
                  <a:cubicBezTo>
                    <a:pt x="8664" y="20826"/>
                    <a:pt x="13878" y="20508"/>
                    <a:pt x="19092" y="20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3517900" y="6934200"/>
              <a:ext cx="1714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3791896" y="6705600"/>
              <a:ext cx="208605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21502" y="0"/>
                  </a:moveTo>
                  <a:cubicBezTo>
                    <a:pt x="19320" y="3150"/>
                    <a:pt x="17138" y="6300"/>
                    <a:pt x="14847" y="9112"/>
                  </a:cubicBezTo>
                  <a:cubicBezTo>
                    <a:pt x="12557" y="11925"/>
                    <a:pt x="10157" y="14400"/>
                    <a:pt x="8520" y="15975"/>
                  </a:cubicBezTo>
                  <a:cubicBezTo>
                    <a:pt x="6884" y="17550"/>
                    <a:pt x="6011" y="18225"/>
                    <a:pt x="5029" y="18788"/>
                  </a:cubicBezTo>
                  <a:cubicBezTo>
                    <a:pt x="4047" y="19350"/>
                    <a:pt x="2957" y="19800"/>
                    <a:pt x="1975" y="19575"/>
                  </a:cubicBezTo>
                  <a:cubicBezTo>
                    <a:pt x="993" y="19350"/>
                    <a:pt x="120" y="18450"/>
                    <a:pt x="11" y="17550"/>
                  </a:cubicBezTo>
                  <a:cubicBezTo>
                    <a:pt x="-98" y="16650"/>
                    <a:pt x="557" y="15750"/>
                    <a:pt x="2411" y="15637"/>
                  </a:cubicBezTo>
                  <a:cubicBezTo>
                    <a:pt x="4266" y="15525"/>
                    <a:pt x="7320" y="16200"/>
                    <a:pt x="9829" y="17325"/>
                  </a:cubicBezTo>
                  <a:cubicBezTo>
                    <a:pt x="12338" y="18450"/>
                    <a:pt x="14302" y="20025"/>
                    <a:pt x="162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3994150" y="6629399"/>
              <a:ext cx="104677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600" fill="norm" stroke="1" extrusionOk="0">
                  <a:moveTo>
                    <a:pt x="17446" y="0"/>
                  </a:moveTo>
                  <a:cubicBezTo>
                    <a:pt x="19523" y="3360"/>
                    <a:pt x="21600" y="6720"/>
                    <a:pt x="19938" y="10080"/>
                  </a:cubicBezTo>
                  <a:cubicBezTo>
                    <a:pt x="18277" y="13440"/>
                    <a:pt x="12877" y="16800"/>
                    <a:pt x="8931" y="18720"/>
                  </a:cubicBezTo>
                  <a:cubicBezTo>
                    <a:pt x="4985" y="20640"/>
                    <a:pt x="2492" y="21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5150344" y="6834337"/>
              <a:ext cx="113807" cy="177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025" fill="norm" stroke="1" extrusionOk="0">
                  <a:moveTo>
                    <a:pt x="8156" y="2054"/>
                  </a:moveTo>
                  <a:cubicBezTo>
                    <a:pt x="6585" y="2808"/>
                    <a:pt x="5014" y="3561"/>
                    <a:pt x="4425" y="4566"/>
                  </a:cubicBezTo>
                  <a:cubicBezTo>
                    <a:pt x="3836" y="5571"/>
                    <a:pt x="4229" y="6827"/>
                    <a:pt x="5603" y="7831"/>
                  </a:cubicBezTo>
                  <a:cubicBezTo>
                    <a:pt x="6978" y="8836"/>
                    <a:pt x="9334" y="9589"/>
                    <a:pt x="11298" y="9464"/>
                  </a:cubicBezTo>
                  <a:cubicBezTo>
                    <a:pt x="13261" y="9338"/>
                    <a:pt x="14832" y="8334"/>
                    <a:pt x="15814" y="7203"/>
                  </a:cubicBezTo>
                  <a:cubicBezTo>
                    <a:pt x="16796" y="6073"/>
                    <a:pt x="17189" y="4817"/>
                    <a:pt x="17189" y="3561"/>
                  </a:cubicBezTo>
                  <a:cubicBezTo>
                    <a:pt x="17189" y="2306"/>
                    <a:pt x="16796" y="1050"/>
                    <a:pt x="15618" y="422"/>
                  </a:cubicBezTo>
                  <a:cubicBezTo>
                    <a:pt x="14440" y="-206"/>
                    <a:pt x="12476" y="-206"/>
                    <a:pt x="9923" y="924"/>
                  </a:cubicBezTo>
                  <a:cubicBezTo>
                    <a:pt x="7371" y="2054"/>
                    <a:pt x="4229" y="4315"/>
                    <a:pt x="2265" y="7078"/>
                  </a:cubicBezTo>
                  <a:cubicBezTo>
                    <a:pt x="301" y="9841"/>
                    <a:pt x="-484" y="13106"/>
                    <a:pt x="301" y="15743"/>
                  </a:cubicBezTo>
                  <a:cubicBezTo>
                    <a:pt x="1087" y="18380"/>
                    <a:pt x="3443" y="20389"/>
                    <a:pt x="7174" y="20892"/>
                  </a:cubicBezTo>
                  <a:cubicBezTo>
                    <a:pt x="10905" y="21394"/>
                    <a:pt x="16011" y="20389"/>
                    <a:pt x="21116" y="19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5353097" y="6741416"/>
              <a:ext cx="120604" cy="26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076" fill="norm" stroke="1" extrusionOk="0">
                  <a:moveTo>
                    <a:pt x="21219" y="1714"/>
                  </a:moveTo>
                  <a:cubicBezTo>
                    <a:pt x="20102" y="1034"/>
                    <a:pt x="18985" y="353"/>
                    <a:pt x="17495" y="98"/>
                  </a:cubicBezTo>
                  <a:cubicBezTo>
                    <a:pt x="16005" y="-157"/>
                    <a:pt x="14143" y="13"/>
                    <a:pt x="11350" y="1459"/>
                  </a:cubicBezTo>
                  <a:cubicBezTo>
                    <a:pt x="8557" y="2904"/>
                    <a:pt x="4833" y="5626"/>
                    <a:pt x="2598" y="8347"/>
                  </a:cubicBezTo>
                  <a:cubicBezTo>
                    <a:pt x="364" y="11068"/>
                    <a:pt x="-381" y="13789"/>
                    <a:pt x="178" y="16086"/>
                  </a:cubicBezTo>
                  <a:cubicBezTo>
                    <a:pt x="736" y="18382"/>
                    <a:pt x="2598" y="20252"/>
                    <a:pt x="5764" y="20848"/>
                  </a:cubicBezTo>
                  <a:cubicBezTo>
                    <a:pt x="8929" y="21443"/>
                    <a:pt x="13398" y="20763"/>
                    <a:pt x="17867" y="20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5523368" y="6704894"/>
              <a:ext cx="116538" cy="311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159" fill="norm" stroke="1" extrusionOk="0">
                  <a:moveTo>
                    <a:pt x="4834" y="6096"/>
                  </a:moveTo>
                  <a:cubicBezTo>
                    <a:pt x="3291" y="9408"/>
                    <a:pt x="1749" y="12720"/>
                    <a:pt x="977" y="14808"/>
                  </a:cubicBezTo>
                  <a:cubicBezTo>
                    <a:pt x="206" y="16896"/>
                    <a:pt x="206" y="17760"/>
                    <a:pt x="206" y="18552"/>
                  </a:cubicBezTo>
                  <a:cubicBezTo>
                    <a:pt x="206" y="19344"/>
                    <a:pt x="206" y="20064"/>
                    <a:pt x="206" y="20064"/>
                  </a:cubicBezTo>
                  <a:cubicBezTo>
                    <a:pt x="206" y="20064"/>
                    <a:pt x="206" y="19344"/>
                    <a:pt x="784" y="16392"/>
                  </a:cubicBezTo>
                  <a:cubicBezTo>
                    <a:pt x="1363" y="13440"/>
                    <a:pt x="2520" y="8256"/>
                    <a:pt x="3677" y="5088"/>
                  </a:cubicBezTo>
                  <a:cubicBezTo>
                    <a:pt x="4834" y="1920"/>
                    <a:pt x="5991" y="768"/>
                    <a:pt x="7727" y="264"/>
                  </a:cubicBezTo>
                  <a:cubicBezTo>
                    <a:pt x="9463" y="-240"/>
                    <a:pt x="11777" y="-96"/>
                    <a:pt x="14670" y="1344"/>
                  </a:cubicBezTo>
                  <a:cubicBezTo>
                    <a:pt x="17563" y="2784"/>
                    <a:pt x="21034" y="5520"/>
                    <a:pt x="21227" y="8544"/>
                  </a:cubicBezTo>
                  <a:cubicBezTo>
                    <a:pt x="21420" y="11568"/>
                    <a:pt x="18334" y="14880"/>
                    <a:pt x="15056" y="16968"/>
                  </a:cubicBezTo>
                  <a:cubicBezTo>
                    <a:pt x="11777" y="19056"/>
                    <a:pt x="8306" y="19920"/>
                    <a:pt x="5413" y="20496"/>
                  </a:cubicBezTo>
                  <a:cubicBezTo>
                    <a:pt x="2520" y="21072"/>
                    <a:pt x="206" y="21360"/>
                    <a:pt x="13" y="21000"/>
                  </a:cubicBezTo>
                  <a:cubicBezTo>
                    <a:pt x="-180" y="20640"/>
                    <a:pt x="1749" y="19632"/>
                    <a:pt x="3677" y="18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5721349" y="6756400"/>
              <a:ext cx="69851" cy="2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21600" y="0"/>
                  </a:moveTo>
                  <a:cubicBezTo>
                    <a:pt x="17673" y="5052"/>
                    <a:pt x="13745" y="10103"/>
                    <a:pt x="11127" y="13326"/>
                  </a:cubicBezTo>
                  <a:cubicBezTo>
                    <a:pt x="8509" y="16548"/>
                    <a:pt x="7200" y="17942"/>
                    <a:pt x="5564" y="19074"/>
                  </a:cubicBezTo>
                  <a:cubicBezTo>
                    <a:pt x="3927" y="20206"/>
                    <a:pt x="1964" y="21077"/>
                    <a:pt x="982" y="21339"/>
                  </a:cubicBezTo>
                  <a:cubicBezTo>
                    <a:pt x="0" y="21600"/>
                    <a:pt x="0" y="21252"/>
                    <a:pt x="0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5772150" y="6735233"/>
              <a:ext cx="15240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3000" y="12960"/>
                    <a:pt x="6000" y="5400"/>
                    <a:pt x="9600" y="2160"/>
                  </a:cubicBezTo>
                  <a:cubicBezTo>
                    <a:pt x="13200" y="-1080"/>
                    <a:pt x="1740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5734050" y="6870700"/>
              <a:ext cx="184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5886450" y="7092950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6646187" y="6832600"/>
              <a:ext cx="65763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600" fill="norm" stroke="1" extrusionOk="0">
                  <a:moveTo>
                    <a:pt x="20972" y="0"/>
                  </a:moveTo>
                  <a:cubicBezTo>
                    <a:pt x="18272" y="372"/>
                    <a:pt x="15572" y="745"/>
                    <a:pt x="13885" y="2234"/>
                  </a:cubicBezTo>
                  <a:cubicBezTo>
                    <a:pt x="12197" y="3724"/>
                    <a:pt x="11522" y="6331"/>
                    <a:pt x="9160" y="9310"/>
                  </a:cubicBezTo>
                  <a:cubicBezTo>
                    <a:pt x="6797" y="12290"/>
                    <a:pt x="2747" y="15641"/>
                    <a:pt x="1059" y="17752"/>
                  </a:cubicBezTo>
                  <a:cubicBezTo>
                    <a:pt x="-628" y="19862"/>
                    <a:pt x="47" y="20731"/>
                    <a:pt x="7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6686550" y="6838950"/>
              <a:ext cx="1968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50"/>
                    <a:pt x="0" y="17100"/>
                    <a:pt x="3019" y="13500"/>
                  </a:cubicBezTo>
                  <a:cubicBezTo>
                    <a:pt x="6039" y="9900"/>
                    <a:pt x="12077" y="4950"/>
                    <a:pt x="15677" y="2475"/>
                  </a:cubicBezTo>
                  <a:cubicBezTo>
                    <a:pt x="19277" y="0"/>
                    <a:pt x="204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6623050" y="7029450"/>
              <a:ext cx="152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5600"/>
                    <a:pt x="1200" y="9600"/>
                    <a:pt x="4800" y="6000"/>
                  </a:cubicBezTo>
                  <a:cubicBezTo>
                    <a:pt x="8400" y="2400"/>
                    <a:pt x="150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6762750" y="7118350"/>
              <a:ext cx="635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6705600" y="7150100"/>
              <a:ext cx="1333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829"/>
                    <a:pt x="9257" y="11657"/>
                    <a:pt x="5657" y="15257"/>
                  </a:cubicBezTo>
                  <a:cubicBezTo>
                    <a:pt x="2057" y="18857"/>
                    <a:pt x="1029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6939199" y="6902450"/>
              <a:ext cx="153752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600" fill="norm" stroke="1" extrusionOk="0">
                  <a:moveTo>
                    <a:pt x="21203" y="0"/>
                  </a:moveTo>
                  <a:cubicBezTo>
                    <a:pt x="19744" y="0"/>
                    <a:pt x="18284" y="0"/>
                    <a:pt x="15949" y="1040"/>
                  </a:cubicBezTo>
                  <a:cubicBezTo>
                    <a:pt x="13614" y="2080"/>
                    <a:pt x="10403" y="4160"/>
                    <a:pt x="7484" y="7280"/>
                  </a:cubicBezTo>
                  <a:cubicBezTo>
                    <a:pt x="4565" y="10400"/>
                    <a:pt x="1938" y="14560"/>
                    <a:pt x="771" y="17040"/>
                  </a:cubicBezTo>
                  <a:cubicBezTo>
                    <a:pt x="-397" y="19520"/>
                    <a:pt x="-105" y="20320"/>
                    <a:pt x="771" y="20800"/>
                  </a:cubicBezTo>
                  <a:cubicBezTo>
                    <a:pt x="1646" y="21280"/>
                    <a:pt x="3106" y="21440"/>
                    <a:pt x="45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7027438" y="6959600"/>
              <a:ext cx="205213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600" fill="norm" stroke="1" extrusionOk="0">
                  <a:moveTo>
                    <a:pt x="21369" y="0"/>
                  </a:moveTo>
                  <a:cubicBezTo>
                    <a:pt x="18283" y="4114"/>
                    <a:pt x="15198" y="8229"/>
                    <a:pt x="12773" y="11443"/>
                  </a:cubicBezTo>
                  <a:cubicBezTo>
                    <a:pt x="10349" y="14657"/>
                    <a:pt x="8585" y="16971"/>
                    <a:pt x="6602" y="17871"/>
                  </a:cubicBezTo>
                  <a:cubicBezTo>
                    <a:pt x="4618" y="18771"/>
                    <a:pt x="2414" y="18257"/>
                    <a:pt x="1202" y="17229"/>
                  </a:cubicBezTo>
                  <a:cubicBezTo>
                    <a:pt x="-11" y="16200"/>
                    <a:pt x="-231" y="14657"/>
                    <a:pt x="210" y="14143"/>
                  </a:cubicBezTo>
                  <a:cubicBezTo>
                    <a:pt x="651" y="13629"/>
                    <a:pt x="1753" y="14143"/>
                    <a:pt x="3957" y="15557"/>
                  </a:cubicBezTo>
                  <a:cubicBezTo>
                    <a:pt x="6161" y="16971"/>
                    <a:pt x="9467" y="19286"/>
                    <a:pt x="127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7200900" y="6940550"/>
              <a:ext cx="72506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7" h="21600" fill="norm" stroke="1" extrusionOk="0">
                  <a:moveTo>
                    <a:pt x="15762" y="0"/>
                  </a:moveTo>
                  <a:cubicBezTo>
                    <a:pt x="18681" y="3512"/>
                    <a:pt x="21600" y="7024"/>
                    <a:pt x="18973" y="10624"/>
                  </a:cubicBezTo>
                  <a:cubicBezTo>
                    <a:pt x="16346" y="14224"/>
                    <a:pt x="8173" y="179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6724650" y="6582833"/>
              <a:ext cx="139700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4" y="17923"/>
                    <a:pt x="3927" y="14247"/>
                    <a:pt x="6055" y="11030"/>
                  </a:cubicBezTo>
                  <a:cubicBezTo>
                    <a:pt x="8182" y="7813"/>
                    <a:pt x="10473" y="5055"/>
                    <a:pt x="12273" y="3102"/>
                  </a:cubicBezTo>
                  <a:cubicBezTo>
                    <a:pt x="14073" y="1149"/>
                    <a:pt x="15382" y="0"/>
                    <a:pt x="16200" y="0"/>
                  </a:cubicBezTo>
                  <a:cubicBezTo>
                    <a:pt x="17018" y="0"/>
                    <a:pt x="17345" y="1149"/>
                    <a:pt x="18164" y="4251"/>
                  </a:cubicBezTo>
                  <a:cubicBezTo>
                    <a:pt x="18982" y="7353"/>
                    <a:pt x="20291" y="12409"/>
                    <a:pt x="21600" y="17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5854699" y="7550150"/>
              <a:ext cx="317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566"/>
                    <a:pt x="15840" y="9132"/>
                    <a:pt x="12240" y="12732"/>
                  </a:cubicBezTo>
                  <a:cubicBezTo>
                    <a:pt x="8640" y="16332"/>
                    <a:pt x="4320" y="189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5715000" y="7841027"/>
              <a:ext cx="2921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852" y="11040"/>
                    <a:pt x="9704" y="1783"/>
                    <a:pt x="13304" y="240"/>
                  </a:cubicBezTo>
                  <a:cubicBezTo>
                    <a:pt x="16904" y="-1303"/>
                    <a:pt x="19252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5756607" y="7942262"/>
              <a:ext cx="151338" cy="198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316" fill="norm" stroke="1" extrusionOk="0">
                  <a:moveTo>
                    <a:pt x="6611" y="1535"/>
                  </a:moveTo>
                  <a:cubicBezTo>
                    <a:pt x="5724" y="2444"/>
                    <a:pt x="4836" y="3354"/>
                    <a:pt x="4096" y="5969"/>
                  </a:cubicBezTo>
                  <a:cubicBezTo>
                    <a:pt x="3357" y="8583"/>
                    <a:pt x="2765" y="12903"/>
                    <a:pt x="2025" y="15632"/>
                  </a:cubicBezTo>
                  <a:cubicBezTo>
                    <a:pt x="1285" y="18360"/>
                    <a:pt x="398" y="19497"/>
                    <a:pt x="102" y="19497"/>
                  </a:cubicBezTo>
                  <a:cubicBezTo>
                    <a:pt x="-194" y="19497"/>
                    <a:pt x="102" y="18360"/>
                    <a:pt x="1729" y="15291"/>
                  </a:cubicBezTo>
                  <a:cubicBezTo>
                    <a:pt x="3357" y="12221"/>
                    <a:pt x="6316" y="7219"/>
                    <a:pt x="8387" y="4377"/>
                  </a:cubicBezTo>
                  <a:cubicBezTo>
                    <a:pt x="10458" y="1535"/>
                    <a:pt x="11642" y="853"/>
                    <a:pt x="12973" y="398"/>
                  </a:cubicBezTo>
                  <a:cubicBezTo>
                    <a:pt x="14305" y="-57"/>
                    <a:pt x="15784" y="-284"/>
                    <a:pt x="17264" y="625"/>
                  </a:cubicBezTo>
                  <a:cubicBezTo>
                    <a:pt x="18743" y="1535"/>
                    <a:pt x="20222" y="3581"/>
                    <a:pt x="20814" y="7219"/>
                  </a:cubicBezTo>
                  <a:cubicBezTo>
                    <a:pt x="21406" y="10857"/>
                    <a:pt x="21110" y="16087"/>
                    <a:pt x="20814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6264222" y="7653451"/>
              <a:ext cx="282629" cy="332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90" fill="norm" stroke="1" extrusionOk="0">
                  <a:moveTo>
                    <a:pt x="19105" y="710"/>
                  </a:moveTo>
                  <a:cubicBezTo>
                    <a:pt x="19911" y="300"/>
                    <a:pt x="20717" y="-110"/>
                    <a:pt x="20959" y="27"/>
                  </a:cubicBezTo>
                  <a:cubicBezTo>
                    <a:pt x="21201" y="163"/>
                    <a:pt x="20878" y="847"/>
                    <a:pt x="19266" y="1872"/>
                  </a:cubicBezTo>
                  <a:cubicBezTo>
                    <a:pt x="17654" y="2898"/>
                    <a:pt x="14753" y="4265"/>
                    <a:pt x="11771" y="5427"/>
                  </a:cubicBezTo>
                  <a:cubicBezTo>
                    <a:pt x="8789" y="6589"/>
                    <a:pt x="5726" y="7546"/>
                    <a:pt x="3550" y="8298"/>
                  </a:cubicBezTo>
                  <a:cubicBezTo>
                    <a:pt x="1374" y="9049"/>
                    <a:pt x="84" y="9596"/>
                    <a:pt x="4" y="10006"/>
                  </a:cubicBezTo>
                  <a:cubicBezTo>
                    <a:pt x="-77" y="10417"/>
                    <a:pt x="1051" y="10690"/>
                    <a:pt x="3469" y="10827"/>
                  </a:cubicBezTo>
                  <a:cubicBezTo>
                    <a:pt x="5887" y="10963"/>
                    <a:pt x="9595" y="10963"/>
                    <a:pt x="12174" y="11168"/>
                  </a:cubicBezTo>
                  <a:cubicBezTo>
                    <a:pt x="14753" y="11374"/>
                    <a:pt x="16204" y="11784"/>
                    <a:pt x="16445" y="12331"/>
                  </a:cubicBezTo>
                  <a:cubicBezTo>
                    <a:pt x="16687" y="12877"/>
                    <a:pt x="15720" y="13561"/>
                    <a:pt x="13463" y="14449"/>
                  </a:cubicBezTo>
                  <a:cubicBezTo>
                    <a:pt x="11207" y="15338"/>
                    <a:pt x="7660" y="16432"/>
                    <a:pt x="5404" y="17320"/>
                  </a:cubicBezTo>
                  <a:cubicBezTo>
                    <a:pt x="3147" y="18209"/>
                    <a:pt x="2180" y="18893"/>
                    <a:pt x="1938" y="19508"/>
                  </a:cubicBezTo>
                  <a:cubicBezTo>
                    <a:pt x="1696" y="20123"/>
                    <a:pt x="2180" y="20670"/>
                    <a:pt x="4598" y="21012"/>
                  </a:cubicBezTo>
                  <a:cubicBezTo>
                    <a:pt x="7016" y="21353"/>
                    <a:pt x="11368" y="21490"/>
                    <a:pt x="14511" y="21490"/>
                  </a:cubicBezTo>
                  <a:cubicBezTo>
                    <a:pt x="17654" y="21490"/>
                    <a:pt x="19589" y="21353"/>
                    <a:pt x="21523" y="2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6819900" y="7683500"/>
              <a:ext cx="5080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4518"/>
                    <a:pt x="16200" y="9035"/>
                    <a:pt x="12600" y="12635"/>
                  </a:cubicBezTo>
                  <a:cubicBezTo>
                    <a:pt x="9000" y="16235"/>
                    <a:pt x="4500" y="189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6775450" y="7711793"/>
              <a:ext cx="241300" cy="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21295"/>
                  </a:moveTo>
                  <a:cubicBezTo>
                    <a:pt x="189" y="15480"/>
                    <a:pt x="379" y="9664"/>
                    <a:pt x="1421" y="5926"/>
                  </a:cubicBezTo>
                  <a:cubicBezTo>
                    <a:pt x="2463" y="2187"/>
                    <a:pt x="4358" y="526"/>
                    <a:pt x="7863" y="110"/>
                  </a:cubicBezTo>
                  <a:cubicBezTo>
                    <a:pt x="11368" y="-305"/>
                    <a:pt x="16484" y="526"/>
                    <a:pt x="21600" y="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6696302" y="7975600"/>
              <a:ext cx="282348" cy="24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0925" fill="norm" stroke="1" extrusionOk="0">
                  <a:moveTo>
                    <a:pt x="1663" y="5400"/>
                  </a:moveTo>
                  <a:cubicBezTo>
                    <a:pt x="703" y="10800"/>
                    <a:pt x="-257" y="16200"/>
                    <a:pt x="63" y="18900"/>
                  </a:cubicBezTo>
                  <a:cubicBezTo>
                    <a:pt x="383" y="21600"/>
                    <a:pt x="1983" y="21600"/>
                    <a:pt x="4703" y="18900"/>
                  </a:cubicBezTo>
                  <a:cubicBezTo>
                    <a:pt x="7423" y="16200"/>
                    <a:pt x="11263" y="10800"/>
                    <a:pt x="14223" y="7200"/>
                  </a:cubicBezTo>
                  <a:cubicBezTo>
                    <a:pt x="17183" y="3600"/>
                    <a:pt x="19263" y="1800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7043098" y="7678394"/>
              <a:ext cx="240352" cy="308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140" fill="norm" stroke="1" extrusionOk="0">
                  <a:moveTo>
                    <a:pt x="21515" y="350"/>
                  </a:moveTo>
                  <a:cubicBezTo>
                    <a:pt x="20189" y="60"/>
                    <a:pt x="18862" y="-230"/>
                    <a:pt x="17347" y="277"/>
                  </a:cubicBezTo>
                  <a:cubicBezTo>
                    <a:pt x="15831" y="785"/>
                    <a:pt x="14126" y="2089"/>
                    <a:pt x="11378" y="4191"/>
                  </a:cubicBezTo>
                  <a:cubicBezTo>
                    <a:pt x="8631" y="6293"/>
                    <a:pt x="4841" y="9193"/>
                    <a:pt x="2662" y="11585"/>
                  </a:cubicBezTo>
                  <a:cubicBezTo>
                    <a:pt x="483" y="13977"/>
                    <a:pt x="-85" y="15861"/>
                    <a:pt x="10" y="17456"/>
                  </a:cubicBezTo>
                  <a:cubicBezTo>
                    <a:pt x="104" y="19051"/>
                    <a:pt x="862" y="20355"/>
                    <a:pt x="2947" y="20863"/>
                  </a:cubicBezTo>
                  <a:cubicBezTo>
                    <a:pt x="5031" y="21370"/>
                    <a:pt x="8441" y="21080"/>
                    <a:pt x="11852" y="2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7296150" y="7759700"/>
              <a:ext cx="8890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141"/>
                    <a:pt x="0" y="4281"/>
                    <a:pt x="3600" y="7881"/>
                  </a:cubicBezTo>
                  <a:cubicBezTo>
                    <a:pt x="7200" y="11481"/>
                    <a:pt x="14400" y="165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7265644" y="7715250"/>
              <a:ext cx="176556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600" fill="norm" stroke="1" extrusionOk="0">
                  <a:moveTo>
                    <a:pt x="21196" y="0"/>
                  </a:moveTo>
                  <a:cubicBezTo>
                    <a:pt x="16114" y="3024"/>
                    <a:pt x="11031" y="6048"/>
                    <a:pt x="7347" y="8784"/>
                  </a:cubicBezTo>
                  <a:cubicBezTo>
                    <a:pt x="3662" y="11520"/>
                    <a:pt x="1375" y="13968"/>
                    <a:pt x="485" y="16056"/>
                  </a:cubicBezTo>
                  <a:cubicBezTo>
                    <a:pt x="-404" y="18144"/>
                    <a:pt x="104" y="19872"/>
                    <a:pt x="6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7423150" y="7937500"/>
              <a:ext cx="63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7461250" y="7842250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7610279" y="7785100"/>
              <a:ext cx="168472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21225" y="0"/>
                  </a:moveTo>
                  <a:cubicBezTo>
                    <a:pt x="18558" y="939"/>
                    <a:pt x="15892" y="1878"/>
                    <a:pt x="12558" y="3913"/>
                  </a:cubicBezTo>
                  <a:cubicBezTo>
                    <a:pt x="9225" y="5948"/>
                    <a:pt x="5225" y="9078"/>
                    <a:pt x="2825" y="11270"/>
                  </a:cubicBezTo>
                  <a:cubicBezTo>
                    <a:pt x="425" y="13461"/>
                    <a:pt x="-375" y="14713"/>
                    <a:pt x="158" y="15809"/>
                  </a:cubicBezTo>
                  <a:cubicBezTo>
                    <a:pt x="692" y="16904"/>
                    <a:pt x="2558" y="17843"/>
                    <a:pt x="5625" y="18783"/>
                  </a:cubicBezTo>
                  <a:cubicBezTo>
                    <a:pt x="8692" y="19722"/>
                    <a:pt x="12958" y="20661"/>
                    <a:pt x="172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7550150" y="7981950"/>
              <a:ext cx="1651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7810491" y="7823200"/>
              <a:ext cx="19686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21371" y="0"/>
                  </a:moveTo>
                  <a:cubicBezTo>
                    <a:pt x="17005" y="4320"/>
                    <a:pt x="12639" y="8640"/>
                    <a:pt x="9767" y="11376"/>
                  </a:cubicBezTo>
                  <a:cubicBezTo>
                    <a:pt x="6894" y="14112"/>
                    <a:pt x="5516" y="15264"/>
                    <a:pt x="4252" y="15984"/>
                  </a:cubicBezTo>
                  <a:cubicBezTo>
                    <a:pt x="2988" y="16704"/>
                    <a:pt x="1839" y="16992"/>
                    <a:pt x="1035" y="16416"/>
                  </a:cubicBezTo>
                  <a:cubicBezTo>
                    <a:pt x="231" y="15840"/>
                    <a:pt x="-229" y="14400"/>
                    <a:pt x="116" y="13392"/>
                  </a:cubicBezTo>
                  <a:cubicBezTo>
                    <a:pt x="460" y="12384"/>
                    <a:pt x="1609" y="11808"/>
                    <a:pt x="3218" y="12096"/>
                  </a:cubicBezTo>
                  <a:cubicBezTo>
                    <a:pt x="4826" y="12384"/>
                    <a:pt x="6894" y="13536"/>
                    <a:pt x="9192" y="15264"/>
                  </a:cubicBezTo>
                  <a:cubicBezTo>
                    <a:pt x="11490" y="16992"/>
                    <a:pt x="14018" y="19296"/>
                    <a:pt x="165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8020050" y="7759700"/>
              <a:ext cx="62774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3780"/>
                    <a:pt x="21600" y="7560"/>
                    <a:pt x="18900" y="11160"/>
                  </a:cubicBezTo>
                  <a:cubicBezTo>
                    <a:pt x="16200" y="14760"/>
                    <a:pt x="8100" y="181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6318250" y="8096250"/>
              <a:ext cx="190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6337300" y="7981950"/>
              <a:ext cx="1" cy="381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6407149" y="8108950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6426200" y="8159749"/>
              <a:ext cx="82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6591300" y="8089900"/>
              <a:ext cx="63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6356350" y="7550177"/>
              <a:ext cx="114300" cy="138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1" fill="norm" stroke="1" extrusionOk="0">
                  <a:moveTo>
                    <a:pt x="0" y="4760"/>
                  </a:moveTo>
                  <a:cubicBezTo>
                    <a:pt x="0" y="7937"/>
                    <a:pt x="0" y="11113"/>
                    <a:pt x="0" y="14131"/>
                  </a:cubicBezTo>
                  <a:cubicBezTo>
                    <a:pt x="0" y="17149"/>
                    <a:pt x="0" y="20007"/>
                    <a:pt x="200" y="20643"/>
                  </a:cubicBezTo>
                  <a:cubicBezTo>
                    <a:pt x="400" y="21278"/>
                    <a:pt x="800" y="19690"/>
                    <a:pt x="2400" y="16513"/>
                  </a:cubicBezTo>
                  <a:cubicBezTo>
                    <a:pt x="4000" y="13337"/>
                    <a:pt x="6800" y="8572"/>
                    <a:pt x="8600" y="5396"/>
                  </a:cubicBezTo>
                  <a:cubicBezTo>
                    <a:pt x="10400" y="2219"/>
                    <a:pt x="11200" y="631"/>
                    <a:pt x="12800" y="154"/>
                  </a:cubicBezTo>
                  <a:cubicBezTo>
                    <a:pt x="14400" y="-322"/>
                    <a:pt x="16800" y="313"/>
                    <a:pt x="18600" y="1902"/>
                  </a:cubicBezTo>
                  <a:cubicBezTo>
                    <a:pt x="20400" y="3490"/>
                    <a:pt x="21600" y="6031"/>
                    <a:pt x="21600" y="8254"/>
                  </a:cubicBezTo>
                  <a:cubicBezTo>
                    <a:pt x="21600" y="10478"/>
                    <a:pt x="20400" y="12384"/>
                    <a:pt x="19200" y="14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11534956" y="7143750"/>
              <a:ext cx="803095" cy="365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338" fill="norm" stroke="1" extrusionOk="0">
                  <a:moveTo>
                    <a:pt x="81" y="10368"/>
                  </a:moveTo>
                  <a:cubicBezTo>
                    <a:pt x="24" y="9257"/>
                    <a:pt x="-33" y="8146"/>
                    <a:pt x="24" y="7838"/>
                  </a:cubicBezTo>
                  <a:cubicBezTo>
                    <a:pt x="81" y="7529"/>
                    <a:pt x="251" y="8023"/>
                    <a:pt x="592" y="9566"/>
                  </a:cubicBezTo>
                  <a:cubicBezTo>
                    <a:pt x="933" y="11109"/>
                    <a:pt x="1445" y="13701"/>
                    <a:pt x="1900" y="15799"/>
                  </a:cubicBezTo>
                  <a:cubicBezTo>
                    <a:pt x="2354" y="17897"/>
                    <a:pt x="2752" y="19502"/>
                    <a:pt x="3093" y="20427"/>
                  </a:cubicBezTo>
                  <a:cubicBezTo>
                    <a:pt x="3434" y="21353"/>
                    <a:pt x="3719" y="21600"/>
                    <a:pt x="4287" y="21045"/>
                  </a:cubicBezTo>
                  <a:cubicBezTo>
                    <a:pt x="4855" y="20489"/>
                    <a:pt x="5708" y="19131"/>
                    <a:pt x="7015" y="16971"/>
                  </a:cubicBezTo>
                  <a:cubicBezTo>
                    <a:pt x="8323" y="14811"/>
                    <a:pt x="10085" y="11849"/>
                    <a:pt x="11932" y="9195"/>
                  </a:cubicBezTo>
                  <a:cubicBezTo>
                    <a:pt x="13780" y="6542"/>
                    <a:pt x="15712" y="4197"/>
                    <a:pt x="17332" y="2715"/>
                  </a:cubicBezTo>
                  <a:cubicBezTo>
                    <a:pt x="18952" y="1234"/>
                    <a:pt x="20260" y="617"/>
                    <a:pt x="215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9526276" y="6972300"/>
              <a:ext cx="141335" cy="41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545" fill="norm" stroke="1" extrusionOk="0">
                  <a:moveTo>
                    <a:pt x="2667" y="0"/>
                  </a:moveTo>
                  <a:cubicBezTo>
                    <a:pt x="3620" y="2618"/>
                    <a:pt x="4573" y="5236"/>
                    <a:pt x="4573" y="8455"/>
                  </a:cubicBezTo>
                  <a:cubicBezTo>
                    <a:pt x="4573" y="11673"/>
                    <a:pt x="3620" y="15491"/>
                    <a:pt x="2667" y="17782"/>
                  </a:cubicBezTo>
                  <a:cubicBezTo>
                    <a:pt x="1714" y="20073"/>
                    <a:pt x="761" y="20836"/>
                    <a:pt x="284" y="20891"/>
                  </a:cubicBezTo>
                  <a:cubicBezTo>
                    <a:pt x="-192" y="20945"/>
                    <a:pt x="-192" y="20291"/>
                    <a:pt x="1237" y="19091"/>
                  </a:cubicBezTo>
                  <a:cubicBezTo>
                    <a:pt x="2667" y="17891"/>
                    <a:pt x="5526" y="16145"/>
                    <a:pt x="8226" y="14945"/>
                  </a:cubicBezTo>
                  <a:cubicBezTo>
                    <a:pt x="10926" y="13745"/>
                    <a:pt x="13467" y="13091"/>
                    <a:pt x="15532" y="12709"/>
                  </a:cubicBezTo>
                  <a:cubicBezTo>
                    <a:pt x="17596" y="12327"/>
                    <a:pt x="19184" y="12218"/>
                    <a:pt x="20137" y="12436"/>
                  </a:cubicBezTo>
                  <a:cubicBezTo>
                    <a:pt x="21090" y="12655"/>
                    <a:pt x="21408" y="13200"/>
                    <a:pt x="21090" y="14564"/>
                  </a:cubicBezTo>
                  <a:cubicBezTo>
                    <a:pt x="20773" y="15927"/>
                    <a:pt x="19820" y="18109"/>
                    <a:pt x="18867" y="19418"/>
                  </a:cubicBezTo>
                  <a:cubicBezTo>
                    <a:pt x="17914" y="20727"/>
                    <a:pt x="16961" y="21164"/>
                    <a:pt x="14737" y="21382"/>
                  </a:cubicBezTo>
                  <a:cubicBezTo>
                    <a:pt x="12514" y="21600"/>
                    <a:pt x="9020" y="21600"/>
                    <a:pt x="6796" y="21382"/>
                  </a:cubicBezTo>
                  <a:cubicBezTo>
                    <a:pt x="4573" y="21164"/>
                    <a:pt x="3620" y="20727"/>
                    <a:pt x="3937" y="20345"/>
                  </a:cubicBezTo>
                  <a:cubicBezTo>
                    <a:pt x="4255" y="19964"/>
                    <a:pt x="5843" y="19636"/>
                    <a:pt x="7432" y="19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9742272" y="7213600"/>
              <a:ext cx="93878" cy="18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219" fill="norm" stroke="1" extrusionOk="0">
                  <a:moveTo>
                    <a:pt x="21289" y="3600"/>
                  </a:moveTo>
                  <a:cubicBezTo>
                    <a:pt x="19369" y="2160"/>
                    <a:pt x="17449" y="720"/>
                    <a:pt x="15529" y="480"/>
                  </a:cubicBezTo>
                  <a:cubicBezTo>
                    <a:pt x="13609" y="240"/>
                    <a:pt x="11689" y="1200"/>
                    <a:pt x="9049" y="4080"/>
                  </a:cubicBezTo>
                  <a:cubicBezTo>
                    <a:pt x="6409" y="6960"/>
                    <a:pt x="3049" y="11760"/>
                    <a:pt x="1369" y="14760"/>
                  </a:cubicBezTo>
                  <a:cubicBezTo>
                    <a:pt x="-311" y="17760"/>
                    <a:pt x="-311" y="18960"/>
                    <a:pt x="649" y="19920"/>
                  </a:cubicBezTo>
                  <a:cubicBezTo>
                    <a:pt x="1609" y="20880"/>
                    <a:pt x="3529" y="21600"/>
                    <a:pt x="6409" y="21000"/>
                  </a:cubicBezTo>
                  <a:cubicBezTo>
                    <a:pt x="9289" y="20400"/>
                    <a:pt x="13129" y="18480"/>
                    <a:pt x="15529" y="15480"/>
                  </a:cubicBezTo>
                  <a:cubicBezTo>
                    <a:pt x="17929" y="12480"/>
                    <a:pt x="18889" y="8400"/>
                    <a:pt x="19369" y="5760"/>
                  </a:cubicBezTo>
                  <a:cubicBezTo>
                    <a:pt x="19849" y="3120"/>
                    <a:pt x="19849" y="1920"/>
                    <a:pt x="19369" y="1200"/>
                  </a:cubicBezTo>
                  <a:cubicBezTo>
                    <a:pt x="18889" y="480"/>
                    <a:pt x="17929" y="240"/>
                    <a:pt x="169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9938929" y="6959599"/>
              <a:ext cx="100421" cy="420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35" fill="norm" stroke="1" extrusionOk="0">
                  <a:moveTo>
                    <a:pt x="21349" y="0"/>
                  </a:moveTo>
                  <a:cubicBezTo>
                    <a:pt x="18199" y="1296"/>
                    <a:pt x="15049" y="2592"/>
                    <a:pt x="12349" y="4806"/>
                  </a:cubicBezTo>
                  <a:cubicBezTo>
                    <a:pt x="9649" y="7020"/>
                    <a:pt x="7399" y="10152"/>
                    <a:pt x="5374" y="12636"/>
                  </a:cubicBezTo>
                  <a:cubicBezTo>
                    <a:pt x="3349" y="15120"/>
                    <a:pt x="1549" y="16956"/>
                    <a:pt x="649" y="18360"/>
                  </a:cubicBezTo>
                  <a:cubicBezTo>
                    <a:pt x="-251" y="19764"/>
                    <a:pt x="-251" y="20736"/>
                    <a:pt x="874" y="21168"/>
                  </a:cubicBezTo>
                  <a:cubicBezTo>
                    <a:pt x="1999" y="21600"/>
                    <a:pt x="4249" y="21492"/>
                    <a:pt x="6724" y="20952"/>
                  </a:cubicBezTo>
                  <a:cubicBezTo>
                    <a:pt x="9199" y="20412"/>
                    <a:pt x="11899" y="19440"/>
                    <a:pt x="14599" y="18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9905999" y="7118350"/>
              <a:ext cx="2095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6094"/>
                    <a:pt x="11345" y="10588"/>
                    <a:pt x="14945" y="6988"/>
                  </a:cubicBezTo>
                  <a:cubicBezTo>
                    <a:pt x="18545" y="3388"/>
                    <a:pt x="20073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10061883" y="6985000"/>
              <a:ext cx="127751" cy="403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48" fill="norm" stroke="1" extrusionOk="0">
                  <a:moveTo>
                    <a:pt x="17476" y="0"/>
                  </a:moveTo>
                  <a:cubicBezTo>
                    <a:pt x="16414" y="1131"/>
                    <a:pt x="15351" y="2262"/>
                    <a:pt x="14289" y="4297"/>
                  </a:cubicBezTo>
                  <a:cubicBezTo>
                    <a:pt x="13227" y="6333"/>
                    <a:pt x="12164" y="9273"/>
                    <a:pt x="10217" y="12157"/>
                  </a:cubicBezTo>
                  <a:cubicBezTo>
                    <a:pt x="8269" y="15041"/>
                    <a:pt x="5437" y="17868"/>
                    <a:pt x="3489" y="19508"/>
                  </a:cubicBezTo>
                  <a:cubicBezTo>
                    <a:pt x="1541" y="21148"/>
                    <a:pt x="479" y="21600"/>
                    <a:pt x="125" y="21543"/>
                  </a:cubicBezTo>
                  <a:cubicBezTo>
                    <a:pt x="-229" y="21487"/>
                    <a:pt x="125" y="20921"/>
                    <a:pt x="1719" y="19904"/>
                  </a:cubicBezTo>
                  <a:cubicBezTo>
                    <a:pt x="3312" y="18886"/>
                    <a:pt x="6145" y="17416"/>
                    <a:pt x="8269" y="16511"/>
                  </a:cubicBezTo>
                  <a:cubicBezTo>
                    <a:pt x="10394" y="15606"/>
                    <a:pt x="11810" y="15267"/>
                    <a:pt x="13758" y="14984"/>
                  </a:cubicBezTo>
                  <a:cubicBezTo>
                    <a:pt x="15705" y="14702"/>
                    <a:pt x="18184" y="14475"/>
                    <a:pt x="19601" y="14645"/>
                  </a:cubicBezTo>
                  <a:cubicBezTo>
                    <a:pt x="21017" y="14815"/>
                    <a:pt x="21371" y="15380"/>
                    <a:pt x="21371" y="16511"/>
                  </a:cubicBezTo>
                  <a:cubicBezTo>
                    <a:pt x="21371" y="17642"/>
                    <a:pt x="21017" y="19338"/>
                    <a:pt x="20663" y="21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9518650" y="3359150"/>
              <a:ext cx="6731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42" y="2400"/>
                    <a:pt x="4483" y="4800"/>
                    <a:pt x="6894" y="6720"/>
                  </a:cubicBezTo>
                  <a:cubicBezTo>
                    <a:pt x="9306" y="8640"/>
                    <a:pt x="11887" y="10080"/>
                    <a:pt x="14366" y="12480"/>
                  </a:cubicBezTo>
                  <a:cubicBezTo>
                    <a:pt x="16845" y="14880"/>
                    <a:pt x="19223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9569450" y="3581399"/>
              <a:ext cx="5842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04" y="3086"/>
                    <a:pt x="5009" y="6171"/>
                    <a:pt x="7748" y="7200"/>
                  </a:cubicBezTo>
                  <a:cubicBezTo>
                    <a:pt x="10487" y="8229"/>
                    <a:pt x="13461" y="7200"/>
                    <a:pt x="15809" y="9257"/>
                  </a:cubicBezTo>
                  <a:cubicBezTo>
                    <a:pt x="18157" y="11314"/>
                    <a:pt x="19878" y="16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8" name="Drawing"/>
          <p:cNvGrpSpPr/>
          <p:nvPr/>
        </p:nvGrpSpPr>
        <p:grpSpPr>
          <a:xfrm>
            <a:off x="1816826" y="2215610"/>
            <a:ext cx="8794025" cy="5605696"/>
            <a:chOff x="0" y="0"/>
            <a:chExt cx="8794023" cy="5605695"/>
          </a:xfrm>
        </p:grpSpPr>
        <p:sp>
          <p:nvSpPr>
            <p:cNvPr id="353" name="Line"/>
            <p:cNvSpPr/>
            <p:nvPr/>
          </p:nvSpPr>
          <p:spPr>
            <a:xfrm>
              <a:off x="20787" y="21263"/>
              <a:ext cx="139754" cy="50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338" fill="norm" stroke="1" extrusionOk="0">
                  <a:moveTo>
                    <a:pt x="17230" y="4197"/>
                  </a:moveTo>
                  <a:cubicBezTo>
                    <a:pt x="18464" y="3308"/>
                    <a:pt x="19698" y="2419"/>
                    <a:pt x="20161" y="1752"/>
                  </a:cubicBezTo>
                  <a:cubicBezTo>
                    <a:pt x="20624" y="1085"/>
                    <a:pt x="20315" y="641"/>
                    <a:pt x="19390" y="330"/>
                  </a:cubicBezTo>
                  <a:cubicBezTo>
                    <a:pt x="18464" y="19"/>
                    <a:pt x="16921" y="-159"/>
                    <a:pt x="13835" y="197"/>
                  </a:cubicBezTo>
                  <a:cubicBezTo>
                    <a:pt x="10750" y="552"/>
                    <a:pt x="6121" y="1441"/>
                    <a:pt x="3190" y="2730"/>
                  </a:cubicBezTo>
                  <a:cubicBezTo>
                    <a:pt x="258" y="4019"/>
                    <a:pt x="-976" y="5708"/>
                    <a:pt x="875" y="7619"/>
                  </a:cubicBezTo>
                  <a:cubicBezTo>
                    <a:pt x="2727" y="9530"/>
                    <a:pt x="7664" y="11663"/>
                    <a:pt x="11058" y="13130"/>
                  </a:cubicBezTo>
                  <a:cubicBezTo>
                    <a:pt x="14453" y="14597"/>
                    <a:pt x="16304" y="15397"/>
                    <a:pt x="15995" y="16641"/>
                  </a:cubicBezTo>
                  <a:cubicBezTo>
                    <a:pt x="15687" y="17885"/>
                    <a:pt x="13218" y="19574"/>
                    <a:pt x="11213" y="20463"/>
                  </a:cubicBezTo>
                  <a:cubicBezTo>
                    <a:pt x="9207" y="21352"/>
                    <a:pt x="7664" y="21441"/>
                    <a:pt x="7047" y="21263"/>
                  </a:cubicBezTo>
                  <a:cubicBezTo>
                    <a:pt x="6430" y="21085"/>
                    <a:pt x="6738" y="20641"/>
                    <a:pt x="7047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421284" y="51339"/>
              <a:ext cx="54240" cy="474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522" fill="norm" stroke="1" extrusionOk="0">
                  <a:moveTo>
                    <a:pt x="3842" y="0"/>
                  </a:moveTo>
                  <a:cubicBezTo>
                    <a:pt x="3842" y="4128"/>
                    <a:pt x="3842" y="8256"/>
                    <a:pt x="3011" y="11664"/>
                  </a:cubicBezTo>
                  <a:cubicBezTo>
                    <a:pt x="2180" y="15072"/>
                    <a:pt x="519" y="17760"/>
                    <a:pt x="103" y="19344"/>
                  </a:cubicBezTo>
                  <a:cubicBezTo>
                    <a:pt x="-312" y="20928"/>
                    <a:pt x="519" y="21408"/>
                    <a:pt x="2596" y="21504"/>
                  </a:cubicBezTo>
                  <a:cubicBezTo>
                    <a:pt x="4673" y="21600"/>
                    <a:pt x="7996" y="21312"/>
                    <a:pt x="11319" y="20832"/>
                  </a:cubicBezTo>
                  <a:cubicBezTo>
                    <a:pt x="14642" y="20352"/>
                    <a:pt x="17965" y="19680"/>
                    <a:pt x="21288" y="19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380273" y="273589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6200"/>
                    <a:pt x="11421" y="10800"/>
                    <a:pt x="15021" y="7200"/>
                  </a:cubicBezTo>
                  <a:cubicBezTo>
                    <a:pt x="18621" y="3600"/>
                    <a:pt x="2011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591709" y="261252"/>
              <a:ext cx="182265" cy="209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347" fill="norm" stroke="1" extrusionOk="0">
                  <a:moveTo>
                    <a:pt x="13186" y="611"/>
                  </a:moveTo>
                  <a:cubicBezTo>
                    <a:pt x="11945" y="179"/>
                    <a:pt x="10703" y="-253"/>
                    <a:pt x="8965" y="179"/>
                  </a:cubicBezTo>
                  <a:cubicBezTo>
                    <a:pt x="7227" y="611"/>
                    <a:pt x="4993" y="1907"/>
                    <a:pt x="3131" y="4931"/>
                  </a:cubicBezTo>
                  <a:cubicBezTo>
                    <a:pt x="1269" y="7955"/>
                    <a:pt x="-221" y="12707"/>
                    <a:pt x="27" y="15731"/>
                  </a:cubicBezTo>
                  <a:cubicBezTo>
                    <a:pt x="276" y="18755"/>
                    <a:pt x="2262" y="20051"/>
                    <a:pt x="3876" y="20483"/>
                  </a:cubicBezTo>
                  <a:cubicBezTo>
                    <a:pt x="5489" y="20915"/>
                    <a:pt x="6731" y="20483"/>
                    <a:pt x="7972" y="18431"/>
                  </a:cubicBezTo>
                  <a:cubicBezTo>
                    <a:pt x="9213" y="16379"/>
                    <a:pt x="10455" y="12707"/>
                    <a:pt x="11324" y="10331"/>
                  </a:cubicBezTo>
                  <a:cubicBezTo>
                    <a:pt x="12193" y="7955"/>
                    <a:pt x="12689" y="6875"/>
                    <a:pt x="12938" y="6983"/>
                  </a:cubicBezTo>
                  <a:cubicBezTo>
                    <a:pt x="13186" y="7091"/>
                    <a:pt x="13186" y="8387"/>
                    <a:pt x="13931" y="10871"/>
                  </a:cubicBezTo>
                  <a:cubicBezTo>
                    <a:pt x="14676" y="13355"/>
                    <a:pt x="16165" y="17027"/>
                    <a:pt x="17531" y="18971"/>
                  </a:cubicBezTo>
                  <a:cubicBezTo>
                    <a:pt x="18896" y="20915"/>
                    <a:pt x="20138" y="21131"/>
                    <a:pt x="21379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901984" y="236935"/>
              <a:ext cx="111534" cy="195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441" fill="norm" stroke="1" extrusionOk="0">
                  <a:moveTo>
                    <a:pt x="18663" y="4022"/>
                  </a:moveTo>
                  <a:cubicBezTo>
                    <a:pt x="15128" y="2628"/>
                    <a:pt x="11594" y="1235"/>
                    <a:pt x="8845" y="538"/>
                  </a:cubicBezTo>
                  <a:cubicBezTo>
                    <a:pt x="6096" y="-159"/>
                    <a:pt x="4132" y="-159"/>
                    <a:pt x="2757" y="422"/>
                  </a:cubicBezTo>
                  <a:cubicBezTo>
                    <a:pt x="1383" y="1002"/>
                    <a:pt x="597" y="2164"/>
                    <a:pt x="205" y="3557"/>
                  </a:cubicBezTo>
                  <a:cubicBezTo>
                    <a:pt x="-188" y="4951"/>
                    <a:pt x="-188" y="6576"/>
                    <a:pt x="1776" y="8086"/>
                  </a:cubicBezTo>
                  <a:cubicBezTo>
                    <a:pt x="3739" y="9596"/>
                    <a:pt x="7667" y="10989"/>
                    <a:pt x="11397" y="12615"/>
                  </a:cubicBezTo>
                  <a:cubicBezTo>
                    <a:pt x="15128" y="14241"/>
                    <a:pt x="18663" y="16099"/>
                    <a:pt x="20037" y="17609"/>
                  </a:cubicBezTo>
                  <a:cubicBezTo>
                    <a:pt x="21412" y="19118"/>
                    <a:pt x="20627" y="20280"/>
                    <a:pt x="17681" y="20860"/>
                  </a:cubicBezTo>
                  <a:cubicBezTo>
                    <a:pt x="14736" y="21441"/>
                    <a:pt x="9630" y="21441"/>
                    <a:pt x="4525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1181927" y="32289"/>
              <a:ext cx="68297" cy="395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90" fill="norm" stroke="1" extrusionOk="0">
                  <a:moveTo>
                    <a:pt x="21119" y="0"/>
                  </a:moveTo>
                  <a:cubicBezTo>
                    <a:pt x="17192" y="3447"/>
                    <a:pt x="13264" y="6894"/>
                    <a:pt x="9664" y="10226"/>
                  </a:cubicBezTo>
                  <a:cubicBezTo>
                    <a:pt x="6064" y="13557"/>
                    <a:pt x="2792" y="16774"/>
                    <a:pt x="1155" y="18670"/>
                  </a:cubicBezTo>
                  <a:cubicBezTo>
                    <a:pt x="-481" y="20566"/>
                    <a:pt x="-481" y="21140"/>
                    <a:pt x="1810" y="21370"/>
                  </a:cubicBezTo>
                  <a:cubicBezTo>
                    <a:pt x="4101" y="21600"/>
                    <a:pt x="8683" y="21485"/>
                    <a:pt x="12283" y="21140"/>
                  </a:cubicBezTo>
                  <a:cubicBezTo>
                    <a:pt x="15883" y="20796"/>
                    <a:pt x="18501" y="20221"/>
                    <a:pt x="21119" y="19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1129573" y="267239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1345473" y="248189"/>
              <a:ext cx="317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6039"/>
                    <a:pt x="10080" y="12077"/>
                    <a:pt x="6480" y="15677"/>
                  </a:cubicBezTo>
                  <a:cubicBezTo>
                    <a:pt x="2880" y="19277"/>
                    <a:pt x="1440" y="20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1365028" y="124909"/>
              <a:ext cx="31246" cy="78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0627" fill="norm" stroke="1" extrusionOk="0">
                  <a:moveTo>
                    <a:pt x="3976" y="20627"/>
                  </a:moveTo>
                  <a:cubicBezTo>
                    <a:pt x="2536" y="17858"/>
                    <a:pt x="1096" y="15089"/>
                    <a:pt x="376" y="11212"/>
                  </a:cubicBezTo>
                  <a:cubicBezTo>
                    <a:pt x="-344" y="7335"/>
                    <a:pt x="-344" y="2350"/>
                    <a:pt x="3256" y="689"/>
                  </a:cubicBezTo>
                  <a:cubicBezTo>
                    <a:pt x="6856" y="-973"/>
                    <a:pt x="14056" y="689"/>
                    <a:pt x="21256" y="2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1487128" y="235489"/>
              <a:ext cx="8059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21089" y="1168"/>
                  </a:moveTo>
                  <a:cubicBezTo>
                    <a:pt x="18874" y="584"/>
                    <a:pt x="16658" y="0"/>
                    <a:pt x="14443" y="0"/>
                  </a:cubicBezTo>
                  <a:cubicBezTo>
                    <a:pt x="12227" y="0"/>
                    <a:pt x="10012" y="584"/>
                    <a:pt x="7520" y="2627"/>
                  </a:cubicBezTo>
                  <a:cubicBezTo>
                    <a:pt x="5027" y="4670"/>
                    <a:pt x="2258" y="8173"/>
                    <a:pt x="874" y="11092"/>
                  </a:cubicBezTo>
                  <a:cubicBezTo>
                    <a:pt x="-511" y="14011"/>
                    <a:pt x="-511" y="16346"/>
                    <a:pt x="2812" y="18000"/>
                  </a:cubicBezTo>
                  <a:cubicBezTo>
                    <a:pt x="6135" y="19654"/>
                    <a:pt x="12781" y="20627"/>
                    <a:pt x="194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1652228" y="0"/>
              <a:ext cx="326596" cy="395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66" fill="norm" stroke="1" extrusionOk="0">
                  <a:moveTo>
                    <a:pt x="7764" y="16229"/>
                  </a:moveTo>
                  <a:cubicBezTo>
                    <a:pt x="7487" y="15540"/>
                    <a:pt x="7210" y="14850"/>
                    <a:pt x="6726" y="14448"/>
                  </a:cubicBezTo>
                  <a:cubicBezTo>
                    <a:pt x="6241" y="14046"/>
                    <a:pt x="5549" y="13931"/>
                    <a:pt x="4372" y="14678"/>
                  </a:cubicBezTo>
                  <a:cubicBezTo>
                    <a:pt x="3195" y="15425"/>
                    <a:pt x="1534" y="17033"/>
                    <a:pt x="703" y="18240"/>
                  </a:cubicBezTo>
                  <a:cubicBezTo>
                    <a:pt x="-128" y="19446"/>
                    <a:pt x="-128" y="20250"/>
                    <a:pt x="218" y="20767"/>
                  </a:cubicBezTo>
                  <a:cubicBezTo>
                    <a:pt x="564" y="21284"/>
                    <a:pt x="1257" y="21514"/>
                    <a:pt x="1949" y="21457"/>
                  </a:cubicBezTo>
                  <a:cubicBezTo>
                    <a:pt x="2641" y="21399"/>
                    <a:pt x="3334" y="21054"/>
                    <a:pt x="4026" y="20595"/>
                  </a:cubicBezTo>
                  <a:cubicBezTo>
                    <a:pt x="4718" y="20135"/>
                    <a:pt x="5410" y="19561"/>
                    <a:pt x="5757" y="19561"/>
                  </a:cubicBezTo>
                  <a:cubicBezTo>
                    <a:pt x="6103" y="19561"/>
                    <a:pt x="6103" y="20135"/>
                    <a:pt x="6449" y="20480"/>
                  </a:cubicBezTo>
                  <a:cubicBezTo>
                    <a:pt x="6795" y="20825"/>
                    <a:pt x="7487" y="20940"/>
                    <a:pt x="8526" y="20710"/>
                  </a:cubicBezTo>
                  <a:cubicBezTo>
                    <a:pt x="9564" y="20480"/>
                    <a:pt x="10949" y="19905"/>
                    <a:pt x="12610" y="18240"/>
                  </a:cubicBezTo>
                  <a:cubicBezTo>
                    <a:pt x="14272" y="16574"/>
                    <a:pt x="16210" y="13816"/>
                    <a:pt x="17734" y="11001"/>
                  </a:cubicBezTo>
                  <a:cubicBezTo>
                    <a:pt x="19257" y="8186"/>
                    <a:pt x="20364" y="5314"/>
                    <a:pt x="20918" y="3533"/>
                  </a:cubicBezTo>
                  <a:cubicBezTo>
                    <a:pt x="21472" y="1752"/>
                    <a:pt x="21472" y="1063"/>
                    <a:pt x="21126" y="603"/>
                  </a:cubicBezTo>
                  <a:cubicBezTo>
                    <a:pt x="20780" y="144"/>
                    <a:pt x="20087" y="-86"/>
                    <a:pt x="19464" y="29"/>
                  </a:cubicBezTo>
                  <a:cubicBezTo>
                    <a:pt x="18841" y="144"/>
                    <a:pt x="18287" y="603"/>
                    <a:pt x="17595" y="2614"/>
                  </a:cubicBezTo>
                  <a:cubicBezTo>
                    <a:pt x="16903" y="4625"/>
                    <a:pt x="16072" y="8186"/>
                    <a:pt x="15864" y="11001"/>
                  </a:cubicBezTo>
                  <a:cubicBezTo>
                    <a:pt x="15657" y="13816"/>
                    <a:pt x="16072" y="15884"/>
                    <a:pt x="16764" y="17205"/>
                  </a:cubicBezTo>
                  <a:cubicBezTo>
                    <a:pt x="17457" y="18527"/>
                    <a:pt x="18426" y="19101"/>
                    <a:pt x="19395" y="19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2717073" y="114839"/>
              <a:ext cx="635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3429"/>
                    <a:pt x="17280" y="6857"/>
                    <a:pt x="13680" y="10457"/>
                  </a:cubicBezTo>
                  <a:cubicBezTo>
                    <a:pt x="10080" y="14057"/>
                    <a:pt x="5040" y="17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2742473" y="51339"/>
              <a:ext cx="2413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09"/>
                    <a:pt x="0" y="17018"/>
                    <a:pt x="1421" y="14236"/>
                  </a:cubicBezTo>
                  <a:cubicBezTo>
                    <a:pt x="2842" y="11455"/>
                    <a:pt x="5684" y="8182"/>
                    <a:pt x="9284" y="5727"/>
                  </a:cubicBezTo>
                  <a:cubicBezTo>
                    <a:pt x="12884" y="3273"/>
                    <a:pt x="17242" y="1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2742473" y="248189"/>
              <a:ext cx="203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8400"/>
                    <a:pt x="9000" y="15200"/>
                    <a:pt x="12600" y="11600"/>
                  </a:cubicBezTo>
                  <a:cubicBezTo>
                    <a:pt x="16200" y="8000"/>
                    <a:pt x="18900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2959100" y="337089"/>
              <a:ext cx="138974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3815" y="0"/>
                  </a:moveTo>
                  <a:cubicBezTo>
                    <a:pt x="2506" y="4832"/>
                    <a:pt x="1197" y="9663"/>
                    <a:pt x="543" y="12789"/>
                  </a:cubicBezTo>
                  <a:cubicBezTo>
                    <a:pt x="-112" y="15916"/>
                    <a:pt x="-112" y="17337"/>
                    <a:pt x="215" y="18758"/>
                  </a:cubicBezTo>
                  <a:cubicBezTo>
                    <a:pt x="543" y="20179"/>
                    <a:pt x="1197" y="21600"/>
                    <a:pt x="2343" y="21600"/>
                  </a:cubicBezTo>
                  <a:cubicBezTo>
                    <a:pt x="3488" y="21600"/>
                    <a:pt x="5124" y="20179"/>
                    <a:pt x="6924" y="17337"/>
                  </a:cubicBezTo>
                  <a:cubicBezTo>
                    <a:pt x="8724" y="14495"/>
                    <a:pt x="10688" y="10232"/>
                    <a:pt x="12161" y="6963"/>
                  </a:cubicBezTo>
                  <a:cubicBezTo>
                    <a:pt x="13633" y="3695"/>
                    <a:pt x="14615" y="1421"/>
                    <a:pt x="14943" y="1137"/>
                  </a:cubicBezTo>
                  <a:cubicBezTo>
                    <a:pt x="15270" y="853"/>
                    <a:pt x="14943" y="2558"/>
                    <a:pt x="14615" y="4689"/>
                  </a:cubicBezTo>
                  <a:cubicBezTo>
                    <a:pt x="14288" y="6821"/>
                    <a:pt x="13961" y="9379"/>
                    <a:pt x="13961" y="11368"/>
                  </a:cubicBezTo>
                  <a:cubicBezTo>
                    <a:pt x="13961" y="13358"/>
                    <a:pt x="14288" y="14779"/>
                    <a:pt x="15597" y="15489"/>
                  </a:cubicBezTo>
                  <a:cubicBezTo>
                    <a:pt x="16906" y="16200"/>
                    <a:pt x="19197" y="16200"/>
                    <a:pt x="21488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3156017" y="289378"/>
              <a:ext cx="113507" cy="176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153" fill="norm" stroke="1" extrusionOk="0">
                  <a:moveTo>
                    <a:pt x="3450" y="8015"/>
                  </a:moveTo>
                  <a:cubicBezTo>
                    <a:pt x="2250" y="10556"/>
                    <a:pt x="1050" y="13097"/>
                    <a:pt x="450" y="15638"/>
                  </a:cubicBezTo>
                  <a:cubicBezTo>
                    <a:pt x="-150" y="18179"/>
                    <a:pt x="-150" y="20721"/>
                    <a:pt x="450" y="21102"/>
                  </a:cubicBezTo>
                  <a:cubicBezTo>
                    <a:pt x="1050" y="21483"/>
                    <a:pt x="2250" y="19704"/>
                    <a:pt x="3850" y="16274"/>
                  </a:cubicBezTo>
                  <a:cubicBezTo>
                    <a:pt x="5450" y="12843"/>
                    <a:pt x="7450" y="7761"/>
                    <a:pt x="9050" y="4584"/>
                  </a:cubicBezTo>
                  <a:cubicBezTo>
                    <a:pt x="10650" y="1408"/>
                    <a:pt x="11850" y="137"/>
                    <a:pt x="13250" y="10"/>
                  </a:cubicBezTo>
                  <a:cubicBezTo>
                    <a:pt x="14650" y="-117"/>
                    <a:pt x="16250" y="899"/>
                    <a:pt x="17650" y="4584"/>
                  </a:cubicBezTo>
                  <a:cubicBezTo>
                    <a:pt x="19050" y="8269"/>
                    <a:pt x="20250" y="14622"/>
                    <a:pt x="21450" y="20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3340961" y="285211"/>
              <a:ext cx="93663" cy="179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048" fill="norm" stroke="1" extrusionOk="0">
                  <a:moveTo>
                    <a:pt x="21240" y="2361"/>
                  </a:moveTo>
                  <a:cubicBezTo>
                    <a:pt x="19320" y="1616"/>
                    <a:pt x="17400" y="871"/>
                    <a:pt x="15240" y="375"/>
                  </a:cubicBezTo>
                  <a:cubicBezTo>
                    <a:pt x="13080" y="-122"/>
                    <a:pt x="10680" y="-370"/>
                    <a:pt x="8040" y="1244"/>
                  </a:cubicBezTo>
                  <a:cubicBezTo>
                    <a:pt x="5400" y="2858"/>
                    <a:pt x="2520" y="6333"/>
                    <a:pt x="1080" y="9561"/>
                  </a:cubicBezTo>
                  <a:cubicBezTo>
                    <a:pt x="-360" y="12789"/>
                    <a:pt x="-360" y="15768"/>
                    <a:pt x="1080" y="17754"/>
                  </a:cubicBezTo>
                  <a:cubicBezTo>
                    <a:pt x="2520" y="19740"/>
                    <a:pt x="5400" y="20733"/>
                    <a:pt x="8280" y="20982"/>
                  </a:cubicBezTo>
                  <a:cubicBezTo>
                    <a:pt x="11160" y="21230"/>
                    <a:pt x="14040" y="20733"/>
                    <a:pt x="16920" y="20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3522303" y="32289"/>
              <a:ext cx="77421" cy="461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90" fill="norm" stroke="1" extrusionOk="0">
                  <a:moveTo>
                    <a:pt x="21353" y="0"/>
                  </a:moveTo>
                  <a:cubicBezTo>
                    <a:pt x="15515" y="3551"/>
                    <a:pt x="9677" y="7101"/>
                    <a:pt x="5883" y="10455"/>
                  </a:cubicBezTo>
                  <a:cubicBezTo>
                    <a:pt x="2088" y="13808"/>
                    <a:pt x="337" y="16964"/>
                    <a:pt x="45" y="18838"/>
                  </a:cubicBezTo>
                  <a:cubicBezTo>
                    <a:pt x="-247" y="20712"/>
                    <a:pt x="921" y="21304"/>
                    <a:pt x="2672" y="21452"/>
                  </a:cubicBezTo>
                  <a:cubicBezTo>
                    <a:pt x="4423" y="21600"/>
                    <a:pt x="6758" y="21304"/>
                    <a:pt x="9094" y="20663"/>
                  </a:cubicBezTo>
                  <a:cubicBezTo>
                    <a:pt x="11429" y="20022"/>
                    <a:pt x="13764" y="19036"/>
                    <a:pt x="16099" y="18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3529873" y="178339"/>
              <a:ext cx="209551" cy="277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9818"/>
                  </a:moveTo>
                  <a:cubicBezTo>
                    <a:pt x="3927" y="9327"/>
                    <a:pt x="7855" y="8836"/>
                    <a:pt x="10364" y="8591"/>
                  </a:cubicBezTo>
                  <a:cubicBezTo>
                    <a:pt x="12873" y="8345"/>
                    <a:pt x="13964" y="8345"/>
                    <a:pt x="14945" y="9245"/>
                  </a:cubicBezTo>
                  <a:cubicBezTo>
                    <a:pt x="15927" y="10145"/>
                    <a:pt x="16800" y="11945"/>
                    <a:pt x="17018" y="13664"/>
                  </a:cubicBezTo>
                  <a:cubicBezTo>
                    <a:pt x="17236" y="15382"/>
                    <a:pt x="16800" y="17018"/>
                    <a:pt x="16473" y="18491"/>
                  </a:cubicBezTo>
                  <a:cubicBezTo>
                    <a:pt x="16145" y="19964"/>
                    <a:pt x="15927" y="21273"/>
                    <a:pt x="15818" y="21436"/>
                  </a:cubicBezTo>
                  <a:cubicBezTo>
                    <a:pt x="15709" y="21600"/>
                    <a:pt x="15709" y="20618"/>
                    <a:pt x="16145" y="17918"/>
                  </a:cubicBezTo>
                  <a:cubicBezTo>
                    <a:pt x="16582" y="15218"/>
                    <a:pt x="17455" y="10800"/>
                    <a:pt x="18436" y="7527"/>
                  </a:cubicBezTo>
                  <a:cubicBezTo>
                    <a:pt x="19418" y="4255"/>
                    <a:pt x="20509" y="21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3741715" y="279939"/>
              <a:ext cx="99309" cy="153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129" fill="norm" stroke="1" extrusionOk="0">
                  <a:moveTo>
                    <a:pt x="21113" y="1751"/>
                  </a:moveTo>
                  <a:cubicBezTo>
                    <a:pt x="19313" y="876"/>
                    <a:pt x="17513" y="0"/>
                    <a:pt x="15488" y="0"/>
                  </a:cubicBezTo>
                  <a:cubicBezTo>
                    <a:pt x="13463" y="0"/>
                    <a:pt x="11213" y="876"/>
                    <a:pt x="8513" y="3795"/>
                  </a:cubicBezTo>
                  <a:cubicBezTo>
                    <a:pt x="5813" y="6714"/>
                    <a:pt x="2663" y="11676"/>
                    <a:pt x="1088" y="14886"/>
                  </a:cubicBezTo>
                  <a:cubicBezTo>
                    <a:pt x="-487" y="18097"/>
                    <a:pt x="-487" y="19557"/>
                    <a:pt x="1988" y="20432"/>
                  </a:cubicBezTo>
                  <a:cubicBezTo>
                    <a:pt x="4463" y="21308"/>
                    <a:pt x="9413" y="21600"/>
                    <a:pt x="13013" y="19849"/>
                  </a:cubicBezTo>
                  <a:cubicBezTo>
                    <a:pt x="16613" y="18097"/>
                    <a:pt x="18863" y="14303"/>
                    <a:pt x="19538" y="11238"/>
                  </a:cubicBezTo>
                  <a:cubicBezTo>
                    <a:pt x="20213" y="8173"/>
                    <a:pt x="19313" y="5838"/>
                    <a:pt x="18413" y="3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3880344" y="261522"/>
              <a:ext cx="169745" cy="18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0928" fill="norm" stroke="1" extrusionOk="0">
                  <a:moveTo>
                    <a:pt x="1428" y="2112"/>
                  </a:moveTo>
                  <a:cubicBezTo>
                    <a:pt x="1692" y="7208"/>
                    <a:pt x="1955" y="12305"/>
                    <a:pt x="1692" y="15703"/>
                  </a:cubicBezTo>
                  <a:cubicBezTo>
                    <a:pt x="1428" y="19100"/>
                    <a:pt x="638" y="20799"/>
                    <a:pt x="243" y="20921"/>
                  </a:cubicBezTo>
                  <a:cubicBezTo>
                    <a:pt x="-152" y="21042"/>
                    <a:pt x="-152" y="19586"/>
                    <a:pt x="902" y="16067"/>
                  </a:cubicBezTo>
                  <a:cubicBezTo>
                    <a:pt x="1955" y="12548"/>
                    <a:pt x="4063" y="6966"/>
                    <a:pt x="6828" y="3689"/>
                  </a:cubicBezTo>
                  <a:cubicBezTo>
                    <a:pt x="9594" y="413"/>
                    <a:pt x="13019" y="-558"/>
                    <a:pt x="15785" y="291"/>
                  </a:cubicBezTo>
                  <a:cubicBezTo>
                    <a:pt x="18550" y="1141"/>
                    <a:pt x="20658" y="3811"/>
                    <a:pt x="21053" y="7451"/>
                  </a:cubicBezTo>
                  <a:cubicBezTo>
                    <a:pt x="21448" y="11091"/>
                    <a:pt x="20131" y="15703"/>
                    <a:pt x="18814" y="20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4118307" y="19717"/>
              <a:ext cx="389078" cy="418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77" fill="norm" stroke="1" extrusionOk="0">
                  <a:moveTo>
                    <a:pt x="6422" y="14897"/>
                  </a:moveTo>
                  <a:cubicBezTo>
                    <a:pt x="6655" y="14249"/>
                    <a:pt x="6889" y="13601"/>
                    <a:pt x="6714" y="13331"/>
                  </a:cubicBezTo>
                  <a:cubicBezTo>
                    <a:pt x="6538" y="13061"/>
                    <a:pt x="5955" y="13169"/>
                    <a:pt x="4845" y="13979"/>
                  </a:cubicBezTo>
                  <a:cubicBezTo>
                    <a:pt x="3736" y="14789"/>
                    <a:pt x="2102" y="16301"/>
                    <a:pt x="1168" y="17381"/>
                  </a:cubicBezTo>
                  <a:cubicBezTo>
                    <a:pt x="234" y="18461"/>
                    <a:pt x="0" y="19109"/>
                    <a:pt x="0" y="19703"/>
                  </a:cubicBezTo>
                  <a:cubicBezTo>
                    <a:pt x="0" y="20297"/>
                    <a:pt x="234" y="20837"/>
                    <a:pt x="642" y="21053"/>
                  </a:cubicBezTo>
                  <a:cubicBezTo>
                    <a:pt x="1051" y="21269"/>
                    <a:pt x="1635" y="21161"/>
                    <a:pt x="2510" y="20459"/>
                  </a:cubicBezTo>
                  <a:cubicBezTo>
                    <a:pt x="3386" y="19757"/>
                    <a:pt x="4554" y="18461"/>
                    <a:pt x="5371" y="17543"/>
                  </a:cubicBezTo>
                  <a:cubicBezTo>
                    <a:pt x="6188" y="16625"/>
                    <a:pt x="6655" y="16085"/>
                    <a:pt x="6830" y="16085"/>
                  </a:cubicBezTo>
                  <a:cubicBezTo>
                    <a:pt x="7005" y="16085"/>
                    <a:pt x="6889" y="16625"/>
                    <a:pt x="6830" y="17165"/>
                  </a:cubicBezTo>
                  <a:cubicBezTo>
                    <a:pt x="6772" y="17705"/>
                    <a:pt x="6772" y="18245"/>
                    <a:pt x="6947" y="18731"/>
                  </a:cubicBezTo>
                  <a:cubicBezTo>
                    <a:pt x="7122" y="19217"/>
                    <a:pt x="7472" y="19649"/>
                    <a:pt x="7998" y="19865"/>
                  </a:cubicBezTo>
                  <a:cubicBezTo>
                    <a:pt x="8523" y="20081"/>
                    <a:pt x="9224" y="20081"/>
                    <a:pt x="10333" y="19271"/>
                  </a:cubicBezTo>
                  <a:cubicBezTo>
                    <a:pt x="11442" y="18461"/>
                    <a:pt x="12960" y="16841"/>
                    <a:pt x="14653" y="14465"/>
                  </a:cubicBezTo>
                  <a:cubicBezTo>
                    <a:pt x="16346" y="12089"/>
                    <a:pt x="18214" y="8957"/>
                    <a:pt x="19323" y="6959"/>
                  </a:cubicBezTo>
                  <a:cubicBezTo>
                    <a:pt x="20432" y="4961"/>
                    <a:pt x="20783" y="4097"/>
                    <a:pt x="21075" y="3125"/>
                  </a:cubicBezTo>
                  <a:cubicBezTo>
                    <a:pt x="21366" y="2153"/>
                    <a:pt x="21600" y="1073"/>
                    <a:pt x="21366" y="479"/>
                  </a:cubicBezTo>
                  <a:cubicBezTo>
                    <a:pt x="21133" y="-115"/>
                    <a:pt x="20432" y="-223"/>
                    <a:pt x="19382" y="533"/>
                  </a:cubicBezTo>
                  <a:cubicBezTo>
                    <a:pt x="18331" y="1289"/>
                    <a:pt x="16930" y="2909"/>
                    <a:pt x="15996" y="5663"/>
                  </a:cubicBezTo>
                  <a:cubicBezTo>
                    <a:pt x="15062" y="8417"/>
                    <a:pt x="14595" y="12305"/>
                    <a:pt x="14828" y="15113"/>
                  </a:cubicBezTo>
                  <a:cubicBezTo>
                    <a:pt x="15062" y="17921"/>
                    <a:pt x="15996" y="19649"/>
                    <a:pt x="1693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43723" y="701932"/>
              <a:ext cx="4006851" cy="111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21450"/>
                  </a:moveTo>
                  <a:cubicBezTo>
                    <a:pt x="399" y="20227"/>
                    <a:pt x="799" y="19005"/>
                    <a:pt x="1210" y="18190"/>
                  </a:cubicBezTo>
                  <a:cubicBezTo>
                    <a:pt x="1620" y="17375"/>
                    <a:pt x="2042" y="16967"/>
                    <a:pt x="2487" y="16763"/>
                  </a:cubicBezTo>
                  <a:cubicBezTo>
                    <a:pt x="2932" y="16559"/>
                    <a:pt x="3400" y="16559"/>
                    <a:pt x="3845" y="16356"/>
                  </a:cubicBezTo>
                  <a:cubicBezTo>
                    <a:pt x="4290" y="16152"/>
                    <a:pt x="4713" y="15744"/>
                    <a:pt x="5163" y="15337"/>
                  </a:cubicBezTo>
                  <a:cubicBezTo>
                    <a:pt x="5614" y="14929"/>
                    <a:pt x="6093" y="14522"/>
                    <a:pt x="6498" y="14114"/>
                  </a:cubicBezTo>
                  <a:cubicBezTo>
                    <a:pt x="6903" y="13707"/>
                    <a:pt x="7234" y="13299"/>
                    <a:pt x="7662" y="12892"/>
                  </a:cubicBezTo>
                  <a:cubicBezTo>
                    <a:pt x="8090" y="12484"/>
                    <a:pt x="8615" y="12076"/>
                    <a:pt x="9054" y="11669"/>
                  </a:cubicBezTo>
                  <a:cubicBezTo>
                    <a:pt x="9494" y="11261"/>
                    <a:pt x="9847" y="10854"/>
                    <a:pt x="10212" y="10650"/>
                  </a:cubicBezTo>
                  <a:cubicBezTo>
                    <a:pt x="10577" y="10446"/>
                    <a:pt x="10954" y="10446"/>
                    <a:pt x="11319" y="10242"/>
                  </a:cubicBezTo>
                  <a:cubicBezTo>
                    <a:pt x="11684" y="10039"/>
                    <a:pt x="12038" y="9631"/>
                    <a:pt x="12397" y="9224"/>
                  </a:cubicBezTo>
                  <a:cubicBezTo>
                    <a:pt x="12757" y="8816"/>
                    <a:pt x="13122" y="8408"/>
                    <a:pt x="13504" y="7797"/>
                  </a:cubicBezTo>
                  <a:cubicBezTo>
                    <a:pt x="13887" y="7186"/>
                    <a:pt x="14286" y="6371"/>
                    <a:pt x="14657" y="5759"/>
                  </a:cubicBezTo>
                  <a:cubicBezTo>
                    <a:pt x="15028" y="5148"/>
                    <a:pt x="15370" y="4741"/>
                    <a:pt x="15718" y="4129"/>
                  </a:cubicBezTo>
                  <a:cubicBezTo>
                    <a:pt x="16066" y="3518"/>
                    <a:pt x="16420" y="2703"/>
                    <a:pt x="16842" y="2092"/>
                  </a:cubicBezTo>
                  <a:cubicBezTo>
                    <a:pt x="17264" y="1480"/>
                    <a:pt x="17755" y="1073"/>
                    <a:pt x="18205" y="665"/>
                  </a:cubicBezTo>
                  <a:cubicBezTo>
                    <a:pt x="18656" y="258"/>
                    <a:pt x="19067" y="-150"/>
                    <a:pt x="19546" y="54"/>
                  </a:cubicBezTo>
                  <a:cubicBezTo>
                    <a:pt x="20025" y="258"/>
                    <a:pt x="20573" y="1073"/>
                    <a:pt x="20927" y="1684"/>
                  </a:cubicBezTo>
                  <a:cubicBezTo>
                    <a:pt x="21281" y="2295"/>
                    <a:pt x="21440" y="2703"/>
                    <a:pt x="21600" y="3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418373" y="768889"/>
              <a:ext cx="37909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4" y="21098"/>
                    <a:pt x="989" y="20595"/>
                    <a:pt x="1459" y="20260"/>
                  </a:cubicBezTo>
                  <a:cubicBezTo>
                    <a:pt x="1930" y="19926"/>
                    <a:pt x="2376" y="19758"/>
                    <a:pt x="2804" y="19423"/>
                  </a:cubicBezTo>
                  <a:cubicBezTo>
                    <a:pt x="3232" y="19088"/>
                    <a:pt x="3642" y="18586"/>
                    <a:pt x="4070" y="18084"/>
                  </a:cubicBezTo>
                  <a:cubicBezTo>
                    <a:pt x="4498" y="17581"/>
                    <a:pt x="4945" y="17079"/>
                    <a:pt x="5427" y="16660"/>
                  </a:cubicBezTo>
                  <a:cubicBezTo>
                    <a:pt x="5910" y="16242"/>
                    <a:pt x="6428" y="15907"/>
                    <a:pt x="6874" y="15572"/>
                  </a:cubicBezTo>
                  <a:cubicBezTo>
                    <a:pt x="7321" y="15237"/>
                    <a:pt x="7694" y="14902"/>
                    <a:pt x="8068" y="14651"/>
                  </a:cubicBezTo>
                  <a:cubicBezTo>
                    <a:pt x="8442" y="14400"/>
                    <a:pt x="8816" y="14233"/>
                    <a:pt x="9190" y="14065"/>
                  </a:cubicBezTo>
                  <a:cubicBezTo>
                    <a:pt x="9564" y="13898"/>
                    <a:pt x="9938" y="13730"/>
                    <a:pt x="10306" y="13563"/>
                  </a:cubicBezTo>
                  <a:cubicBezTo>
                    <a:pt x="10673" y="13395"/>
                    <a:pt x="11035" y="13228"/>
                    <a:pt x="11469" y="12977"/>
                  </a:cubicBezTo>
                  <a:cubicBezTo>
                    <a:pt x="11904" y="12726"/>
                    <a:pt x="12410" y="12391"/>
                    <a:pt x="12911" y="12056"/>
                  </a:cubicBezTo>
                  <a:cubicBezTo>
                    <a:pt x="13411" y="11721"/>
                    <a:pt x="13906" y="11386"/>
                    <a:pt x="14406" y="10967"/>
                  </a:cubicBezTo>
                  <a:cubicBezTo>
                    <a:pt x="14907" y="10549"/>
                    <a:pt x="15413" y="10047"/>
                    <a:pt x="15895" y="9544"/>
                  </a:cubicBezTo>
                  <a:cubicBezTo>
                    <a:pt x="16378" y="9042"/>
                    <a:pt x="16836" y="8540"/>
                    <a:pt x="17282" y="8037"/>
                  </a:cubicBezTo>
                  <a:cubicBezTo>
                    <a:pt x="17729" y="7535"/>
                    <a:pt x="18163" y="7033"/>
                    <a:pt x="18627" y="6363"/>
                  </a:cubicBezTo>
                  <a:cubicBezTo>
                    <a:pt x="19091" y="5693"/>
                    <a:pt x="19586" y="4856"/>
                    <a:pt x="20044" y="4019"/>
                  </a:cubicBezTo>
                  <a:cubicBezTo>
                    <a:pt x="20503" y="3181"/>
                    <a:pt x="20925" y="2344"/>
                    <a:pt x="21178" y="1674"/>
                  </a:cubicBezTo>
                  <a:cubicBezTo>
                    <a:pt x="21431" y="1005"/>
                    <a:pt x="21516" y="5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4749073" y="292639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4730023" y="476789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0" y="1576020"/>
              <a:ext cx="208824" cy="642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06" fill="norm" stroke="1" extrusionOk="0">
                  <a:moveTo>
                    <a:pt x="9089" y="8263"/>
                  </a:moveTo>
                  <a:cubicBezTo>
                    <a:pt x="7780" y="8829"/>
                    <a:pt x="6470" y="9396"/>
                    <a:pt x="5380" y="10812"/>
                  </a:cubicBezTo>
                  <a:cubicBezTo>
                    <a:pt x="4289" y="12229"/>
                    <a:pt x="3416" y="14495"/>
                    <a:pt x="2761" y="16230"/>
                  </a:cubicBezTo>
                  <a:cubicBezTo>
                    <a:pt x="2107" y="17965"/>
                    <a:pt x="1670" y="19169"/>
                    <a:pt x="1234" y="20054"/>
                  </a:cubicBezTo>
                  <a:cubicBezTo>
                    <a:pt x="798" y="20939"/>
                    <a:pt x="361" y="21506"/>
                    <a:pt x="143" y="21506"/>
                  </a:cubicBezTo>
                  <a:cubicBezTo>
                    <a:pt x="-75" y="21506"/>
                    <a:pt x="-75" y="20939"/>
                    <a:pt x="361" y="19594"/>
                  </a:cubicBezTo>
                  <a:cubicBezTo>
                    <a:pt x="798" y="18248"/>
                    <a:pt x="1670" y="16124"/>
                    <a:pt x="2980" y="13787"/>
                  </a:cubicBezTo>
                  <a:cubicBezTo>
                    <a:pt x="4289" y="11450"/>
                    <a:pt x="6034" y="8900"/>
                    <a:pt x="7670" y="6740"/>
                  </a:cubicBezTo>
                  <a:cubicBezTo>
                    <a:pt x="9307" y="4580"/>
                    <a:pt x="10834" y="2810"/>
                    <a:pt x="12034" y="1641"/>
                  </a:cubicBezTo>
                  <a:cubicBezTo>
                    <a:pt x="13234" y="473"/>
                    <a:pt x="14107" y="-94"/>
                    <a:pt x="14870" y="12"/>
                  </a:cubicBezTo>
                  <a:cubicBezTo>
                    <a:pt x="15634" y="118"/>
                    <a:pt x="16289" y="897"/>
                    <a:pt x="17052" y="2491"/>
                  </a:cubicBezTo>
                  <a:cubicBezTo>
                    <a:pt x="17816" y="4084"/>
                    <a:pt x="18689" y="6492"/>
                    <a:pt x="19234" y="8865"/>
                  </a:cubicBezTo>
                  <a:cubicBezTo>
                    <a:pt x="19780" y="11237"/>
                    <a:pt x="19998" y="13574"/>
                    <a:pt x="20107" y="14955"/>
                  </a:cubicBezTo>
                  <a:cubicBezTo>
                    <a:pt x="20216" y="16336"/>
                    <a:pt x="20216" y="16761"/>
                    <a:pt x="20325" y="17328"/>
                  </a:cubicBezTo>
                  <a:cubicBezTo>
                    <a:pt x="20434" y="17894"/>
                    <a:pt x="20652" y="18602"/>
                    <a:pt x="20870" y="18602"/>
                  </a:cubicBezTo>
                  <a:cubicBezTo>
                    <a:pt x="21089" y="18602"/>
                    <a:pt x="21307" y="17894"/>
                    <a:pt x="21525" y="17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56423" y="1949989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294260" y="1875501"/>
              <a:ext cx="102171" cy="239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47" fill="norm" stroke="1" extrusionOk="0">
                  <a:moveTo>
                    <a:pt x="2044" y="3826"/>
                  </a:moveTo>
                  <a:cubicBezTo>
                    <a:pt x="1162" y="6479"/>
                    <a:pt x="281" y="9131"/>
                    <a:pt x="60" y="11689"/>
                  </a:cubicBezTo>
                  <a:cubicBezTo>
                    <a:pt x="-160" y="14247"/>
                    <a:pt x="281" y="16710"/>
                    <a:pt x="501" y="18415"/>
                  </a:cubicBezTo>
                  <a:cubicBezTo>
                    <a:pt x="722" y="20121"/>
                    <a:pt x="722" y="21068"/>
                    <a:pt x="501" y="20784"/>
                  </a:cubicBezTo>
                  <a:cubicBezTo>
                    <a:pt x="281" y="20500"/>
                    <a:pt x="-160" y="18984"/>
                    <a:pt x="722" y="15952"/>
                  </a:cubicBezTo>
                  <a:cubicBezTo>
                    <a:pt x="1603" y="12921"/>
                    <a:pt x="3807" y="8373"/>
                    <a:pt x="6011" y="5436"/>
                  </a:cubicBezTo>
                  <a:cubicBezTo>
                    <a:pt x="8216" y="2500"/>
                    <a:pt x="10420" y="1173"/>
                    <a:pt x="12624" y="510"/>
                  </a:cubicBezTo>
                  <a:cubicBezTo>
                    <a:pt x="14828" y="-153"/>
                    <a:pt x="17032" y="-153"/>
                    <a:pt x="18575" y="415"/>
                  </a:cubicBezTo>
                  <a:cubicBezTo>
                    <a:pt x="20118" y="984"/>
                    <a:pt x="20999" y="2121"/>
                    <a:pt x="21220" y="5721"/>
                  </a:cubicBezTo>
                  <a:cubicBezTo>
                    <a:pt x="21440" y="9321"/>
                    <a:pt x="20999" y="15384"/>
                    <a:pt x="20558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489166" y="1899189"/>
              <a:ext cx="179274" cy="515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396" fill="norm" stroke="1" extrusionOk="0">
                  <a:moveTo>
                    <a:pt x="2123" y="0"/>
                  </a:moveTo>
                  <a:cubicBezTo>
                    <a:pt x="1130" y="790"/>
                    <a:pt x="137" y="1580"/>
                    <a:pt x="13" y="2634"/>
                  </a:cubicBezTo>
                  <a:cubicBezTo>
                    <a:pt x="-111" y="3688"/>
                    <a:pt x="634" y="5005"/>
                    <a:pt x="1503" y="5795"/>
                  </a:cubicBezTo>
                  <a:cubicBezTo>
                    <a:pt x="2372" y="6585"/>
                    <a:pt x="3365" y="6849"/>
                    <a:pt x="5475" y="6366"/>
                  </a:cubicBezTo>
                  <a:cubicBezTo>
                    <a:pt x="7586" y="5883"/>
                    <a:pt x="10813" y="4654"/>
                    <a:pt x="12675" y="3776"/>
                  </a:cubicBezTo>
                  <a:cubicBezTo>
                    <a:pt x="14537" y="2898"/>
                    <a:pt x="15034" y="2371"/>
                    <a:pt x="15406" y="1756"/>
                  </a:cubicBezTo>
                  <a:cubicBezTo>
                    <a:pt x="15779" y="1141"/>
                    <a:pt x="16027" y="439"/>
                    <a:pt x="15903" y="307"/>
                  </a:cubicBezTo>
                  <a:cubicBezTo>
                    <a:pt x="15779" y="176"/>
                    <a:pt x="15282" y="615"/>
                    <a:pt x="15158" y="1888"/>
                  </a:cubicBezTo>
                  <a:cubicBezTo>
                    <a:pt x="15034" y="3161"/>
                    <a:pt x="15282" y="5268"/>
                    <a:pt x="16523" y="7727"/>
                  </a:cubicBezTo>
                  <a:cubicBezTo>
                    <a:pt x="17765" y="10185"/>
                    <a:pt x="19999" y="12995"/>
                    <a:pt x="20744" y="15278"/>
                  </a:cubicBezTo>
                  <a:cubicBezTo>
                    <a:pt x="21489" y="17561"/>
                    <a:pt x="20744" y="19317"/>
                    <a:pt x="18758" y="20327"/>
                  </a:cubicBezTo>
                  <a:cubicBezTo>
                    <a:pt x="16772" y="21337"/>
                    <a:pt x="13544" y="21600"/>
                    <a:pt x="10813" y="21249"/>
                  </a:cubicBezTo>
                  <a:cubicBezTo>
                    <a:pt x="8082" y="20898"/>
                    <a:pt x="5848" y="19932"/>
                    <a:pt x="3613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116339" y="1545301"/>
              <a:ext cx="171985" cy="577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34" fill="norm" stroke="1" extrusionOk="0">
                  <a:moveTo>
                    <a:pt x="21403" y="2528"/>
                  </a:moveTo>
                  <a:cubicBezTo>
                    <a:pt x="21403" y="2135"/>
                    <a:pt x="21403" y="1743"/>
                    <a:pt x="20876" y="1311"/>
                  </a:cubicBezTo>
                  <a:cubicBezTo>
                    <a:pt x="20349" y="879"/>
                    <a:pt x="19296" y="407"/>
                    <a:pt x="18110" y="172"/>
                  </a:cubicBezTo>
                  <a:cubicBezTo>
                    <a:pt x="16925" y="-64"/>
                    <a:pt x="15608" y="-64"/>
                    <a:pt x="14554" y="211"/>
                  </a:cubicBezTo>
                  <a:cubicBezTo>
                    <a:pt x="13501" y="486"/>
                    <a:pt x="12710" y="1036"/>
                    <a:pt x="11920" y="2764"/>
                  </a:cubicBezTo>
                  <a:cubicBezTo>
                    <a:pt x="11130" y="4492"/>
                    <a:pt x="10340" y="7398"/>
                    <a:pt x="10076" y="10186"/>
                  </a:cubicBezTo>
                  <a:cubicBezTo>
                    <a:pt x="9813" y="12975"/>
                    <a:pt x="10076" y="15645"/>
                    <a:pt x="10208" y="17216"/>
                  </a:cubicBezTo>
                  <a:cubicBezTo>
                    <a:pt x="10340" y="18787"/>
                    <a:pt x="10340" y="19258"/>
                    <a:pt x="10208" y="19887"/>
                  </a:cubicBezTo>
                  <a:cubicBezTo>
                    <a:pt x="10076" y="20515"/>
                    <a:pt x="9813" y="21300"/>
                    <a:pt x="9154" y="21418"/>
                  </a:cubicBezTo>
                  <a:cubicBezTo>
                    <a:pt x="8496" y="21536"/>
                    <a:pt x="7442" y="20986"/>
                    <a:pt x="5993" y="20122"/>
                  </a:cubicBezTo>
                  <a:cubicBezTo>
                    <a:pt x="4544" y="19258"/>
                    <a:pt x="2701" y="18080"/>
                    <a:pt x="1515" y="17295"/>
                  </a:cubicBezTo>
                  <a:cubicBezTo>
                    <a:pt x="330" y="16509"/>
                    <a:pt x="-197" y="16116"/>
                    <a:pt x="66" y="15802"/>
                  </a:cubicBezTo>
                  <a:cubicBezTo>
                    <a:pt x="330" y="15488"/>
                    <a:pt x="1383" y="15252"/>
                    <a:pt x="5071" y="14938"/>
                  </a:cubicBezTo>
                  <a:cubicBezTo>
                    <a:pt x="8759" y="14624"/>
                    <a:pt x="15081" y="14231"/>
                    <a:pt x="21403" y="13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1307373" y="1899189"/>
              <a:ext cx="127001" cy="212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0"/>
                  </a:moveTo>
                  <a:cubicBezTo>
                    <a:pt x="0" y="6416"/>
                    <a:pt x="0" y="12832"/>
                    <a:pt x="360" y="16574"/>
                  </a:cubicBezTo>
                  <a:cubicBezTo>
                    <a:pt x="720" y="20317"/>
                    <a:pt x="1440" y="21386"/>
                    <a:pt x="2520" y="21493"/>
                  </a:cubicBezTo>
                  <a:cubicBezTo>
                    <a:pt x="3600" y="21600"/>
                    <a:pt x="5040" y="20745"/>
                    <a:pt x="6480" y="17644"/>
                  </a:cubicBezTo>
                  <a:cubicBezTo>
                    <a:pt x="7920" y="14543"/>
                    <a:pt x="9360" y="9196"/>
                    <a:pt x="10260" y="5881"/>
                  </a:cubicBezTo>
                  <a:cubicBezTo>
                    <a:pt x="11160" y="2566"/>
                    <a:pt x="11520" y="1283"/>
                    <a:pt x="11700" y="1176"/>
                  </a:cubicBezTo>
                  <a:cubicBezTo>
                    <a:pt x="11880" y="1069"/>
                    <a:pt x="11880" y="2139"/>
                    <a:pt x="12420" y="5240"/>
                  </a:cubicBezTo>
                  <a:cubicBezTo>
                    <a:pt x="12960" y="8341"/>
                    <a:pt x="14040" y="13473"/>
                    <a:pt x="15120" y="16681"/>
                  </a:cubicBezTo>
                  <a:cubicBezTo>
                    <a:pt x="16200" y="19889"/>
                    <a:pt x="17280" y="21172"/>
                    <a:pt x="18360" y="21386"/>
                  </a:cubicBezTo>
                  <a:cubicBezTo>
                    <a:pt x="19440" y="21600"/>
                    <a:pt x="20520" y="20745"/>
                    <a:pt x="21600" y="19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1474590" y="1882543"/>
              <a:ext cx="112184" cy="227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815" y="5125"/>
                  </a:moveTo>
                  <a:cubicBezTo>
                    <a:pt x="408" y="9881"/>
                    <a:pt x="0" y="14637"/>
                    <a:pt x="0" y="17511"/>
                  </a:cubicBezTo>
                  <a:cubicBezTo>
                    <a:pt x="0" y="20384"/>
                    <a:pt x="408" y="21375"/>
                    <a:pt x="815" y="21276"/>
                  </a:cubicBezTo>
                  <a:cubicBezTo>
                    <a:pt x="1223" y="21177"/>
                    <a:pt x="1630" y="19988"/>
                    <a:pt x="2649" y="16718"/>
                  </a:cubicBezTo>
                  <a:cubicBezTo>
                    <a:pt x="3668" y="13448"/>
                    <a:pt x="5298" y="8098"/>
                    <a:pt x="6725" y="4828"/>
                  </a:cubicBezTo>
                  <a:cubicBezTo>
                    <a:pt x="8151" y="1558"/>
                    <a:pt x="9374" y="369"/>
                    <a:pt x="10800" y="72"/>
                  </a:cubicBezTo>
                  <a:cubicBezTo>
                    <a:pt x="12226" y="-225"/>
                    <a:pt x="13857" y="369"/>
                    <a:pt x="15283" y="2351"/>
                  </a:cubicBezTo>
                  <a:cubicBezTo>
                    <a:pt x="16709" y="4333"/>
                    <a:pt x="17932" y="7702"/>
                    <a:pt x="18951" y="10476"/>
                  </a:cubicBezTo>
                  <a:cubicBezTo>
                    <a:pt x="19970" y="13250"/>
                    <a:pt x="20785" y="15430"/>
                    <a:pt x="21600" y="17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657181" y="1875520"/>
              <a:ext cx="101043" cy="187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91" fill="norm" stroke="1" extrusionOk="0">
                  <a:moveTo>
                    <a:pt x="21482" y="2684"/>
                  </a:moveTo>
                  <a:cubicBezTo>
                    <a:pt x="19232" y="1484"/>
                    <a:pt x="16982" y="284"/>
                    <a:pt x="14957" y="44"/>
                  </a:cubicBezTo>
                  <a:cubicBezTo>
                    <a:pt x="12932" y="-196"/>
                    <a:pt x="11132" y="524"/>
                    <a:pt x="8657" y="2924"/>
                  </a:cubicBezTo>
                  <a:cubicBezTo>
                    <a:pt x="6182" y="5324"/>
                    <a:pt x="3032" y="9404"/>
                    <a:pt x="1457" y="12164"/>
                  </a:cubicBezTo>
                  <a:cubicBezTo>
                    <a:pt x="-118" y="14924"/>
                    <a:pt x="-118" y="16364"/>
                    <a:pt x="107" y="17924"/>
                  </a:cubicBezTo>
                  <a:cubicBezTo>
                    <a:pt x="332" y="19484"/>
                    <a:pt x="782" y="21164"/>
                    <a:pt x="4157" y="21284"/>
                  </a:cubicBezTo>
                  <a:cubicBezTo>
                    <a:pt x="7532" y="21404"/>
                    <a:pt x="13832" y="19964"/>
                    <a:pt x="20132" y="18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860465" y="1626139"/>
              <a:ext cx="56509" cy="442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516" fill="norm" stroke="1" extrusionOk="0">
                  <a:moveTo>
                    <a:pt x="21358" y="0"/>
                  </a:moveTo>
                  <a:cubicBezTo>
                    <a:pt x="16558" y="2674"/>
                    <a:pt x="11758" y="5349"/>
                    <a:pt x="8158" y="8434"/>
                  </a:cubicBezTo>
                  <a:cubicBezTo>
                    <a:pt x="4558" y="11520"/>
                    <a:pt x="2158" y="15017"/>
                    <a:pt x="958" y="17074"/>
                  </a:cubicBezTo>
                  <a:cubicBezTo>
                    <a:pt x="-242" y="19131"/>
                    <a:pt x="-242" y="19749"/>
                    <a:pt x="558" y="20314"/>
                  </a:cubicBezTo>
                  <a:cubicBezTo>
                    <a:pt x="1358" y="20880"/>
                    <a:pt x="2958" y="21394"/>
                    <a:pt x="5358" y="21497"/>
                  </a:cubicBezTo>
                  <a:cubicBezTo>
                    <a:pt x="7758" y="21600"/>
                    <a:pt x="10958" y="21291"/>
                    <a:pt x="13758" y="20571"/>
                  </a:cubicBezTo>
                  <a:cubicBezTo>
                    <a:pt x="16558" y="19851"/>
                    <a:pt x="18958" y="18720"/>
                    <a:pt x="21358" y="17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833293" y="1887018"/>
              <a:ext cx="128131" cy="1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0700" fill="norm" stroke="1" extrusionOk="0">
                  <a:moveTo>
                    <a:pt x="4438" y="20700"/>
                  </a:moveTo>
                  <a:cubicBezTo>
                    <a:pt x="2314" y="13500"/>
                    <a:pt x="189" y="6300"/>
                    <a:pt x="12" y="2700"/>
                  </a:cubicBezTo>
                  <a:cubicBezTo>
                    <a:pt x="-165" y="-900"/>
                    <a:pt x="1605" y="-900"/>
                    <a:pt x="5501" y="2700"/>
                  </a:cubicBezTo>
                  <a:cubicBezTo>
                    <a:pt x="9396" y="6300"/>
                    <a:pt x="15415" y="13500"/>
                    <a:pt x="21435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969890" y="1810289"/>
              <a:ext cx="35984" cy="227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6" fill="norm" stroke="1" extrusionOk="0">
                  <a:moveTo>
                    <a:pt x="6353" y="10701"/>
                  </a:moveTo>
                  <a:cubicBezTo>
                    <a:pt x="5082" y="12881"/>
                    <a:pt x="3812" y="15061"/>
                    <a:pt x="2541" y="17042"/>
                  </a:cubicBezTo>
                  <a:cubicBezTo>
                    <a:pt x="1271" y="19024"/>
                    <a:pt x="0" y="20807"/>
                    <a:pt x="0" y="21204"/>
                  </a:cubicBezTo>
                  <a:cubicBezTo>
                    <a:pt x="0" y="21600"/>
                    <a:pt x="1271" y="20609"/>
                    <a:pt x="3176" y="17240"/>
                  </a:cubicBezTo>
                  <a:cubicBezTo>
                    <a:pt x="5082" y="13872"/>
                    <a:pt x="7624" y="8125"/>
                    <a:pt x="10800" y="4855"/>
                  </a:cubicBezTo>
                  <a:cubicBezTo>
                    <a:pt x="13976" y="1585"/>
                    <a:pt x="17788" y="7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2042174" y="1897193"/>
              <a:ext cx="97050" cy="166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194" fill="norm" stroke="1" extrusionOk="0">
                  <a:moveTo>
                    <a:pt x="15557" y="255"/>
                  </a:moveTo>
                  <a:cubicBezTo>
                    <a:pt x="13259" y="-15"/>
                    <a:pt x="10961" y="-285"/>
                    <a:pt x="8204" y="660"/>
                  </a:cubicBezTo>
                  <a:cubicBezTo>
                    <a:pt x="5446" y="1605"/>
                    <a:pt x="2229" y="3765"/>
                    <a:pt x="851" y="7140"/>
                  </a:cubicBezTo>
                  <a:cubicBezTo>
                    <a:pt x="-528" y="10515"/>
                    <a:pt x="-68" y="15105"/>
                    <a:pt x="1081" y="17805"/>
                  </a:cubicBezTo>
                  <a:cubicBezTo>
                    <a:pt x="2229" y="20505"/>
                    <a:pt x="4068" y="21315"/>
                    <a:pt x="7055" y="21180"/>
                  </a:cubicBezTo>
                  <a:cubicBezTo>
                    <a:pt x="10042" y="21045"/>
                    <a:pt x="14178" y="19965"/>
                    <a:pt x="16936" y="16995"/>
                  </a:cubicBezTo>
                  <a:cubicBezTo>
                    <a:pt x="19693" y="14025"/>
                    <a:pt x="21072" y="9165"/>
                    <a:pt x="21072" y="6195"/>
                  </a:cubicBezTo>
                  <a:cubicBezTo>
                    <a:pt x="21072" y="3225"/>
                    <a:pt x="19693" y="2145"/>
                    <a:pt x="18544" y="1740"/>
                  </a:cubicBezTo>
                  <a:cubicBezTo>
                    <a:pt x="17395" y="1335"/>
                    <a:pt x="16476" y="1605"/>
                    <a:pt x="15557" y="1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2209073" y="1862039"/>
              <a:ext cx="150847" cy="22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08" fill="norm" stroke="1" extrusionOk="0">
                  <a:moveTo>
                    <a:pt x="0" y="4228"/>
                  </a:moveTo>
                  <a:cubicBezTo>
                    <a:pt x="300" y="8548"/>
                    <a:pt x="600" y="12868"/>
                    <a:pt x="600" y="15954"/>
                  </a:cubicBezTo>
                  <a:cubicBezTo>
                    <a:pt x="600" y="19039"/>
                    <a:pt x="300" y="20891"/>
                    <a:pt x="150" y="21199"/>
                  </a:cubicBezTo>
                  <a:cubicBezTo>
                    <a:pt x="0" y="21508"/>
                    <a:pt x="0" y="20274"/>
                    <a:pt x="1050" y="17291"/>
                  </a:cubicBezTo>
                  <a:cubicBezTo>
                    <a:pt x="2100" y="14308"/>
                    <a:pt x="4200" y="9577"/>
                    <a:pt x="5550" y="6697"/>
                  </a:cubicBezTo>
                  <a:cubicBezTo>
                    <a:pt x="6900" y="3817"/>
                    <a:pt x="7500" y="2788"/>
                    <a:pt x="8400" y="1862"/>
                  </a:cubicBezTo>
                  <a:cubicBezTo>
                    <a:pt x="9300" y="937"/>
                    <a:pt x="10500" y="114"/>
                    <a:pt x="11700" y="11"/>
                  </a:cubicBezTo>
                  <a:cubicBezTo>
                    <a:pt x="12900" y="-92"/>
                    <a:pt x="14100" y="525"/>
                    <a:pt x="15750" y="3302"/>
                  </a:cubicBezTo>
                  <a:cubicBezTo>
                    <a:pt x="17400" y="6079"/>
                    <a:pt x="19500" y="11017"/>
                    <a:pt x="20550" y="13999"/>
                  </a:cubicBezTo>
                  <a:cubicBezTo>
                    <a:pt x="21600" y="16982"/>
                    <a:pt x="21600" y="18011"/>
                    <a:pt x="20850" y="18937"/>
                  </a:cubicBezTo>
                  <a:cubicBezTo>
                    <a:pt x="20100" y="19862"/>
                    <a:pt x="18600" y="20685"/>
                    <a:pt x="1710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2980510" y="1682156"/>
              <a:ext cx="409664" cy="684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03" fill="norm" stroke="1" extrusionOk="0">
                  <a:moveTo>
                    <a:pt x="8522" y="7214"/>
                  </a:moveTo>
                  <a:cubicBezTo>
                    <a:pt x="8188" y="6881"/>
                    <a:pt x="7854" y="6549"/>
                    <a:pt x="7409" y="6350"/>
                  </a:cubicBezTo>
                  <a:cubicBezTo>
                    <a:pt x="6963" y="6150"/>
                    <a:pt x="6407" y="6084"/>
                    <a:pt x="5293" y="6383"/>
                  </a:cubicBezTo>
                  <a:cubicBezTo>
                    <a:pt x="4180" y="6682"/>
                    <a:pt x="2510" y="7347"/>
                    <a:pt x="1452" y="8510"/>
                  </a:cubicBezTo>
                  <a:cubicBezTo>
                    <a:pt x="394" y="9673"/>
                    <a:pt x="-51" y="11334"/>
                    <a:pt x="5" y="12398"/>
                  </a:cubicBezTo>
                  <a:cubicBezTo>
                    <a:pt x="60" y="13461"/>
                    <a:pt x="617" y="13926"/>
                    <a:pt x="1285" y="14192"/>
                  </a:cubicBezTo>
                  <a:cubicBezTo>
                    <a:pt x="1953" y="14458"/>
                    <a:pt x="2733" y="14525"/>
                    <a:pt x="3568" y="14225"/>
                  </a:cubicBezTo>
                  <a:cubicBezTo>
                    <a:pt x="4403" y="13926"/>
                    <a:pt x="5293" y="13262"/>
                    <a:pt x="5794" y="11999"/>
                  </a:cubicBezTo>
                  <a:cubicBezTo>
                    <a:pt x="6295" y="10736"/>
                    <a:pt x="6407" y="8875"/>
                    <a:pt x="6295" y="7679"/>
                  </a:cubicBezTo>
                  <a:cubicBezTo>
                    <a:pt x="6184" y="6483"/>
                    <a:pt x="5850" y="5951"/>
                    <a:pt x="6184" y="5519"/>
                  </a:cubicBezTo>
                  <a:cubicBezTo>
                    <a:pt x="6518" y="5087"/>
                    <a:pt x="7520" y="4755"/>
                    <a:pt x="9246" y="4024"/>
                  </a:cubicBezTo>
                  <a:cubicBezTo>
                    <a:pt x="10972" y="3293"/>
                    <a:pt x="13421" y="2163"/>
                    <a:pt x="14869" y="1498"/>
                  </a:cubicBezTo>
                  <a:cubicBezTo>
                    <a:pt x="16316" y="833"/>
                    <a:pt x="16761" y="634"/>
                    <a:pt x="17151" y="401"/>
                  </a:cubicBezTo>
                  <a:cubicBezTo>
                    <a:pt x="17541" y="169"/>
                    <a:pt x="17875" y="-97"/>
                    <a:pt x="17930" y="36"/>
                  </a:cubicBezTo>
                  <a:cubicBezTo>
                    <a:pt x="17986" y="169"/>
                    <a:pt x="17763" y="701"/>
                    <a:pt x="17095" y="2030"/>
                  </a:cubicBezTo>
                  <a:cubicBezTo>
                    <a:pt x="16427" y="3359"/>
                    <a:pt x="15314" y="5486"/>
                    <a:pt x="14368" y="7480"/>
                  </a:cubicBezTo>
                  <a:cubicBezTo>
                    <a:pt x="13421" y="9473"/>
                    <a:pt x="12642" y="11334"/>
                    <a:pt x="12029" y="13295"/>
                  </a:cubicBezTo>
                  <a:cubicBezTo>
                    <a:pt x="11417" y="15256"/>
                    <a:pt x="10972" y="17316"/>
                    <a:pt x="10860" y="18612"/>
                  </a:cubicBezTo>
                  <a:cubicBezTo>
                    <a:pt x="10749" y="19908"/>
                    <a:pt x="10972" y="20440"/>
                    <a:pt x="11306" y="20838"/>
                  </a:cubicBezTo>
                  <a:cubicBezTo>
                    <a:pt x="11640" y="21237"/>
                    <a:pt x="12085" y="21503"/>
                    <a:pt x="12475" y="21503"/>
                  </a:cubicBezTo>
                  <a:cubicBezTo>
                    <a:pt x="12864" y="21503"/>
                    <a:pt x="13198" y="21237"/>
                    <a:pt x="13811" y="20207"/>
                  </a:cubicBezTo>
                  <a:cubicBezTo>
                    <a:pt x="14423" y="19177"/>
                    <a:pt x="15314" y="17382"/>
                    <a:pt x="15759" y="16319"/>
                  </a:cubicBezTo>
                  <a:cubicBezTo>
                    <a:pt x="16205" y="15256"/>
                    <a:pt x="16205" y="14923"/>
                    <a:pt x="16093" y="14591"/>
                  </a:cubicBezTo>
                  <a:cubicBezTo>
                    <a:pt x="15982" y="14259"/>
                    <a:pt x="15759" y="13926"/>
                    <a:pt x="16038" y="13793"/>
                  </a:cubicBezTo>
                  <a:cubicBezTo>
                    <a:pt x="16316" y="13661"/>
                    <a:pt x="17095" y="13727"/>
                    <a:pt x="18097" y="13661"/>
                  </a:cubicBezTo>
                  <a:cubicBezTo>
                    <a:pt x="19100" y="13594"/>
                    <a:pt x="20324" y="13395"/>
                    <a:pt x="21549" y="13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4222386" y="1748377"/>
              <a:ext cx="144205" cy="400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863" fill="norm" stroke="1" extrusionOk="0">
                  <a:moveTo>
                    <a:pt x="885" y="11158"/>
                  </a:moveTo>
                  <a:cubicBezTo>
                    <a:pt x="572" y="14795"/>
                    <a:pt x="259" y="18431"/>
                    <a:pt x="103" y="19974"/>
                  </a:cubicBezTo>
                  <a:cubicBezTo>
                    <a:pt x="-54" y="21517"/>
                    <a:pt x="-54" y="20966"/>
                    <a:pt x="259" y="18982"/>
                  </a:cubicBezTo>
                  <a:cubicBezTo>
                    <a:pt x="572" y="16999"/>
                    <a:pt x="1198" y="13582"/>
                    <a:pt x="2137" y="10717"/>
                  </a:cubicBezTo>
                  <a:cubicBezTo>
                    <a:pt x="3076" y="7852"/>
                    <a:pt x="4329" y="5537"/>
                    <a:pt x="6207" y="3829"/>
                  </a:cubicBezTo>
                  <a:cubicBezTo>
                    <a:pt x="8085" y="2121"/>
                    <a:pt x="10589" y="1019"/>
                    <a:pt x="12781" y="468"/>
                  </a:cubicBezTo>
                  <a:cubicBezTo>
                    <a:pt x="14972" y="-83"/>
                    <a:pt x="16850" y="-83"/>
                    <a:pt x="18259" y="137"/>
                  </a:cubicBezTo>
                  <a:cubicBezTo>
                    <a:pt x="19668" y="358"/>
                    <a:pt x="20607" y="799"/>
                    <a:pt x="21076" y="2066"/>
                  </a:cubicBezTo>
                  <a:cubicBezTo>
                    <a:pt x="21546" y="3333"/>
                    <a:pt x="21546" y="5427"/>
                    <a:pt x="19355" y="7301"/>
                  </a:cubicBezTo>
                  <a:cubicBezTo>
                    <a:pt x="17163" y="9174"/>
                    <a:pt x="12781" y="10827"/>
                    <a:pt x="9650" y="11709"/>
                  </a:cubicBezTo>
                  <a:cubicBezTo>
                    <a:pt x="6520" y="12590"/>
                    <a:pt x="4642" y="12701"/>
                    <a:pt x="4172" y="12535"/>
                  </a:cubicBezTo>
                  <a:cubicBezTo>
                    <a:pt x="3703" y="12370"/>
                    <a:pt x="4642" y="11929"/>
                    <a:pt x="5894" y="11654"/>
                  </a:cubicBezTo>
                  <a:cubicBezTo>
                    <a:pt x="7146" y="11378"/>
                    <a:pt x="8711" y="11268"/>
                    <a:pt x="10276" y="11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4425223" y="1924589"/>
              <a:ext cx="571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4114"/>
                    <a:pt x="6400" y="8229"/>
                    <a:pt x="10000" y="11829"/>
                  </a:cubicBezTo>
                  <a:cubicBezTo>
                    <a:pt x="13600" y="15429"/>
                    <a:pt x="176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4425223" y="1905539"/>
              <a:ext cx="762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592"/>
                    <a:pt x="10800" y="5184"/>
                    <a:pt x="7200" y="8784"/>
                  </a:cubicBezTo>
                  <a:cubicBezTo>
                    <a:pt x="3600" y="12384"/>
                    <a:pt x="1800" y="169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4547851" y="1778489"/>
              <a:ext cx="99623" cy="2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395" fill="norm" stroke="1" extrusionOk="0">
                  <a:moveTo>
                    <a:pt x="21180" y="634"/>
                  </a:moveTo>
                  <a:cubicBezTo>
                    <a:pt x="18930" y="214"/>
                    <a:pt x="16680" y="-205"/>
                    <a:pt x="14655" y="110"/>
                  </a:cubicBezTo>
                  <a:cubicBezTo>
                    <a:pt x="12630" y="424"/>
                    <a:pt x="10830" y="1473"/>
                    <a:pt x="8355" y="4304"/>
                  </a:cubicBezTo>
                  <a:cubicBezTo>
                    <a:pt x="5880" y="7135"/>
                    <a:pt x="2730" y="11748"/>
                    <a:pt x="1155" y="14579"/>
                  </a:cubicBezTo>
                  <a:cubicBezTo>
                    <a:pt x="-420" y="17411"/>
                    <a:pt x="-420" y="18459"/>
                    <a:pt x="1380" y="19298"/>
                  </a:cubicBezTo>
                  <a:cubicBezTo>
                    <a:pt x="3180" y="20137"/>
                    <a:pt x="6780" y="20766"/>
                    <a:pt x="1038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4709256" y="1778539"/>
              <a:ext cx="15411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600" fill="norm" stroke="1" extrusionOk="0">
                  <a:moveTo>
                    <a:pt x="21253" y="0"/>
                  </a:moveTo>
                  <a:cubicBezTo>
                    <a:pt x="19210" y="2057"/>
                    <a:pt x="17167" y="4114"/>
                    <a:pt x="14394" y="7200"/>
                  </a:cubicBezTo>
                  <a:cubicBezTo>
                    <a:pt x="11621" y="10286"/>
                    <a:pt x="8118" y="14400"/>
                    <a:pt x="5637" y="16329"/>
                  </a:cubicBezTo>
                  <a:cubicBezTo>
                    <a:pt x="3156" y="18257"/>
                    <a:pt x="1696" y="18000"/>
                    <a:pt x="821" y="17229"/>
                  </a:cubicBezTo>
                  <a:cubicBezTo>
                    <a:pt x="-55" y="16457"/>
                    <a:pt x="-347" y="15171"/>
                    <a:pt x="529" y="14271"/>
                  </a:cubicBezTo>
                  <a:cubicBezTo>
                    <a:pt x="1404" y="13371"/>
                    <a:pt x="3448" y="12857"/>
                    <a:pt x="5783" y="13757"/>
                  </a:cubicBezTo>
                  <a:cubicBezTo>
                    <a:pt x="8118" y="14657"/>
                    <a:pt x="10745" y="16971"/>
                    <a:pt x="12788" y="18514"/>
                  </a:cubicBezTo>
                  <a:cubicBezTo>
                    <a:pt x="14831" y="20057"/>
                    <a:pt x="16291" y="20829"/>
                    <a:pt x="177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4907823" y="1727739"/>
              <a:ext cx="3498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3812" y="0"/>
                  </a:moveTo>
                  <a:cubicBezTo>
                    <a:pt x="12706" y="2880"/>
                    <a:pt x="21600" y="5760"/>
                    <a:pt x="20965" y="9360"/>
                  </a:cubicBezTo>
                  <a:cubicBezTo>
                    <a:pt x="20329" y="12960"/>
                    <a:pt x="10165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5712532" y="1840816"/>
              <a:ext cx="101226" cy="18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186" fill="norm" stroke="1" extrusionOk="0">
                  <a:moveTo>
                    <a:pt x="16232" y="859"/>
                  </a:moveTo>
                  <a:cubicBezTo>
                    <a:pt x="13587" y="379"/>
                    <a:pt x="10942" y="-101"/>
                    <a:pt x="8738" y="19"/>
                  </a:cubicBezTo>
                  <a:cubicBezTo>
                    <a:pt x="6534" y="139"/>
                    <a:pt x="4771" y="859"/>
                    <a:pt x="3008" y="3979"/>
                  </a:cubicBezTo>
                  <a:cubicBezTo>
                    <a:pt x="1244" y="7099"/>
                    <a:pt x="-519" y="12619"/>
                    <a:pt x="142" y="16219"/>
                  </a:cubicBezTo>
                  <a:cubicBezTo>
                    <a:pt x="803" y="19819"/>
                    <a:pt x="3889" y="21499"/>
                    <a:pt x="7636" y="21139"/>
                  </a:cubicBezTo>
                  <a:cubicBezTo>
                    <a:pt x="11383" y="20779"/>
                    <a:pt x="15791" y="18379"/>
                    <a:pt x="18216" y="16099"/>
                  </a:cubicBezTo>
                  <a:cubicBezTo>
                    <a:pt x="20640" y="13819"/>
                    <a:pt x="21081" y="11659"/>
                    <a:pt x="21081" y="9979"/>
                  </a:cubicBezTo>
                  <a:cubicBezTo>
                    <a:pt x="21081" y="8299"/>
                    <a:pt x="20640" y="7099"/>
                    <a:pt x="18216" y="6379"/>
                  </a:cubicBezTo>
                  <a:cubicBezTo>
                    <a:pt x="15791" y="5659"/>
                    <a:pt x="11383" y="5419"/>
                    <a:pt x="6975" y="5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5841273" y="1829339"/>
              <a:ext cx="158751" cy="19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4930"/>
                  </a:moveTo>
                  <a:cubicBezTo>
                    <a:pt x="1728" y="3757"/>
                    <a:pt x="3456" y="2583"/>
                    <a:pt x="4896" y="2348"/>
                  </a:cubicBezTo>
                  <a:cubicBezTo>
                    <a:pt x="6336" y="2113"/>
                    <a:pt x="7488" y="2817"/>
                    <a:pt x="9072" y="5048"/>
                  </a:cubicBezTo>
                  <a:cubicBezTo>
                    <a:pt x="10656" y="7278"/>
                    <a:pt x="12672" y="11035"/>
                    <a:pt x="13248" y="13970"/>
                  </a:cubicBezTo>
                  <a:cubicBezTo>
                    <a:pt x="13824" y="16904"/>
                    <a:pt x="12960" y="19017"/>
                    <a:pt x="11808" y="20191"/>
                  </a:cubicBezTo>
                  <a:cubicBezTo>
                    <a:pt x="10656" y="21365"/>
                    <a:pt x="9216" y="21600"/>
                    <a:pt x="8064" y="21248"/>
                  </a:cubicBezTo>
                  <a:cubicBezTo>
                    <a:pt x="6912" y="20896"/>
                    <a:pt x="6048" y="19957"/>
                    <a:pt x="6048" y="17257"/>
                  </a:cubicBezTo>
                  <a:cubicBezTo>
                    <a:pt x="6048" y="14557"/>
                    <a:pt x="6912" y="10096"/>
                    <a:pt x="9648" y="6926"/>
                  </a:cubicBezTo>
                  <a:cubicBezTo>
                    <a:pt x="12384" y="3757"/>
                    <a:pt x="16992" y="18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6431823" y="1702339"/>
              <a:ext cx="698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3102"/>
                    <a:pt x="16364" y="6203"/>
                    <a:pt x="12764" y="9803"/>
                  </a:cubicBezTo>
                  <a:cubicBezTo>
                    <a:pt x="9164" y="13403"/>
                    <a:pt x="4582" y="175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6457223" y="1665151"/>
              <a:ext cx="222251" cy="113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21428"/>
                  </a:moveTo>
                  <a:cubicBezTo>
                    <a:pt x="0" y="19428"/>
                    <a:pt x="0" y="17428"/>
                    <a:pt x="1440" y="14628"/>
                  </a:cubicBezTo>
                  <a:cubicBezTo>
                    <a:pt x="2880" y="11828"/>
                    <a:pt x="5760" y="8228"/>
                    <a:pt x="8743" y="5628"/>
                  </a:cubicBezTo>
                  <a:cubicBezTo>
                    <a:pt x="11726" y="3028"/>
                    <a:pt x="14811" y="1428"/>
                    <a:pt x="16869" y="628"/>
                  </a:cubicBezTo>
                  <a:cubicBezTo>
                    <a:pt x="18926" y="-172"/>
                    <a:pt x="19954" y="-172"/>
                    <a:pt x="20571" y="428"/>
                  </a:cubicBezTo>
                  <a:cubicBezTo>
                    <a:pt x="21189" y="1028"/>
                    <a:pt x="21394" y="2228"/>
                    <a:pt x="21600" y="3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6425473" y="1861089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7280"/>
                    <a:pt x="8100" y="12960"/>
                    <a:pt x="11700" y="9360"/>
                  </a:cubicBezTo>
                  <a:cubicBezTo>
                    <a:pt x="15300" y="5760"/>
                    <a:pt x="1845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6552473" y="2038889"/>
              <a:ext cx="1206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3600"/>
                    <a:pt x="9095" y="7200"/>
                    <a:pt x="12695" y="10800"/>
                  </a:cubicBezTo>
                  <a:cubicBezTo>
                    <a:pt x="16295" y="14400"/>
                    <a:pt x="1894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6577873" y="2032539"/>
              <a:ext cx="952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291"/>
                    <a:pt x="12000" y="4582"/>
                    <a:pt x="8400" y="8182"/>
                  </a:cubicBezTo>
                  <a:cubicBezTo>
                    <a:pt x="4800" y="11782"/>
                    <a:pt x="2400" y="166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6837716" y="1735031"/>
              <a:ext cx="146558" cy="29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64" fill="norm" stroke="1" extrusionOk="0">
                  <a:moveTo>
                    <a:pt x="21365" y="851"/>
                  </a:moveTo>
                  <a:cubicBezTo>
                    <a:pt x="20131" y="392"/>
                    <a:pt x="18896" y="-68"/>
                    <a:pt x="17508" y="9"/>
                  </a:cubicBezTo>
                  <a:cubicBezTo>
                    <a:pt x="16119" y="85"/>
                    <a:pt x="14576" y="698"/>
                    <a:pt x="11799" y="2766"/>
                  </a:cubicBezTo>
                  <a:cubicBezTo>
                    <a:pt x="9022" y="4834"/>
                    <a:pt x="5011" y="8358"/>
                    <a:pt x="2696" y="11498"/>
                  </a:cubicBezTo>
                  <a:cubicBezTo>
                    <a:pt x="382" y="14638"/>
                    <a:pt x="-235" y="17396"/>
                    <a:pt x="74" y="19081"/>
                  </a:cubicBezTo>
                  <a:cubicBezTo>
                    <a:pt x="382" y="20766"/>
                    <a:pt x="1616" y="21379"/>
                    <a:pt x="3776" y="21455"/>
                  </a:cubicBezTo>
                  <a:cubicBezTo>
                    <a:pt x="5936" y="21532"/>
                    <a:pt x="9022" y="21072"/>
                    <a:pt x="12108" y="20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6943263" y="1810289"/>
              <a:ext cx="19976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21458" y="0"/>
                  </a:moveTo>
                  <a:cubicBezTo>
                    <a:pt x="19866" y="2400"/>
                    <a:pt x="18275" y="4800"/>
                    <a:pt x="15887" y="8000"/>
                  </a:cubicBezTo>
                  <a:cubicBezTo>
                    <a:pt x="13500" y="11200"/>
                    <a:pt x="10317" y="15200"/>
                    <a:pt x="8157" y="17467"/>
                  </a:cubicBezTo>
                  <a:cubicBezTo>
                    <a:pt x="5997" y="19733"/>
                    <a:pt x="4860" y="20267"/>
                    <a:pt x="3723" y="20533"/>
                  </a:cubicBezTo>
                  <a:cubicBezTo>
                    <a:pt x="2586" y="20800"/>
                    <a:pt x="1450" y="20800"/>
                    <a:pt x="767" y="20133"/>
                  </a:cubicBezTo>
                  <a:cubicBezTo>
                    <a:pt x="85" y="19467"/>
                    <a:pt x="-142" y="18133"/>
                    <a:pt x="85" y="16800"/>
                  </a:cubicBezTo>
                  <a:cubicBezTo>
                    <a:pt x="313" y="15467"/>
                    <a:pt x="995" y="14133"/>
                    <a:pt x="2245" y="13467"/>
                  </a:cubicBezTo>
                  <a:cubicBezTo>
                    <a:pt x="3496" y="12800"/>
                    <a:pt x="5315" y="12800"/>
                    <a:pt x="7475" y="13600"/>
                  </a:cubicBezTo>
                  <a:cubicBezTo>
                    <a:pt x="9635" y="14400"/>
                    <a:pt x="12136" y="16000"/>
                    <a:pt x="13727" y="17467"/>
                  </a:cubicBezTo>
                  <a:cubicBezTo>
                    <a:pt x="15319" y="18933"/>
                    <a:pt x="16001" y="20267"/>
                    <a:pt x="16456" y="20933"/>
                  </a:cubicBezTo>
                  <a:cubicBezTo>
                    <a:pt x="16911" y="21600"/>
                    <a:pt x="17138" y="21600"/>
                    <a:pt x="173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7143023" y="1765839"/>
              <a:ext cx="7390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3" h="21600" fill="norm" stroke="1" extrusionOk="0">
                  <a:moveTo>
                    <a:pt x="10508" y="0"/>
                  </a:moveTo>
                  <a:cubicBezTo>
                    <a:pt x="13427" y="470"/>
                    <a:pt x="16346" y="939"/>
                    <a:pt x="18389" y="3130"/>
                  </a:cubicBezTo>
                  <a:cubicBezTo>
                    <a:pt x="20432" y="5322"/>
                    <a:pt x="21600" y="9235"/>
                    <a:pt x="18389" y="12600"/>
                  </a:cubicBezTo>
                  <a:cubicBezTo>
                    <a:pt x="15178" y="15965"/>
                    <a:pt x="7589" y="187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608873" y="2961437"/>
              <a:ext cx="152401" cy="61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21600" y="4391"/>
                  </a:moveTo>
                  <a:cubicBezTo>
                    <a:pt x="21000" y="3203"/>
                    <a:pt x="20400" y="2015"/>
                    <a:pt x="19500" y="1273"/>
                  </a:cubicBezTo>
                  <a:cubicBezTo>
                    <a:pt x="18600" y="531"/>
                    <a:pt x="17400" y="234"/>
                    <a:pt x="15900" y="85"/>
                  </a:cubicBezTo>
                  <a:cubicBezTo>
                    <a:pt x="14400" y="-63"/>
                    <a:pt x="12600" y="-63"/>
                    <a:pt x="10500" y="457"/>
                  </a:cubicBezTo>
                  <a:cubicBezTo>
                    <a:pt x="8400" y="976"/>
                    <a:pt x="6000" y="2015"/>
                    <a:pt x="4350" y="3760"/>
                  </a:cubicBezTo>
                  <a:cubicBezTo>
                    <a:pt x="2700" y="5504"/>
                    <a:pt x="1800" y="7953"/>
                    <a:pt x="1500" y="10626"/>
                  </a:cubicBezTo>
                  <a:cubicBezTo>
                    <a:pt x="1200" y="13298"/>
                    <a:pt x="1500" y="16193"/>
                    <a:pt x="1350" y="18048"/>
                  </a:cubicBezTo>
                  <a:cubicBezTo>
                    <a:pt x="1200" y="19904"/>
                    <a:pt x="600" y="20721"/>
                    <a:pt x="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475523" y="3372389"/>
              <a:ext cx="266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43" y="15840"/>
                    <a:pt x="3086" y="10080"/>
                    <a:pt x="6686" y="6480"/>
                  </a:cubicBezTo>
                  <a:cubicBezTo>
                    <a:pt x="10286" y="2880"/>
                    <a:pt x="1594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844793" y="3001666"/>
              <a:ext cx="221281" cy="569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40" fill="norm" stroke="1" extrusionOk="0">
                  <a:moveTo>
                    <a:pt x="21303" y="1048"/>
                  </a:moveTo>
                  <a:cubicBezTo>
                    <a:pt x="20895" y="570"/>
                    <a:pt x="20488" y="91"/>
                    <a:pt x="19673" y="12"/>
                  </a:cubicBezTo>
                  <a:cubicBezTo>
                    <a:pt x="18858" y="-68"/>
                    <a:pt x="17635" y="251"/>
                    <a:pt x="15495" y="1446"/>
                  </a:cubicBezTo>
                  <a:cubicBezTo>
                    <a:pt x="13356" y="2642"/>
                    <a:pt x="10299" y="4714"/>
                    <a:pt x="7650" y="6946"/>
                  </a:cubicBezTo>
                  <a:cubicBezTo>
                    <a:pt x="5001" y="9178"/>
                    <a:pt x="2760" y="11569"/>
                    <a:pt x="1435" y="13641"/>
                  </a:cubicBezTo>
                  <a:cubicBezTo>
                    <a:pt x="111" y="15714"/>
                    <a:pt x="-297" y="17467"/>
                    <a:pt x="212" y="18742"/>
                  </a:cubicBezTo>
                  <a:cubicBezTo>
                    <a:pt x="722" y="20018"/>
                    <a:pt x="2148" y="20815"/>
                    <a:pt x="3575" y="21173"/>
                  </a:cubicBezTo>
                  <a:cubicBezTo>
                    <a:pt x="5001" y="21532"/>
                    <a:pt x="6428" y="21452"/>
                    <a:pt x="7854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1234576" y="3132736"/>
              <a:ext cx="191625" cy="602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072" fill="norm" stroke="1" extrusionOk="0">
                  <a:moveTo>
                    <a:pt x="5257" y="4602"/>
                  </a:moveTo>
                  <a:cubicBezTo>
                    <a:pt x="4553" y="5268"/>
                    <a:pt x="3848" y="5934"/>
                    <a:pt x="3261" y="7672"/>
                  </a:cubicBezTo>
                  <a:cubicBezTo>
                    <a:pt x="2674" y="9410"/>
                    <a:pt x="2205" y="12221"/>
                    <a:pt x="1618" y="14810"/>
                  </a:cubicBezTo>
                  <a:cubicBezTo>
                    <a:pt x="1031" y="17400"/>
                    <a:pt x="327" y="19767"/>
                    <a:pt x="92" y="20654"/>
                  </a:cubicBezTo>
                  <a:cubicBezTo>
                    <a:pt x="-143" y="21542"/>
                    <a:pt x="92" y="20950"/>
                    <a:pt x="561" y="19471"/>
                  </a:cubicBezTo>
                  <a:cubicBezTo>
                    <a:pt x="1031" y="17991"/>
                    <a:pt x="1735" y="15624"/>
                    <a:pt x="2674" y="13072"/>
                  </a:cubicBezTo>
                  <a:cubicBezTo>
                    <a:pt x="3614" y="10520"/>
                    <a:pt x="4787" y="7783"/>
                    <a:pt x="6079" y="5712"/>
                  </a:cubicBezTo>
                  <a:cubicBezTo>
                    <a:pt x="7370" y="3641"/>
                    <a:pt x="8779" y="2235"/>
                    <a:pt x="9953" y="1384"/>
                  </a:cubicBezTo>
                  <a:cubicBezTo>
                    <a:pt x="11127" y="534"/>
                    <a:pt x="12066" y="238"/>
                    <a:pt x="13240" y="90"/>
                  </a:cubicBezTo>
                  <a:cubicBezTo>
                    <a:pt x="14414" y="-58"/>
                    <a:pt x="15822" y="-58"/>
                    <a:pt x="17231" y="349"/>
                  </a:cubicBezTo>
                  <a:cubicBezTo>
                    <a:pt x="18640" y="756"/>
                    <a:pt x="20048" y="1569"/>
                    <a:pt x="20753" y="2642"/>
                  </a:cubicBezTo>
                  <a:cubicBezTo>
                    <a:pt x="21457" y="3715"/>
                    <a:pt x="21457" y="5046"/>
                    <a:pt x="20518" y="6341"/>
                  </a:cubicBezTo>
                  <a:cubicBezTo>
                    <a:pt x="19579" y="7635"/>
                    <a:pt x="17700" y="8893"/>
                    <a:pt x="15940" y="9669"/>
                  </a:cubicBezTo>
                  <a:cubicBezTo>
                    <a:pt x="14179" y="10446"/>
                    <a:pt x="12535" y="10742"/>
                    <a:pt x="10774" y="10927"/>
                  </a:cubicBezTo>
                  <a:cubicBezTo>
                    <a:pt x="9014" y="11112"/>
                    <a:pt x="7135" y="11186"/>
                    <a:pt x="7135" y="11075"/>
                  </a:cubicBezTo>
                  <a:cubicBezTo>
                    <a:pt x="7135" y="10964"/>
                    <a:pt x="9014" y="10668"/>
                    <a:pt x="10892" y="10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1447073" y="3423189"/>
              <a:ext cx="952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1447924" y="3397789"/>
              <a:ext cx="100750" cy="186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95" fill="norm" stroke="1" extrusionOk="0">
                  <a:moveTo>
                    <a:pt x="21419" y="0"/>
                  </a:moveTo>
                  <a:cubicBezTo>
                    <a:pt x="16919" y="3640"/>
                    <a:pt x="12419" y="7281"/>
                    <a:pt x="8819" y="10315"/>
                  </a:cubicBezTo>
                  <a:cubicBezTo>
                    <a:pt x="5219" y="13348"/>
                    <a:pt x="2519" y="15775"/>
                    <a:pt x="1169" y="17596"/>
                  </a:cubicBezTo>
                  <a:cubicBezTo>
                    <a:pt x="-181" y="19416"/>
                    <a:pt x="-181" y="20629"/>
                    <a:pt x="269" y="21115"/>
                  </a:cubicBezTo>
                  <a:cubicBezTo>
                    <a:pt x="719" y="21600"/>
                    <a:pt x="1619" y="21357"/>
                    <a:pt x="2519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1654212" y="3206066"/>
              <a:ext cx="116712" cy="28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531" fill="norm" stroke="1" extrusionOk="0">
                  <a:moveTo>
                    <a:pt x="21268" y="581"/>
                  </a:moveTo>
                  <a:cubicBezTo>
                    <a:pt x="19339" y="256"/>
                    <a:pt x="17411" y="-69"/>
                    <a:pt x="15675" y="12"/>
                  </a:cubicBezTo>
                  <a:cubicBezTo>
                    <a:pt x="13939" y="93"/>
                    <a:pt x="12397" y="581"/>
                    <a:pt x="9889" y="2936"/>
                  </a:cubicBezTo>
                  <a:cubicBezTo>
                    <a:pt x="7382" y="5290"/>
                    <a:pt x="3911" y="9513"/>
                    <a:pt x="1982" y="12761"/>
                  </a:cubicBezTo>
                  <a:cubicBezTo>
                    <a:pt x="54" y="16009"/>
                    <a:pt x="-332" y="18283"/>
                    <a:pt x="247" y="19663"/>
                  </a:cubicBezTo>
                  <a:cubicBezTo>
                    <a:pt x="825" y="21044"/>
                    <a:pt x="2368" y="21531"/>
                    <a:pt x="4875" y="21531"/>
                  </a:cubicBezTo>
                  <a:cubicBezTo>
                    <a:pt x="7382" y="21531"/>
                    <a:pt x="10854" y="21044"/>
                    <a:pt x="14325" y="20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1765078" y="3242124"/>
              <a:ext cx="151896" cy="23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13" fill="norm" stroke="1" extrusionOk="0">
                  <a:moveTo>
                    <a:pt x="17928" y="1442"/>
                  </a:moveTo>
                  <a:cubicBezTo>
                    <a:pt x="18828" y="678"/>
                    <a:pt x="19728" y="-87"/>
                    <a:pt x="20178" y="9"/>
                  </a:cubicBezTo>
                  <a:cubicBezTo>
                    <a:pt x="20628" y="104"/>
                    <a:pt x="20628" y="1060"/>
                    <a:pt x="19578" y="3354"/>
                  </a:cubicBezTo>
                  <a:cubicBezTo>
                    <a:pt x="18528" y="5648"/>
                    <a:pt x="16428" y="9279"/>
                    <a:pt x="13878" y="11955"/>
                  </a:cubicBezTo>
                  <a:cubicBezTo>
                    <a:pt x="11328" y="14632"/>
                    <a:pt x="8328" y="16352"/>
                    <a:pt x="6078" y="17403"/>
                  </a:cubicBezTo>
                  <a:cubicBezTo>
                    <a:pt x="3828" y="18455"/>
                    <a:pt x="2328" y="18837"/>
                    <a:pt x="1428" y="18550"/>
                  </a:cubicBezTo>
                  <a:cubicBezTo>
                    <a:pt x="528" y="18263"/>
                    <a:pt x="228" y="17308"/>
                    <a:pt x="78" y="16352"/>
                  </a:cubicBezTo>
                  <a:cubicBezTo>
                    <a:pt x="-72" y="15396"/>
                    <a:pt x="-72" y="14440"/>
                    <a:pt x="678" y="13867"/>
                  </a:cubicBezTo>
                  <a:cubicBezTo>
                    <a:pt x="1428" y="13294"/>
                    <a:pt x="2928" y="13102"/>
                    <a:pt x="5328" y="13485"/>
                  </a:cubicBezTo>
                  <a:cubicBezTo>
                    <a:pt x="7728" y="13867"/>
                    <a:pt x="11028" y="14823"/>
                    <a:pt x="13878" y="16256"/>
                  </a:cubicBezTo>
                  <a:cubicBezTo>
                    <a:pt x="16728" y="17690"/>
                    <a:pt x="19128" y="19601"/>
                    <a:pt x="21528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1986823" y="3156489"/>
              <a:ext cx="67735" cy="353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4050" y="0"/>
                  </a:moveTo>
                  <a:cubicBezTo>
                    <a:pt x="8100" y="2186"/>
                    <a:pt x="12150" y="4371"/>
                    <a:pt x="15525" y="7007"/>
                  </a:cubicBezTo>
                  <a:cubicBezTo>
                    <a:pt x="18900" y="9643"/>
                    <a:pt x="21600" y="12729"/>
                    <a:pt x="21600" y="14979"/>
                  </a:cubicBezTo>
                  <a:cubicBezTo>
                    <a:pt x="21600" y="17229"/>
                    <a:pt x="18900" y="18643"/>
                    <a:pt x="16200" y="19671"/>
                  </a:cubicBezTo>
                  <a:cubicBezTo>
                    <a:pt x="13500" y="20700"/>
                    <a:pt x="10800" y="21343"/>
                    <a:pt x="8100" y="21471"/>
                  </a:cubicBezTo>
                  <a:cubicBezTo>
                    <a:pt x="5400" y="21600"/>
                    <a:pt x="2700" y="21214"/>
                    <a:pt x="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2037623" y="3061239"/>
              <a:ext cx="155859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600" fill="norm" stroke="1" extrusionOk="0">
                  <a:moveTo>
                    <a:pt x="12960" y="0"/>
                  </a:moveTo>
                  <a:cubicBezTo>
                    <a:pt x="15840" y="2057"/>
                    <a:pt x="18720" y="4114"/>
                    <a:pt x="20160" y="6343"/>
                  </a:cubicBezTo>
                  <a:cubicBezTo>
                    <a:pt x="21600" y="8571"/>
                    <a:pt x="21600" y="10971"/>
                    <a:pt x="19872" y="13371"/>
                  </a:cubicBezTo>
                  <a:cubicBezTo>
                    <a:pt x="18144" y="15771"/>
                    <a:pt x="14688" y="18171"/>
                    <a:pt x="11088" y="19543"/>
                  </a:cubicBezTo>
                  <a:cubicBezTo>
                    <a:pt x="7488" y="20914"/>
                    <a:pt x="3744" y="21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2380523" y="3473989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3238720" y="3160760"/>
              <a:ext cx="199244" cy="364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73" fill="norm" stroke="1" extrusionOk="0">
                  <a:moveTo>
                    <a:pt x="574" y="1246"/>
                  </a:moveTo>
                  <a:cubicBezTo>
                    <a:pt x="2824" y="1746"/>
                    <a:pt x="5074" y="2245"/>
                    <a:pt x="8336" y="2308"/>
                  </a:cubicBezTo>
                  <a:cubicBezTo>
                    <a:pt x="11599" y="2370"/>
                    <a:pt x="15874" y="1996"/>
                    <a:pt x="18349" y="1496"/>
                  </a:cubicBezTo>
                  <a:cubicBezTo>
                    <a:pt x="20824" y="997"/>
                    <a:pt x="21499" y="372"/>
                    <a:pt x="21049" y="123"/>
                  </a:cubicBezTo>
                  <a:cubicBezTo>
                    <a:pt x="20599" y="-127"/>
                    <a:pt x="19024" y="-2"/>
                    <a:pt x="16774" y="560"/>
                  </a:cubicBezTo>
                  <a:cubicBezTo>
                    <a:pt x="14524" y="1122"/>
                    <a:pt x="11599" y="2120"/>
                    <a:pt x="9799" y="2994"/>
                  </a:cubicBezTo>
                  <a:cubicBezTo>
                    <a:pt x="7999" y="3868"/>
                    <a:pt x="7324" y="4618"/>
                    <a:pt x="7774" y="5491"/>
                  </a:cubicBezTo>
                  <a:cubicBezTo>
                    <a:pt x="8224" y="6365"/>
                    <a:pt x="9799" y="7364"/>
                    <a:pt x="10586" y="8238"/>
                  </a:cubicBezTo>
                  <a:cubicBezTo>
                    <a:pt x="11374" y="9112"/>
                    <a:pt x="11374" y="9861"/>
                    <a:pt x="9686" y="11110"/>
                  </a:cubicBezTo>
                  <a:cubicBezTo>
                    <a:pt x="7999" y="12359"/>
                    <a:pt x="4624" y="14107"/>
                    <a:pt x="2599" y="15355"/>
                  </a:cubicBezTo>
                  <a:cubicBezTo>
                    <a:pt x="574" y="16604"/>
                    <a:pt x="-101" y="17353"/>
                    <a:pt x="11" y="18289"/>
                  </a:cubicBezTo>
                  <a:cubicBezTo>
                    <a:pt x="124" y="19226"/>
                    <a:pt x="1024" y="20349"/>
                    <a:pt x="3274" y="20911"/>
                  </a:cubicBezTo>
                  <a:cubicBezTo>
                    <a:pt x="5524" y="21473"/>
                    <a:pt x="9124" y="21473"/>
                    <a:pt x="12724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3466373" y="3340589"/>
              <a:ext cx="203201" cy="2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674"/>
                  </a:moveTo>
                  <a:cubicBezTo>
                    <a:pt x="1125" y="228"/>
                    <a:pt x="2250" y="-217"/>
                    <a:pt x="3825" y="117"/>
                  </a:cubicBezTo>
                  <a:cubicBezTo>
                    <a:pt x="5400" y="451"/>
                    <a:pt x="7425" y="1564"/>
                    <a:pt x="8100" y="4459"/>
                  </a:cubicBezTo>
                  <a:cubicBezTo>
                    <a:pt x="8775" y="7354"/>
                    <a:pt x="8100" y="12030"/>
                    <a:pt x="7425" y="14814"/>
                  </a:cubicBezTo>
                  <a:cubicBezTo>
                    <a:pt x="6750" y="17597"/>
                    <a:pt x="6075" y="18488"/>
                    <a:pt x="5850" y="18377"/>
                  </a:cubicBezTo>
                  <a:cubicBezTo>
                    <a:pt x="5625" y="18265"/>
                    <a:pt x="5850" y="17152"/>
                    <a:pt x="7200" y="15037"/>
                  </a:cubicBezTo>
                  <a:cubicBezTo>
                    <a:pt x="8550" y="12921"/>
                    <a:pt x="11025" y="9804"/>
                    <a:pt x="12825" y="7465"/>
                  </a:cubicBezTo>
                  <a:cubicBezTo>
                    <a:pt x="14625" y="5127"/>
                    <a:pt x="15750" y="3569"/>
                    <a:pt x="15862" y="3235"/>
                  </a:cubicBezTo>
                  <a:cubicBezTo>
                    <a:pt x="15975" y="2901"/>
                    <a:pt x="15075" y="3791"/>
                    <a:pt x="14287" y="5795"/>
                  </a:cubicBezTo>
                  <a:cubicBezTo>
                    <a:pt x="13500" y="7799"/>
                    <a:pt x="12825" y="10917"/>
                    <a:pt x="14063" y="13701"/>
                  </a:cubicBezTo>
                  <a:cubicBezTo>
                    <a:pt x="15300" y="16484"/>
                    <a:pt x="18450" y="18934"/>
                    <a:pt x="21600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3282223" y="3632739"/>
              <a:ext cx="273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63" y="14400"/>
                    <a:pt x="12726" y="7200"/>
                    <a:pt x="16326" y="3600"/>
                  </a:cubicBezTo>
                  <a:cubicBezTo>
                    <a:pt x="19926" y="0"/>
                    <a:pt x="2076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3453673" y="3639089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3847373" y="3359689"/>
              <a:ext cx="38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600"/>
                    <a:pt x="7200" y="3200"/>
                    <a:pt x="3600" y="6800"/>
                  </a:cubicBezTo>
                  <a:cubicBezTo>
                    <a:pt x="0" y="10400"/>
                    <a:pt x="0" y="16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3866423" y="356288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4330551" y="3197909"/>
              <a:ext cx="208973" cy="433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360" fill="norm" stroke="1" extrusionOk="0">
                  <a:moveTo>
                    <a:pt x="20885" y="462"/>
                  </a:moveTo>
                  <a:cubicBezTo>
                    <a:pt x="18049" y="149"/>
                    <a:pt x="15213" y="-164"/>
                    <a:pt x="12267" y="97"/>
                  </a:cubicBezTo>
                  <a:cubicBezTo>
                    <a:pt x="9322" y="358"/>
                    <a:pt x="6267" y="1193"/>
                    <a:pt x="4522" y="2132"/>
                  </a:cubicBezTo>
                  <a:cubicBezTo>
                    <a:pt x="2776" y="3071"/>
                    <a:pt x="2340" y="4114"/>
                    <a:pt x="2449" y="5575"/>
                  </a:cubicBezTo>
                  <a:cubicBezTo>
                    <a:pt x="2558" y="7036"/>
                    <a:pt x="3213" y="8914"/>
                    <a:pt x="2995" y="11106"/>
                  </a:cubicBezTo>
                  <a:cubicBezTo>
                    <a:pt x="2776" y="13297"/>
                    <a:pt x="1685" y="15801"/>
                    <a:pt x="1031" y="17314"/>
                  </a:cubicBezTo>
                  <a:cubicBezTo>
                    <a:pt x="376" y="18827"/>
                    <a:pt x="158" y="19349"/>
                    <a:pt x="49" y="19871"/>
                  </a:cubicBezTo>
                  <a:cubicBezTo>
                    <a:pt x="-60" y="20393"/>
                    <a:pt x="-60" y="20914"/>
                    <a:pt x="813" y="21175"/>
                  </a:cubicBezTo>
                  <a:cubicBezTo>
                    <a:pt x="1685" y="21436"/>
                    <a:pt x="3431" y="21436"/>
                    <a:pt x="6813" y="21071"/>
                  </a:cubicBezTo>
                  <a:cubicBezTo>
                    <a:pt x="10195" y="20706"/>
                    <a:pt x="15213" y="19975"/>
                    <a:pt x="17940" y="19453"/>
                  </a:cubicBezTo>
                  <a:cubicBezTo>
                    <a:pt x="20667" y="18932"/>
                    <a:pt x="21104" y="18619"/>
                    <a:pt x="21540" y="18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4368073" y="3442239"/>
              <a:ext cx="120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4592027" y="3181889"/>
              <a:ext cx="233247" cy="493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37" fill="norm" stroke="1" extrusionOk="0">
                  <a:moveTo>
                    <a:pt x="21443" y="554"/>
                  </a:moveTo>
                  <a:cubicBezTo>
                    <a:pt x="17746" y="277"/>
                    <a:pt x="14048" y="0"/>
                    <a:pt x="11713" y="0"/>
                  </a:cubicBezTo>
                  <a:cubicBezTo>
                    <a:pt x="9378" y="0"/>
                    <a:pt x="8405" y="277"/>
                    <a:pt x="7724" y="1246"/>
                  </a:cubicBezTo>
                  <a:cubicBezTo>
                    <a:pt x="7043" y="2215"/>
                    <a:pt x="6654" y="3877"/>
                    <a:pt x="5973" y="6277"/>
                  </a:cubicBezTo>
                  <a:cubicBezTo>
                    <a:pt x="5292" y="8677"/>
                    <a:pt x="4319" y="11815"/>
                    <a:pt x="3443" y="14123"/>
                  </a:cubicBezTo>
                  <a:cubicBezTo>
                    <a:pt x="2567" y="16431"/>
                    <a:pt x="1789" y="17908"/>
                    <a:pt x="1108" y="19015"/>
                  </a:cubicBezTo>
                  <a:cubicBezTo>
                    <a:pt x="427" y="20123"/>
                    <a:pt x="-157" y="20862"/>
                    <a:pt x="38" y="21231"/>
                  </a:cubicBezTo>
                  <a:cubicBezTo>
                    <a:pt x="232" y="21600"/>
                    <a:pt x="1205" y="21600"/>
                    <a:pt x="3929" y="21415"/>
                  </a:cubicBezTo>
                  <a:cubicBezTo>
                    <a:pt x="6654" y="21231"/>
                    <a:pt x="11129" y="20862"/>
                    <a:pt x="15605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4876073" y="3302539"/>
              <a:ext cx="1778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2957"/>
                    <a:pt x="8229" y="5914"/>
                    <a:pt x="11829" y="9129"/>
                  </a:cubicBezTo>
                  <a:cubicBezTo>
                    <a:pt x="15429" y="12343"/>
                    <a:pt x="18514" y="15814"/>
                    <a:pt x="20057" y="17936"/>
                  </a:cubicBezTo>
                  <a:cubicBezTo>
                    <a:pt x="21600" y="20057"/>
                    <a:pt x="21600" y="20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4895829" y="3289839"/>
              <a:ext cx="189795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600" fill="norm" stroke="1" extrusionOk="0">
                  <a:moveTo>
                    <a:pt x="21284" y="0"/>
                  </a:moveTo>
                  <a:cubicBezTo>
                    <a:pt x="18910" y="450"/>
                    <a:pt x="16537" y="900"/>
                    <a:pt x="13688" y="2644"/>
                  </a:cubicBezTo>
                  <a:cubicBezTo>
                    <a:pt x="10840" y="4388"/>
                    <a:pt x="7517" y="7425"/>
                    <a:pt x="5025" y="10519"/>
                  </a:cubicBezTo>
                  <a:cubicBezTo>
                    <a:pt x="2532" y="13612"/>
                    <a:pt x="871" y="16763"/>
                    <a:pt x="277" y="18619"/>
                  </a:cubicBezTo>
                  <a:cubicBezTo>
                    <a:pt x="-316" y="20475"/>
                    <a:pt x="159" y="21037"/>
                    <a:pt x="6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5142773" y="3163565"/>
              <a:ext cx="165101" cy="532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0" y="1771"/>
                  </a:moveTo>
                  <a:cubicBezTo>
                    <a:pt x="831" y="1342"/>
                    <a:pt x="1662" y="914"/>
                    <a:pt x="4292" y="614"/>
                  </a:cubicBezTo>
                  <a:cubicBezTo>
                    <a:pt x="6923" y="314"/>
                    <a:pt x="11354" y="142"/>
                    <a:pt x="14262" y="57"/>
                  </a:cubicBezTo>
                  <a:cubicBezTo>
                    <a:pt x="17169" y="-29"/>
                    <a:pt x="18554" y="-29"/>
                    <a:pt x="19662" y="142"/>
                  </a:cubicBezTo>
                  <a:cubicBezTo>
                    <a:pt x="20769" y="314"/>
                    <a:pt x="21600" y="657"/>
                    <a:pt x="21600" y="1771"/>
                  </a:cubicBezTo>
                  <a:cubicBezTo>
                    <a:pt x="21600" y="2885"/>
                    <a:pt x="20769" y="4771"/>
                    <a:pt x="20354" y="6828"/>
                  </a:cubicBezTo>
                  <a:cubicBezTo>
                    <a:pt x="19938" y="8885"/>
                    <a:pt x="19938" y="11114"/>
                    <a:pt x="20354" y="13257"/>
                  </a:cubicBezTo>
                  <a:cubicBezTo>
                    <a:pt x="20769" y="15400"/>
                    <a:pt x="21600" y="17457"/>
                    <a:pt x="20769" y="18785"/>
                  </a:cubicBezTo>
                  <a:cubicBezTo>
                    <a:pt x="19938" y="20114"/>
                    <a:pt x="17446" y="20714"/>
                    <a:pt x="14123" y="21057"/>
                  </a:cubicBezTo>
                  <a:cubicBezTo>
                    <a:pt x="10800" y="21400"/>
                    <a:pt x="6646" y="21485"/>
                    <a:pt x="2492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5809523" y="3416839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86" y="10800"/>
                    <a:pt x="9771" y="0"/>
                    <a:pt x="13371" y="0"/>
                  </a:cubicBezTo>
                  <a:cubicBezTo>
                    <a:pt x="16971" y="0"/>
                    <a:pt x="1928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5777773" y="3556539"/>
              <a:ext cx="228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6438586" y="3169189"/>
              <a:ext cx="405988" cy="43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64" fill="norm" stroke="1" extrusionOk="0">
                  <a:moveTo>
                    <a:pt x="21466" y="0"/>
                  </a:moveTo>
                  <a:cubicBezTo>
                    <a:pt x="18780" y="1482"/>
                    <a:pt x="16094" y="2965"/>
                    <a:pt x="13520" y="4288"/>
                  </a:cubicBezTo>
                  <a:cubicBezTo>
                    <a:pt x="10946" y="5612"/>
                    <a:pt x="8484" y="6776"/>
                    <a:pt x="7029" y="7571"/>
                  </a:cubicBezTo>
                  <a:cubicBezTo>
                    <a:pt x="5574" y="8365"/>
                    <a:pt x="5126" y="8788"/>
                    <a:pt x="5238" y="9106"/>
                  </a:cubicBezTo>
                  <a:cubicBezTo>
                    <a:pt x="5350" y="9424"/>
                    <a:pt x="6021" y="9635"/>
                    <a:pt x="7476" y="9847"/>
                  </a:cubicBezTo>
                  <a:cubicBezTo>
                    <a:pt x="8931" y="10059"/>
                    <a:pt x="11170" y="10271"/>
                    <a:pt x="12625" y="10535"/>
                  </a:cubicBezTo>
                  <a:cubicBezTo>
                    <a:pt x="14079" y="10800"/>
                    <a:pt x="14751" y="11118"/>
                    <a:pt x="14975" y="11541"/>
                  </a:cubicBezTo>
                  <a:cubicBezTo>
                    <a:pt x="15199" y="11965"/>
                    <a:pt x="14975" y="12494"/>
                    <a:pt x="13576" y="13288"/>
                  </a:cubicBezTo>
                  <a:cubicBezTo>
                    <a:pt x="12177" y="14082"/>
                    <a:pt x="9603" y="15141"/>
                    <a:pt x="7420" y="16041"/>
                  </a:cubicBezTo>
                  <a:cubicBezTo>
                    <a:pt x="5238" y="16941"/>
                    <a:pt x="3447" y="17682"/>
                    <a:pt x="2328" y="18212"/>
                  </a:cubicBezTo>
                  <a:cubicBezTo>
                    <a:pt x="1209" y="18741"/>
                    <a:pt x="761" y="19059"/>
                    <a:pt x="426" y="19482"/>
                  </a:cubicBezTo>
                  <a:cubicBezTo>
                    <a:pt x="90" y="19906"/>
                    <a:pt x="-134" y="20435"/>
                    <a:pt x="90" y="20806"/>
                  </a:cubicBezTo>
                  <a:cubicBezTo>
                    <a:pt x="314" y="21176"/>
                    <a:pt x="985" y="21388"/>
                    <a:pt x="3503" y="21494"/>
                  </a:cubicBezTo>
                  <a:cubicBezTo>
                    <a:pt x="6021" y="21600"/>
                    <a:pt x="10386" y="21600"/>
                    <a:pt x="13632" y="21388"/>
                  </a:cubicBezTo>
                  <a:cubicBezTo>
                    <a:pt x="16877" y="21176"/>
                    <a:pt x="19004" y="20753"/>
                    <a:pt x="21130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7120048" y="3286809"/>
              <a:ext cx="226176" cy="246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161" fill="norm" stroke="1" extrusionOk="0">
                  <a:moveTo>
                    <a:pt x="371" y="804"/>
                  </a:moveTo>
                  <a:cubicBezTo>
                    <a:pt x="1171" y="260"/>
                    <a:pt x="1971" y="-285"/>
                    <a:pt x="3671" y="169"/>
                  </a:cubicBezTo>
                  <a:cubicBezTo>
                    <a:pt x="5371" y="623"/>
                    <a:pt x="7971" y="2075"/>
                    <a:pt x="9371" y="3799"/>
                  </a:cubicBezTo>
                  <a:cubicBezTo>
                    <a:pt x="10771" y="5523"/>
                    <a:pt x="10971" y="7520"/>
                    <a:pt x="9671" y="10243"/>
                  </a:cubicBezTo>
                  <a:cubicBezTo>
                    <a:pt x="8371" y="12965"/>
                    <a:pt x="5571" y="16414"/>
                    <a:pt x="3571" y="18502"/>
                  </a:cubicBezTo>
                  <a:cubicBezTo>
                    <a:pt x="1571" y="20589"/>
                    <a:pt x="371" y="21315"/>
                    <a:pt x="71" y="21133"/>
                  </a:cubicBezTo>
                  <a:cubicBezTo>
                    <a:pt x="-229" y="20952"/>
                    <a:pt x="371" y="19863"/>
                    <a:pt x="2871" y="17231"/>
                  </a:cubicBezTo>
                  <a:cubicBezTo>
                    <a:pt x="5371" y="14599"/>
                    <a:pt x="9771" y="10424"/>
                    <a:pt x="12571" y="7792"/>
                  </a:cubicBezTo>
                  <a:cubicBezTo>
                    <a:pt x="15371" y="5160"/>
                    <a:pt x="16571" y="4071"/>
                    <a:pt x="17571" y="3073"/>
                  </a:cubicBezTo>
                  <a:cubicBezTo>
                    <a:pt x="18571" y="2075"/>
                    <a:pt x="19371" y="1167"/>
                    <a:pt x="19371" y="986"/>
                  </a:cubicBezTo>
                  <a:cubicBezTo>
                    <a:pt x="19371" y="804"/>
                    <a:pt x="18571" y="1349"/>
                    <a:pt x="17571" y="3164"/>
                  </a:cubicBezTo>
                  <a:cubicBezTo>
                    <a:pt x="16571" y="4979"/>
                    <a:pt x="15371" y="8065"/>
                    <a:pt x="15271" y="11060"/>
                  </a:cubicBezTo>
                  <a:cubicBezTo>
                    <a:pt x="15171" y="14054"/>
                    <a:pt x="16171" y="16959"/>
                    <a:pt x="17371" y="18592"/>
                  </a:cubicBezTo>
                  <a:cubicBezTo>
                    <a:pt x="18571" y="20226"/>
                    <a:pt x="19971" y="20589"/>
                    <a:pt x="21371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7504973" y="349938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7836232" y="3251030"/>
              <a:ext cx="208829" cy="558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337" fill="norm" stroke="1" extrusionOk="0">
                  <a:moveTo>
                    <a:pt x="3743" y="5609"/>
                  </a:moveTo>
                  <a:cubicBezTo>
                    <a:pt x="3529" y="7712"/>
                    <a:pt x="3315" y="9816"/>
                    <a:pt x="3101" y="12162"/>
                  </a:cubicBezTo>
                  <a:cubicBezTo>
                    <a:pt x="2887" y="14508"/>
                    <a:pt x="2673" y="17096"/>
                    <a:pt x="2139" y="18755"/>
                  </a:cubicBezTo>
                  <a:cubicBezTo>
                    <a:pt x="1604" y="20413"/>
                    <a:pt x="748" y="21141"/>
                    <a:pt x="321" y="21303"/>
                  </a:cubicBezTo>
                  <a:cubicBezTo>
                    <a:pt x="-107" y="21465"/>
                    <a:pt x="-107" y="21061"/>
                    <a:pt x="321" y="19685"/>
                  </a:cubicBezTo>
                  <a:cubicBezTo>
                    <a:pt x="748" y="18310"/>
                    <a:pt x="1604" y="15964"/>
                    <a:pt x="2780" y="13173"/>
                  </a:cubicBezTo>
                  <a:cubicBezTo>
                    <a:pt x="3956" y="10382"/>
                    <a:pt x="5453" y="7146"/>
                    <a:pt x="6630" y="5083"/>
                  </a:cubicBezTo>
                  <a:cubicBezTo>
                    <a:pt x="7806" y="3020"/>
                    <a:pt x="8661" y="2130"/>
                    <a:pt x="9303" y="1483"/>
                  </a:cubicBezTo>
                  <a:cubicBezTo>
                    <a:pt x="9944" y="836"/>
                    <a:pt x="10372" y="431"/>
                    <a:pt x="11228" y="189"/>
                  </a:cubicBezTo>
                  <a:cubicBezTo>
                    <a:pt x="12083" y="-54"/>
                    <a:pt x="13366" y="-135"/>
                    <a:pt x="15077" y="391"/>
                  </a:cubicBezTo>
                  <a:cubicBezTo>
                    <a:pt x="16788" y="917"/>
                    <a:pt x="18927" y="2049"/>
                    <a:pt x="20103" y="3061"/>
                  </a:cubicBezTo>
                  <a:cubicBezTo>
                    <a:pt x="21279" y="4072"/>
                    <a:pt x="21493" y="4962"/>
                    <a:pt x="20317" y="5852"/>
                  </a:cubicBezTo>
                  <a:cubicBezTo>
                    <a:pt x="19141" y="6741"/>
                    <a:pt x="16574" y="7631"/>
                    <a:pt x="13901" y="8278"/>
                  </a:cubicBezTo>
                  <a:cubicBezTo>
                    <a:pt x="11228" y="8926"/>
                    <a:pt x="8447" y="9330"/>
                    <a:pt x="6523" y="9532"/>
                  </a:cubicBezTo>
                  <a:cubicBezTo>
                    <a:pt x="4598" y="9735"/>
                    <a:pt x="3529" y="9735"/>
                    <a:pt x="3529" y="9654"/>
                  </a:cubicBezTo>
                  <a:cubicBezTo>
                    <a:pt x="3529" y="9573"/>
                    <a:pt x="4598" y="9411"/>
                    <a:pt x="6523" y="9168"/>
                  </a:cubicBezTo>
                  <a:cubicBezTo>
                    <a:pt x="8447" y="8926"/>
                    <a:pt x="11228" y="8602"/>
                    <a:pt x="14008" y="8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8063773" y="3473989"/>
              <a:ext cx="1270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4114"/>
                    <a:pt x="7920" y="8229"/>
                    <a:pt x="11520" y="11829"/>
                  </a:cubicBezTo>
                  <a:cubicBezTo>
                    <a:pt x="15120" y="15429"/>
                    <a:pt x="1836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8064719" y="3467639"/>
              <a:ext cx="12605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9639" y="277"/>
                    <a:pt x="17839" y="554"/>
                    <a:pt x="14599" y="3046"/>
                  </a:cubicBezTo>
                  <a:cubicBezTo>
                    <a:pt x="11359" y="5538"/>
                    <a:pt x="6679" y="10246"/>
                    <a:pt x="3799" y="13292"/>
                  </a:cubicBezTo>
                  <a:cubicBezTo>
                    <a:pt x="919" y="16338"/>
                    <a:pt x="-161" y="17723"/>
                    <a:pt x="19" y="18831"/>
                  </a:cubicBezTo>
                  <a:cubicBezTo>
                    <a:pt x="199" y="19938"/>
                    <a:pt x="1639" y="20769"/>
                    <a:pt x="30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8287299" y="3255319"/>
              <a:ext cx="138425" cy="30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98" fill="norm" stroke="1" extrusionOk="0">
                  <a:moveTo>
                    <a:pt x="21403" y="1082"/>
                  </a:moveTo>
                  <a:cubicBezTo>
                    <a:pt x="20094" y="638"/>
                    <a:pt x="18785" y="194"/>
                    <a:pt x="17312" y="46"/>
                  </a:cubicBezTo>
                  <a:cubicBezTo>
                    <a:pt x="15839" y="-102"/>
                    <a:pt x="14203" y="46"/>
                    <a:pt x="11748" y="1451"/>
                  </a:cubicBezTo>
                  <a:cubicBezTo>
                    <a:pt x="9294" y="2857"/>
                    <a:pt x="6021" y="5520"/>
                    <a:pt x="3894" y="8479"/>
                  </a:cubicBezTo>
                  <a:cubicBezTo>
                    <a:pt x="1767" y="11438"/>
                    <a:pt x="785" y="14693"/>
                    <a:pt x="294" y="16764"/>
                  </a:cubicBezTo>
                  <a:cubicBezTo>
                    <a:pt x="-197" y="18835"/>
                    <a:pt x="-197" y="19723"/>
                    <a:pt x="1276" y="20314"/>
                  </a:cubicBezTo>
                  <a:cubicBezTo>
                    <a:pt x="2748" y="20906"/>
                    <a:pt x="5694" y="21202"/>
                    <a:pt x="8639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8463114" y="3327939"/>
              <a:ext cx="172160" cy="207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356" fill="norm" stroke="1" extrusionOk="0">
                  <a:moveTo>
                    <a:pt x="2430" y="0"/>
                  </a:moveTo>
                  <a:cubicBezTo>
                    <a:pt x="3731" y="4800"/>
                    <a:pt x="5032" y="9600"/>
                    <a:pt x="5292" y="12982"/>
                  </a:cubicBezTo>
                  <a:cubicBezTo>
                    <a:pt x="5553" y="16364"/>
                    <a:pt x="4772" y="18327"/>
                    <a:pt x="3731" y="19636"/>
                  </a:cubicBezTo>
                  <a:cubicBezTo>
                    <a:pt x="2690" y="20945"/>
                    <a:pt x="1389" y="21600"/>
                    <a:pt x="608" y="21273"/>
                  </a:cubicBezTo>
                  <a:cubicBezTo>
                    <a:pt x="-173" y="20945"/>
                    <a:pt x="-433" y="19636"/>
                    <a:pt x="1259" y="17018"/>
                  </a:cubicBezTo>
                  <a:cubicBezTo>
                    <a:pt x="2950" y="14400"/>
                    <a:pt x="6594" y="10473"/>
                    <a:pt x="8936" y="8073"/>
                  </a:cubicBezTo>
                  <a:cubicBezTo>
                    <a:pt x="11278" y="5673"/>
                    <a:pt x="12319" y="4800"/>
                    <a:pt x="13360" y="4036"/>
                  </a:cubicBezTo>
                  <a:cubicBezTo>
                    <a:pt x="14401" y="3273"/>
                    <a:pt x="15442" y="2618"/>
                    <a:pt x="15702" y="2836"/>
                  </a:cubicBezTo>
                  <a:cubicBezTo>
                    <a:pt x="15962" y="3055"/>
                    <a:pt x="15442" y="4145"/>
                    <a:pt x="14401" y="6327"/>
                  </a:cubicBezTo>
                  <a:cubicBezTo>
                    <a:pt x="13360" y="8509"/>
                    <a:pt x="11798" y="11782"/>
                    <a:pt x="11148" y="13964"/>
                  </a:cubicBezTo>
                  <a:cubicBezTo>
                    <a:pt x="10497" y="16145"/>
                    <a:pt x="10757" y="17236"/>
                    <a:pt x="12579" y="17782"/>
                  </a:cubicBezTo>
                  <a:cubicBezTo>
                    <a:pt x="14401" y="18327"/>
                    <a:pt x="17784" y="18327"/>
                    <a:pt x="21167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8584473" y="3296189"/>
              <a:ext cx="2095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382" y="3260"/>
                    <a:pt x="21164" y="6521"/>
                    <a:pt x="20509" y="9374"/>
                  </a:cubicBezTo>
                  <a:cubicBezTo>
                    <a:pt x="19855" y="12226"/>
                    <a:pt x="18764" y="14672"/>
                    <a:pt x="15273" y="16642"/>
                  </a:cubicBezTo>
                  <a:cubicBezTo>
                    <a:pt x="11782" y="18611"/>
                    <a:pt x="5891" y="201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6414846" y="3773963"/>
              <a:ext cx="226528" cy="16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175" fill="norm" stroke="1" extrusionOk="0">
                  <a:moveTo>
                    <a:pt x="1604" y="3124"/>
                  </a:moveTo>
                  <a:cubicBezTo>
                    <a:pt x="1004" y="2016"/>
                    <a:pt x="404" y="909"/>
                    <a:pt x="604" y="355"/>
                  </a:cubicBezTo>
                  <a:cubicBezTo>
                    <a:pt x="804" y="-199"/>
                    <a:pt x="1804" y="-199"/>
                    <a:pt x="2904" y="1047"/>
                  </a:cubicBezTo>
                  <a:cubicBezTo>
                    <a:pt x="4004" y="2293"/>
                    <a:pt x="5204" y="4786"/>
                    <a:pt x="5204" y="8109"/>
                  </a:cubicBezTo>
                  <a:cubicBezTo>
                    <a:pt x="5204" y="11432"/>
                    <a:pt x="4004" y="15586"/>
                    <a:pt x="2904" y="18078"/>
                  </a:cubicBezTo>
                  <a:cubicBezTo>
                    <a:pt x="1804" y="20570"/>
                    <a:pt x="804" y="21401"/>
                    <a:pt x="304" y="21124"/>
                  </a:cubicBezTo>
                  <a:cubicBezTo>
                    <a:pt x="-196" y="20847"/>
                    <a:pt x="-196" y="19463"/>
                    <a:pt x="1204" y="16555"/>
                  </a:cubicBezTo>
                  <a:cubicBezTo>
                    <a:pt x="2604" y="13647"/>
                    <a:pt x="5404" y="9216"/>
                    <a:pt x="7204" y="6447"/>
                  </a:cubicBezTo>
                  <a:cubicBezTo>
                    <a:pt x="9004" y="3678"/>
                    <a:pt x="9804" y="2570"/>
                    <a:pt x="9804" y="2432"/>
                  </a:cubicBezTo>
                  <a:cubicBezTo>
                    <a:pt x="9804" y="2293"/>
                    <a:pt x="9004" y="3124"/>
                    <a:pt x="8304" y="4370"/>
                  </a:cubicBezTo>
                  <a:cubicBezTo>
                    <a:pt x="7604" y="5616"/>
                    <a:pt x="7004" y="7278"/>
                    <a:pt x="6604" y="9493"/>
                  </a:cubicBezTo>
                  <a:cubicBezTo>
                    <a:pt x="6204" y="11709"/>
                    <a:pt x="6004" y="14478"/>
                    <a:pt x="7204" y="16278"/>
                  </a:cubicBezTo>
                  <a:cubicBezTo>
                    <a:pt x="8404" y="18078"/>
                    <a:pt x="11004" y="18909"/>
                    <a:pt x="13604" y="17801"/>
                  </a:cubicBezTo>
                  <a:cubicBezTo>
                    <a:pt x="16204" y="16693"/>
                    <a:pt x="18804" y="13647"/>
                    <a:pt x="21404" y="1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6603910" y="3755353"/>
              <a:ext cx="107314" cy="193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013" fill="norm" stroke="1" extrusionOk="0">
                  <a:moveTo>
                    <a:pt x="18931" y="5302"/>
                  </a:moveTo>
                  <a:cubicBezTo>
                    <a:pt x="19778" y="3234"/>
                    <a:pt x="20625" y="1166"/>
                    <a:pt x="19990" y="361"/>
                  </a:cubicBezTo>
                  <a:cubicBezTo>
                    <a:pt x="19354" y="-443"/>
                    <a:pt x="17237" y="17"/>
                    <a:pt x="13637" y="2544"/>
                  </a:cubicBezTo>
                  <a:cubicBezTo>
                    <a:pt x="10037" y="5072"/>
                    <a:pt x="4954" y="9668"/>
                    <a:pt x="2413" y="12540"/>
                  </a:cubicBezTo>
                  <a:cubicBezTo>
                    <a:pt x="-128" y="15412"/>
                    <a:pt x="-128" y="16561"/>
                    <a:pt x="84" y="17710"/>
                  </a:cubicBezTo>
                  <a:cubicBezTo>
                    <a:pt x="296" y="18859"/>
                    <a:pt x="719" y="20008"/>
                    <a:pt x="3048" y="20583"/>
                  </a:cubicBezTo>
                  <a:cubicBezTo>
                    <a:pt x="5378" y="21157"/>
                    <a:pt x="9613" y="21157"/>
                    <a:pt x="13001" y="20583"/>
                  </a:cubicBezTo>
                  <a:cubicBezTo>
                    <a:pt x="16390" y="20008"/>
                    <a:pt x="18931" y="18859"/>
                    <a:pt x="21472" y="17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6647723" y="3867689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6793773" y="3748047"/>
              <a:ext cx="355601" cy="217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0" y="19651"/>
                  </a:moveTo>
                  <a:cubicBezTo>
                    <a:pt x="1286" y="19239"/>
                    <a:pt x="2571" y="18828"/>
                    <a:pt x="3664" y="18519"/>
                  </a:cubicBezTo>
                  <a:cubicBezTo>
                    <a:pt x="4757" y="18211"/>
                    <a:pt x="5657" y="18005"/>
                    <a:pt x="5979" y="17388"/>
                  </a:cubicBezTo>
                  <a:cubicBezTo>
                    <a:pt x="6300" y="16771"/>
                    <a:pt x="6043" y="15742"/>
                    <a:pt x="5721" y="13788"/>
                  </a:cubicBezTo>
                  <a:cubicBezTo>
                    <a:pt x="5400" y="11833"/>
                    <a:pt x="5014" y="8953"/>
                    <a:pt x="5336" y="6793"/>
                  </a:cubicBezTo>
                  <a:cubicBezTo>
                    <a:pt x="5657" y="4633"/>
                    <a:pt x="6686" y="3193"/>
                    <a:pt x="7457" y="2165"/>
                  </a:cubicBezTo>
                  <a:cubicBezTo>
                    <a:pt x="8229" y="1136"/>
                    <a:pt x="8743" y="519"/>
                    <a:pt x="9321" y="211"/>
                  </a:cubicBezTo>
                  <a:cubicBezTo>
                    <a:pt x="9900" y="-98"/>
                    <a:pt x="10543" y="-98"/>
                    <a:pt x="10993" y="416"/>
                  </a:cubicBezTo>
                  <a:cubicBezTo>
                    <a:pt x="11443" y="931"/>
                    <a:pt x="11700" y="1959"/>
                    <a:pt x="11829" y="4222"/>
                  </a:cubicBezTo>
                  <a:cubicBezTo>
                    <a:pt x="11957" y="6485"/>
                    <a:pt x="11957" y="9982"/>
                    <a:pt x="11829" y="12348"/>
                  </a:cubicBezTo>
                  <a:cubicBezTo>
                    <a:pt x="11700" y="14713"/>
                    <a:pt x="11443" y="15948"/>
                    <a:pt x="11314" y="17388"/>
                  </a:cubicBezTo>
                  <a:cubicBezTo>
                    <a:pt x="11186" y="18828"/>
                    <a:pt x="11186" y="20473"/>
                    <a:pt x="12600" y="20988"/>
                  </a:cubicBezTo>
                  <a:cubicBezTo>
                    <a:pt x="14014" y="21502"/>
                    <a:pt x="16843" y="20885"/>
                    <a:pt x="18579" y="20371"/>
                  </a:cubicBezTo>
                  <a:cubicBezTo>
                    <a:pt x="20314" y="19856"/>
                    <a:pt x="20957" y="19445"/>
                    <a:pt x="21600" y="19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7901796" y="3880389"/>
              <a:ext cx="714428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600" fill="norm" stroke="1" extrusionOk="0">
                  <a:moveTo>
                    <a:pt x="1056" y="5891"/>
                  </a:moveTo>
                  <a:cubicBezTo>
                    <a:pt x="545" y="3927"/>
                    <a:pt x="34" y="1964"/>
                    <a:pt x="2" y="982"/>
                  </a:cubicBezTo>
                  <a:cubicBezTo>
                    <a:pt x="-30" y="0"/>
                    <a:pt x="417" y="0"/>
                    <a:pt x="1887" y="0"/>
                  </a:cubicBezTo>
                  <a:cubicBezTo>
                    <a:pt x="3357" y="0"/>
                    <a:pt x="5849" y="0"/>
                    <a:pt x="8501" y="1309"/>
                  </a:cubicBezTo>
                  <a:cubicBezTo>
                    <a:pt x="11153" y="2618"/>
                    <a:pt x="13965" y="5236"/>
                    <a:pt x="16170" y="8836"/>
                  </a:cubicBezTo>
                  <a:cubicBezTo>
                    <a:pt x="18375" y="12436"/>
                    <a:pt x="19972" y="17018"/>
                    <a:pt x="215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7993923" y="4045489"/>
              <a:ext cx="431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6" y="0"/>
                    <a:pt x="7412" y="0"/>
                    <a:pt x="11012" y="3600"/>
                  </a:cubicBezTo>
                  <a:cubicBezTo>
                    <a:pt x="14612" y="7200"/>
                    <a:pt x="1810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4111486" y="4826974"/>
              <a:ext cx="237538" cy="35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75" fill="norm" stroke="1" extrusionOk="0">
                  <a:moveTo>
                    <a:pt x="21451" y="2248"/>
                  </a:moveTo>
                  <a:cubicBezTo>
                    <a:pt x="21260" y="1616"/>
                    <a:pt x="21069" y="985"/>
                    <a:pt x="20495" y="543"/>
                  </a:cubicBezTo>
                  <a:cubicBezTo>
                    <a:pt x="19922" y="101"/>
                    <a:pt x="18966" y="-152"/>
                    <a:pt x="17437" y="101"/>
                  </a:cubicBezTo>
                  <a:cubicBezTo>
                    <a:pt x="15908" y="353"/>
                    <a:pt x="13805" y="1111"/>
                    <a:pt x="11893" y="2311"/>
                  </a:cubicBezTo>
                  <a:cubicBezTo>
                    <a:pt x="9982" y="3511"/>
                    <a:pt x="8262" y="5153"/>
                    <a:pt x="6637" y="7490"/>
                  </a:cubicBezTo>
                  <a:cubicBezTo>
                    <a:pt x="5012" y="9827"/>
                    <a:pt x="3483" y="12859"/>
                    <a:pt x="2432" y="14816"/>
                  </a:cubicBezTo>
                  <a:cubicBezTo>
                    <a:pt x="1380" y="16774"/>
                    <a:pt x="807" y="17659"/>
                    <a:pt x="424" y="18416"/>
                  </a:cubicBezTo>
                  <a:cubicBezTo>
                    <a:pt x="42" y="19174"/>
                    <a:pt x="-149" y="19806"/>
                    <a:pt x="138" y="20311"/>
                  </a:cubicBezTo>
                  <a:cubicBezTo>
                    <a:pt x="424" y="20816"/>
                    <a:pt x="1189" y="21195"/>
                    <a:pt x="3674" y="21322"/>
                  </a:cubicBezTo>
                  <a:cubicBezTo>
                    <a:pt x="6159" y="21448"/>
                    <a:pt x="10364" y="21322"/>
                    <a:pt x="12945" y="21259"/>
                  </a:cubicBezTo>
                  <a:cubicBezTo>
                    <a:pt x="15525" y="21195"/>
                    <a:pt x="16481" y="21195"/>
                    <a:pt x="17437" y="21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4158523" y="5010689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4467592" y="4820189"/>
              <a:ext cx="338632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21464" y="0"/>
                  </a:moveTo>
                  <a:cubicBezTo>
                    <a:pt x="18647" y="0"/>
                    <a:pt x="15829" y="0"/>
                    <a:pt x="13548" y="109"/>
                  </a:cubicBezTo>
                  <a:cubicBezTo>
                    <a:pt x="11268" y="218"/>
                    <a:pt x="9524" y="436"/>
                    <a:pt x="8383" y="709"/>
                  </a:cubicBezTo>
                  <a:cubicBezTo>
                    <a:pt x="7243" y="982"/>
                    <a:pt x="6706" y="1309"/>
                    <a:pt x="6371" y="2127"/>
                  </a:cubicBezTo>
                  <a:cubicBezTo>
                    <a:pt x="6035" y="2945"/>
                    <a:pt x="5901" y="4255"/>
                    <a:pt x="5096" y="6327"/>
                  </a:cubicBezTo>
                  <a:cubicBezTo>
                    <a:pt x="4291" y="8400"/>
                    <a:pt x="2816" y="11236"/>
                    <a:pt x="1876" y="12982"/>
                  </a:cubicBezTo>
                  <a:cubicBezTo>
                    <a:pt x="937" y="14727"/>
                    <a:pt x="535" y="15382"/>
                    <a:pt x="266" y="16091"/>
                  </a:cubicBezTo>
                  <a:cubicBezTo>
                    <a:pt x="-2" y="16800"/>
                    <a:pt x="-136" y="17564"/>
                    <a:pt x="199" y="18109"/>
                  </a:cubicBezTo>
                  <a:cubicBezTo>
                    <a:pt x="535" y="18655"/>
                    <a:pt x="1340" y="18982"/>
                    <a:pt x="3084" y="19527"/>
                  </a:cubicBezTo>
                  <a:cubicBezTo>
                    <a:pt x="4828" y="20073"/>
                    <a:pt x="7511" y="20836"/>
                    <a:pt x="101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4799873" y="4953539"/>
              <a:ext cx="1460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0" y="2160"/>
                    <a:pt x="6261" y="4320"/>
                    <a:pt x="8609" y="6750"/>
                  </a:cubicBezTo>
                  <a:cubicBezTo>
                    <a:pt x="10957" y="9180"/>
                    <a:pt x="12522" y="11880"/>
                    <a:pt x="14557" y="14400"/>
                  </a:cubicBezTo>
                  <a:cubicBezTo>
                    <a:pt x="16591" y="16920"/>
                    <a:pt x="19096" y="192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4760561" y="4997989"/>
              <a:ext cx="210763" cy="24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43" fill="norm" stroke="1" extrusionOk="0">
                  <a:moveTo>
                    <a:pt x="21508" y="0"/>
                  </a:moveTo>
                  <a:cubicBezTo>
                    <a:pt x="20212" y="0"/>
                    <a:pt x="18916" y="0"/>
                    <a:pt x="16756" y="1769"/>
                  </a:cubicBezTo>
                  <a:cubicBezTo>
                    <a:pt x="14596" y="3538"/>
                    <a:pt x="11572" y="7076"/>
                    <a:pt x="8764" y="10241"/>
                  </a:cubicBezTo>
                  <a:cubicBezTo>
                    <a:pt x="5956" y="13407"/>
                    <a:pt x="3364" y="16200"/>
                    <a:pt x="1852" y="18155"/>
                  </a:cubicBezTo>
                  <a:cubicBezTo>
                    <a:pt x="340" y="20110"/>
                    <a:pt x="-92" y="21228"/>
                    <a:pt x="16" y="21414"/>
                  </a:cubicBezTo>
                  <a:cubicBezTo>
                    <a:pt x="124" y="21600"/>
                    <a:pt x="772" y="20855"/>
                    <a:pt x="142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5024986" y="4802318"/>
              <a:ext cx="64645" cy="191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216" fill="norm" stroke="1" extrusionOk="0">
                  <a:moveTo>
                    <a:pt x="1079" y="3391"/>
                  </a:moveTo>
                  <a:cubicBezTo>
                    <a:pt x="1733" y="2217"/>
                    <a:pt x="2388" y="1043"/>
                    <a:pt x="4351" y="456"/>
                  </a:cubicBezTo>
                  <a:cubicBezTo>
                    <a:pt x="6315" y="-131"/>
                    <a:pt x="9588" y="-131"/>
                    <a:pt x="12206" y="339"/>
                  </a:cubicBezTo>
                  <a:cubicBezTo>
                    <a:pt x="14824" y="808"/>
                    <a:pt x="16788" y="1747"/>
                    <a:pt x="17770" y="2804"/>
                  </a:cubicBezTo>
                  <a:cubicBezTo>
                    <a:pt x="18751" y="3860"/>
                    <a:pt x="18751" y="5034"/>
                    <a:pt x="16788" y="6208"/>
                  </a:cubicBezTo>
                  <a:cubicBezTo>
                    <a:pt x="14824" y="7382"/>
                    <a:pt x="10897" y="8556"/>
                    <a:pt x="10570" y="9143"/>
                  </a:cubicBezTo>
                  <a:cubicBezTo>
                    <a:pt x="10242" y="9730"/>
                    <a:pt x="13515" y="9730"/>
                    <a:pt x="16133" y="10199"/>
                  </a:cubicBezTo>
                  <a:cubicBezTo>
                    <a:pt x="18751" y="10669"/>
                    <a:pt x="20715" y="11608"/>
                    <a:pt x="19733" y="13486"/>
                  </a:cubicBezTo>
                  <a:cubicBezTo>
                    <a:pt x="18751" y="15365"/>
                    <a:pt x="14824" y="18182"/>
                    <a:pt x="10570" y="19708"/>
                  </a:cubicBezTo>
                  <a:cubicBezTo>
                    <a:pt x="6315" y="21234"/>
                    <a:pt x="1733" y="21469"/>
                    <a:pt x="424" y="20999"/>
                  </a:cubicBezTo>
                  <a:cubicBezTo>
                    <a:pt x="-885" y="20530"/>
                    <a:pt x="1079" y="19356"/>
                    <a:pt x="3042" y="18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5168173" y="4801644"/>
              <a:ext cx="117751" cy="412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74" fill="norm" stroke="1" extrusionOk="0">
                  <a:moveTo>
                    <a:pt x="2314" y="2632"/>
                  </a:moveTo>
                  <a:cubicBezTo>
                    <a:pt x="1929" y="2079"/>
                    <a:pt x="1543" y="1525"/>
                    <a:pt x="2314" y="1137"/>
                  </a:cubicBezTo>
                  <a:cubicBezTo>
                    <a:pt x="3086" y="749"/>
                    <a:pt x="5014" y="528"/>
                    <a:pt x="6943" y="362"/>
                  </a:cubicBezTo>
                  <a:cubicBezTo>
                    <a:pt x="8871" y="196"/>
                    <a:pt x="10800" y="85"/>
                    <a:pt x="12921" y="29"/>
                  </a:cubicBezTo>
                  <a:cubicBezTo>
                    <a:pt x="15043" y="-26"/>
                    <a:pt x="17357" y="-26"/>
                    <a:pt x="18900" y="251"/>
                  </a:cubicBezTo>
                  <a:cubicBezTo>
                    <a:pt x="20443" y="528"/>
                    <a:pt x="21214" y="1082"/>
                    <a:pt x="21407" y="2799"/>
                  </a:cubicBezTo>
                  <a:cubicBezTo>
                    <a:pt x="21600" y="4516"/>
                    <a:pt x="21214" y="7396"/>
                    <a:pt x="20636" y="10054"/>
                  </a:cubicBezTo>
                  <a:cubicBezTo>
                    <a:pt x="20057" y="12712"/>
                    <a:pt x="19286" y="15149"/>
                    <a:pt x="18900" y="16645"/>
                  </a:cubicBezTo>
                  <a:cubicBezTo>
                    <a:pt x="18514" y="18140"/>
                    <a:pt x="18514" y="18694"/>
                    <a:pt x="18129" y="19248"/>
                  </a:cubicBezTo>
                  <a:cubicBezTo>
                    <a:pt x="17743" y="19802"/>
                    <a:pt x="16971" y="20356"/>
                    <a:pt x="13886" y="20743"/>
                  </a:cubicBezTo>
                  <a:cubicBezTo>
                    <a:pt x="10800" y="21131"/>
                    <a:pt x="5400" y="21352"/>
                    <a:pt x="0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5663473" y="5055139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5606323" y="5137689"/>
              <a:ext cx="260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71" y="18000"/>
                    <a:pt x="11941" y="14400"/>
                    <a:pt x="15541" y="10800"/>
                  </a:cubicBezTo>
                  <a:cubicBezTo>
                    <a:pt x="19141" y="7200"/>
                    <a:pt x="2037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6323378" y="4980640"/>
              <a:ext cx="297805" cy="360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98" fill="norm" stroke="1" extrusionOk="0">
                  <a:moveTo>
                    <a:pt x="18614" y="656"/>
                  </a:moveTo>
                  <a:cubicBezTo>
                    <a:pt x="19671" y="277"/>
                    <a:pt x="20729" y="-102"/>
                    <a:pt x="21106" y="24"/>
                  </a:cubicBezTo>
                  <a:cubicBezTo>
                    <a:pt x="21484" y="151"/>
                    <a:pt x="21182" y="782"/>
                    <a:pt x="19520" y="1730"/>
                  </a:cubicBezTo>
                  <a:cubicBezTo>
                    <a:pt x="17859" y="2677"/>
                    <a:pt x="14838" y="3940"/>
                    <a:pt x="12572" y="4824"/>
                  </a:cubicBezTo>
                  <a:cubicBezTo>
                    <a:pt x="10306" y="5709"/>
                    <a:pt x="8796" y="6214"/>
                    <a:pt x="7436" y="6782"/>
                  </a:cubicBezTo>
                  <a:cubicBezTo>
                    <a:pt x="6077" y="7351"/>
                    <a:pt x="4869" y="7982"/>
                    <a:pt x="4718" y="8361"/>
                  </a:cubicBezTo>
                  <a:cubicBezTo>
                    <a:pt x="4567" y="8740"/>
                    <a:pt x="5473" y="8866"/>
                    <a:pt x="6681" y="9119"/>
                  </a:cubicBezTo>
                  <a:cubicBezTo>
                    <a:pt x="7890" y="9372"/>
                    <a:pt x="9400" y="9751"/>
                    <a:pt x="10306" y="10256"/>
                  </a:cubicBezTo>
                  <a:cubicBezTo>
                    <a:pt x="11213" y="10761"/>
                    <a:pt x="11515" y="11393"/>
                    <a:pt x="10986" y="12151"/>
                  </a:cubicBezTo>
                  <a:cubicBezTo>
                    <a:pt x="10457" y="12909"/>
                    <a:pt x="9098" y="13793"/>
                    <a:pt x="7210" y="14740"/>
                  </a:cubicBezTo>
                  <a:cubicBezTo>
                    <a:pt x="5322" y="15687"/>
                    <a:pt x="2905" y="16698"/>
                    <a:pt x="1546" y="17519"/>
                  </a:cubicBezTo>
                  <a:cubicBezTo>
                    <a:pt x="186" y="18340"/>
                    <a:pt x="-116" y="18972"/>
                    <a:pt x="35" y="19477"/>
                  </a:cubicBezTo>
                  <a:cubicBezTo>
                    <a:pt x="186" y="19982"/>
                    <a:pt x="790" y="20361"/>
                    <a:pt x="3056" y="20551"/>
                  </a:cubicBezTo>
                  <a:cubicBezTo>
                    <a:pt x="5322" y="20740"/>
                    <a:pt x="9249" y="20740"/>
                    <a:pt x="11892" y="20866"/>
                  </a:cubicBezTo>
                  <a:cubicBezTo>
                    <a:pt x="14536" y="20993"/>
                    <a:pt x="15895" y="21245"/>
                    <a:pt x="17255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6811032" y="5114105"/>
              <a:ext cx="204992" cy="190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179" fill="norm" stroke="1" extrusionOk="0">
                  <a:moveTo>
                    <a:pt x="848" y="3321"/>
                  </a:moveTo>
                  <a:cubicBezTo>
                    <a:pt x="628" y="2147"/>
                    <a:pt x="407" y="973"/>
                    <a:pt x="1068" y="386"/>
                  </a:cubicBezTo>
                  <a:cubicBezTo>
                    <a:pt x="1730" y="-201"/>
                    <a:pt x="3273" y="-201"/>
                    <a:pt x="4815" y="973"/>
                  </a:cubicBezTo>
                  <a:cubicBezTo>
                    <a:pt x="6358" y="2147"/>
                    <a:pt x="7901" y="4495"/>
                    <a:pt x="8232" y="7547"/>
                  </a:cubicBezTo>
                  <a:cubicBezTo>
                    <a:pt x="8562" y="10599"/>
                    <a:pt x="7681" y="14356"/>
                    <a:pt x="6579" y="16703"/>
                  </a:cubicBezTo>
                  <a:cubicBezTo>
                    <a:pt x="5477" y="19051"/>
                    <a:pt x="4154" y="19990"/>
                    <a:pt x="2942" y="20577"/>
                  </a:cubicBezTo>
                  <a:cubicBezTo>
                    <a:pt x="1730" y="21164"/>
                    <a:pt x="628" y="21399"/>
                    <a:pt x="187" y="20929"/>
                  </a:cubicBezTo>
                  <a:cubicBezTo>
                    <a:pt x="-254" y="20460"/>
                    <a:pt x="-34" y="19286"/>
                    <a:pt x="2170" y="16938"/>
                  </a:cubicBezTo>
                  <a:cubicBezTo>
                    <a:pt x="4375" y="14590"/>
                    <a:pt x="8562" y="11069"/>
                    <a:pt x="10656" y="9895"/>
                  </a:cubicBezTo>
                  <a:cubicBezTo>
                    <a:pt x="12750" y="8721"/>
                    <a:pt x="12750" y="9895"/>
                    <a:pt x="12750" y="11421"/>
                  </a:cubicBezTo>
                  <a:cubicBezTo>
                    <a:pt x="12750" y="12947"/>
                    <a:pt x="12750" y="14825"/>
                    <a:pt x="14183" y="16116"/>
                  </a:cubicBezTo>
                  <a:cubicBezTo>
                    <a:pt x="15615" y="17408"/>
                    <a:pt x="18481" y="18112"/>
                    <a:pt x="21346" y="18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6996973" y="4863416"/>
              <a:ext cx="88863" cy="21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511" fill="norm" stroke="1" extrusionOk="0">
                  <a:moveTo>
                    <a:pt x="7535" y="750"/>
                  </a:moveTo>
                  <a:cubicBezTo>
                    <a:pt x="10047" y="330"/>
                    <a:pt x="12558" y="-89"/>
                    <a:pt x="15070" y="16"/>
                  </a:cubicBezTo>
                  <a:cubicBezTo>
                    <a:pt x="17581" y="121"/>
                    <a:pt x="20093" y="750"/>
                    <a:pt x="20847" y="2113"/>
                  </a:cubicBezTo>
                  <a:cubicBezTo>
                    <a:pt x="21600" y="3476"/>
                    <a:pt x="20595" y="5573"/>
                    <a:pt x="17833" y="7041"/>
                  </a:cubicBezTo>
                  <a:cubicBezTo>
                    <a:pt x="15070" y="8509"/>
                    <a:pt x="10549" y="9348"/>
                    <a:pt x="9293" y="10082"/>
                  </a:cubicBezTo>
                  <a:cubicBezTo>
                    <a:pt x="8037" y="10816"/>
                    <a:pt x="10047" y="11445"/>
                    <a:pt x="12056" y="12074"/>
                  </a:cubicBezTo>
                  <a:cubicBezTo>
                    <a:pt x="14065" y="12703"/>
                    <a:pt x="16074" y="13332"/>
                    <a:pt x="17581" y="14381"/>
                  </a:cubicBezTo>
                  <a:cubicBezTo>
                    <a:pt x="19088" y="15429"/>
                    <a:pt x="20093" y="16897"/>
                    <a:pt x="17079" y="18156"/>
                  </a:cubicBezTo>
                  <a:cubicBezTo>
                    <a:pt x="14065" y="19414"/>
                    <a:pt x="7033" y="20462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6901723" y="5150389"/>
              <a:ext cx="50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800"/>
                    <a:pt x="12600" y="1600"/>
                    <a:pt x="9000" y="5200"/>
                  </a:cubicBezTo>
                  <a:cubicBezTo>
                    <a:pt x="5400" y="8800"/>
                    <a:pt x="2700" y="15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7290294" y="5037605"/>
              <a:ext cx="279211" cy="568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71" fill="norm" stroke="1" extrusionOk="0">
                  <a:moveTo>
                    <a:pt x="7161" y="7863"/>
                  </a:moveTo>
                  <a:cubicBezTo>
                    <a:pt x="6516" y="8103"/>
                    <a:pt x="5871" y="8343"/>
                    <a:pt x="5388" y="9143"/>
                  </a:cubicBezTo>
                  <a:cubicBezTo>
                    <a:pt x="4904" y="9943"/>
                    <a:pt x="4582" y="11303"/>
                    <a:pt x="3937" y="13223"/>
                  </a:cubicBezTo>
                  <a:cubicBezTo>
                    <a:pt x="3292" y="15143"/>
                    <a:pt x="2325" y="17623"/>
                    <a:pt x="1600" y="19183"/>
                  </a:cubicBezTo>
                  <a:cubicBezTo>
                    <a:pt x="874" y="20743"/>
                    <a:pt x="391" y="21383"/>
                    <a:pt x="149" y="21463"/>
                  </a:cubicBezTo>
                  <a:cubicBezTo>
                    <a:pt x="-93" y="21543"/>
                    <a:pt x="-93" y="21063"/>
                    <a:pt x="552" y="19543"/>
                  </a:cubicBezTo>
                  <a:cubicBezTo>
                    <a:pt x="1197" y="18023"/>
                    <a:pt x="2486" y="15463"/>
                    <a:pt x="3937" y="12943"/>
                  </a:cubicBezTo>
                  <a:cubicBezTo>
                    <a:pt x="5388" y="10423"/>
                    <a:pt x="7000" y="7943"/>
                    <a:pt x="8611" y="5903"/>
                  </a:cubicBezTo>
                  <a:cubicBezTo>
                    <a:pt x="10223" y="3863"/>
                    <a:pt x="11835" y="2263"/>
                    <a:pt x="12964" y="1343"/>
                  </a:cubicBezTo>
                  <a:cubicBezTo>
                    <a:pt x="14092" y="423"/>
                    <a:pt x="14737" y="183"/>
                    <a:pt x="15543" y="63"/>
                  </a:cubicBezTo>
                  <a:cubicBezTo>
                    <a:pt x="16349" y="-57"/>
                    <a:pt x="17316" y="-57"/>
                    <a:pt x="18444" y="543"/>
                  </a:cubicBezTo>
                  <a:cubicBezTo>
                    <a:pt x="19573" y="1143"/>
                    <a:pt x="20862" y="2343"/>
                    <a:pt x="21185" y="3663"/>
                  </a:cubicBezTo>
                  <a:cubicBezTo>
                    <a:pt x="21507" y="4983"/>
                    <a:pt x="20862" y="6423"/>
                    <a:pt x="18767" y="7503"/>
                  </a:cubicBezTo>
                  <a:cubicBezTo>
                    <a:pt x="16671" y="8583"/>
                    <a:pt x="13125" y="9303"/>
                    <a:pt x="9579" y="10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7574823" y="5290089"/>
              <a:ext cx="76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7568473" y="5302789"/>
              <a:ext cx="88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2400"/>
                    <a:pt x="11314" y="4800"/>
                    <a:pt x="7714" y="8400"/>
                  </a:cubicBezTo>
                  <a:cubicBezTo>
                    <a:pt x="4114" y="12000"/>
                    <a:pt x="2057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7803957" y="5082001"/>
              <a:ext cx="164567" cy="290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37" fill="norm" stroke="1" extrusionOk="0">
                  <a:moveTo>
                    <a:pt x="21530" y="359"/>
                  </a:moveTo>
                  <a:cubicBezTo>
                    <a:pt x="18207" y="48"/>
                    <a:pt x="14884" y="-263"/>
                    <a:pt x="12115" y="359"/>
                  </a:cubicBezTo>
                  <a:cubicBezTo>
                    <a:pt x="9345" y="980"/>
                    <a:pt x="7130" y="2534"/>
                    <a:pt x="5192" y="5254"/>
                  </a:cubicBezTo>
                  <a:cubicBezTo>
                    <a:pt x="3253" y="7973"/>
                    <a:pt x="1592" y="11858"/>
                    <a:pt x="761" y="14266"/>
                  </a:cubicBezTo>
                  <a:cubicBezTo>
                    <a:pt x="-70" y="16675"/>
                    <a:pt x="-70" y="17608"/>
                    <a:pt x="68" y="18540"/>
                  </a:cubicBezTo>
                  <a:cubicBezTo>
                    <a:pt x="207" y="19472"/>
                    <a:pt x="484" y="20405"/>
                    <a:pt x="1315" y="20871"/>
                  </a:cubicBezTo>
                  <a:cubicBezTo>
                    <a:pt x="2145" y="21337"/>
                    <a:pt x="3530" y="21337"/>
                    <a:pt x="4915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7966712" y="5144039"/>
              <a:ext cx="198662" cy="18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86" fill="norm" stroke="1" extrusionOk="0">
                  <a:moveTo>
                    <a:pt x="5652" y="0"/>
                  </a:moveTo>
                  <a:cubicBezTo>
                    <a:pt x="6788" y="480"/>
                    <a:pt x="7925" y="960"/>
                    <a:pt x="9062" y="3240"/>
                  </a:cubicBezTo>
                  <a:cubicBezTo>
                    <a:pt x="10199" y="5520"/>
                    <a:pt x="11336" y="9600"/>
                    <a:pt x="10313" y="12960"/>
                  </a:cubicBezTo>
                  <a:cubicBezTo>
                    <a:pt x="9289" y="16320"/>
                    <a:pt x="6106" y="18960"/>
                    <a:pt x="3946" y="20280"/>
                  </a:cubicBezTo>
                  <a:cubicBezTo>
                    <a:pt x="1786" y="21600"/>
                    <a:pt x="649" y="21600"/>
                    <a:pt x="195" y="21000"/>
                  </a:cubicBezTo>
                  <a:cubicBezTo>
                    <a:pt x="-260" y="20400"/>
                    <a:pt x="-33" y="19200"/>
                    <a:pt x="2127" y="16680"/>
                  </a:cubicBezTo>
                  <a:cubicBezTo>
                    <a:pt x="4287" y="14160"/>
                    <a:pt x="8380" y="10320"/>
                    <a:pt x="10881" y="7920"/>
                  </a:cubicBezTo>
                  <a:cubicBezTo>
                    <a:pt x="13382" y="5520"/>
                    <a:pt x="14292" y="4560"/>
                    <a:pt x="15201" y="3720"/>
                  </a:cubicBezTo>
                  <a:cubicBezTo>
                    <a:pt x="16111" y="2880"/>
                    <a:pt x="17020" y="2160"/>
                    <a:pt x="17361" y="2400"/>
                  </a:cubicBezTo>
                  <a:cubicBezTo>
                    <a:pt x="17702" y="2640"/>
                    <a:pt x="17475" y="3840"/>
                    <a:pt x="17020" y="5640"/>
                  </a:cubicBezTo>
                  <a:cubicBezTo>
                    <a:pt x="16565" y="7440"/>
                    <a:pt x="15883" y="9840"/>
                    <a:pt x="15656" y="11640"/>
                  </a:cubicBezTo>
                  <a:cubicBezTo>
                    <a:pt x="15428" y="13440"/>
                    <a:pt x="15656" y="14640"/>
                    <a:pt x="16679" y="15480"/>
                  </a:cubicBezTo>
                  <a:cubicBezTo>
                    <a:pt x="17702" y="16320"/>
                    <a:pt x="19521" y="16800"/>
                    <a:pt x="2134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8076473" y="5099589"/>
              <a:ext cx="20552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18514" y="0"/>
                  </a:moveTo>
                  <a:cubicBezTo>
                    <a:pt x="20057" y="2717"/>
                    <a:pt x="21600" y="5434"/>
                    <a:pt x="21380" y="8083"/>
                  </a:cubicBezTo>
                  <a:cubicBezTo>
                    <a:pt x="21159" y="10732"/>
                    <a:pt x="19176" y="13313"/>
                    <a:pt x="15318" y="15555"/>
                  </a:cubicBezTo>
                  <a:cubicBezTo>
                    <a:pt x="11461" y="17796"/>
                    <a:pt x="5731" y="196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3" name="Drawing"/>
          <p:cNvGrpSpPr/>
          <p:nvPr/>
        </p:nvGrpSpPr>
        <p:grpSpPr>
          <a:xfrm>
            <a:off x="1689099" y="1720062"/>
            <a:ext cx="10453674" cy="6299989"/>
            <a:chOff x="0" y="0"/>
            <a:chExt cx="10453672" cy="6299987"/>
          </a:xfrm>
        </p:grpSpPr>
        <p:sp>
          <p:nvSpPr>
            <p:cNvPr id="470" name="Line"/>
            <p:cNvSpPr/>
            <p:nvPr/>
          </p:nvSpPr>
          <p:spPr>
            <a:xfrm>
              <a:off x="212931" y="0"/>
              <a:ext cx="140865" cy="57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436" fill="norm" stroke="1" extrusionOk="0">
                  <a:moveTo>
                    <a:pt x="2317" y="5899"/>
                  </a:moveTo>
                  <a:cubicBezTo>
                    <a:pt x="2943" y="7699"/>
                    <a:pt x="3570" y="9499"/>
                    <a:pt x="4039" y="11730"/>
                  </a:cubicBezTo>
                  <a:cubicBezTo>
                    <a:pt x="4509" y="13960"/>
                    <a:pt x="4822" y="16621"/>
                    <a:pt x="4822" y="18147"/>
                  </a:cubicBezTo>
                  <a:cubicBezTo>
                    <a:pt x="4822" y="19673"/>
                    <a:pt x="4509" y="20064"/>
                    <a:pt x="4352" y="20495"/>
                  </a:cubicBezTo>
                  <a:cubicBezTo>
                    <a:pt x="4196" y="20925"/>
                    <a:pt x="4196" y="21395"/>
                    <a:pt x="3883" y="21434"/>
                  </a:cubicBezTo>
                  <a:cubicBezTo>
                    <a:pt x="3570" y="21473"/>
                    <a:pt x="2943" y="21082"/>
                    <a:pt x="2317" y="19556"/>
                  </a:cubicBezTo>
                  <a:cubicBezTo>
                    <a:pt x="1691" y="18030"/>
                    <a:pt x="1065" y="15369"/>
                    <a:pt x="596" y="12825"/>
                  </a:cubicBezTo>
                  <a:cubicBezTo>
                    <a:pt x="126" y="10282"/>
                    <a:pt x="-187" y="7856"/>
                    <a:pt x="126" y="6016"/>
                  </a:cubicBezTo>
                  <a:cubicBezTo>
                    <a:pt x="439" y="4177"/>
                    <a:pt x="1378" y="2925"/>
                    <a:pt x="2787" y="1986"/>
                  </a:cubicBezTo>
                  <a:cubicBezTo>
                    <a:pt x="4196" y="1047"/>
                    <a:pt x="6074" y="421"/>
                    <a:pt x="8735" y="147"/>
                  </a:cubicBezTo>
                  <a:cubicBezTo>
                    <a:pt x="11396" y="-127"/>
                    <a:pt x="14839" y="-49"/>
                    <a:pt x="17343" y="656"/>
                  </a:cubicBezTo>
                  <a:cubicBezTo>
                    <a:pt x="19848" y="1360"/>
                    <a:pt x="21413" y="2690"/>
                    <a:pt x="20630" y="4216"/>
                  </a:cubicBezTo>
                  <a:cubicBezTo>
                    <a:pt x="19848" y="5743"/>
                    <a:pt x="16717" y="7464"/>
                    <a:pt x="14056" y="8638"/>
                  </a:cubicBezTo>
                  <a:cubicBezTo>
                    <a:pt x="11396" y="9812"/>
                    <a:pt x="9204" y="10438"/>
                    <a:pt x="6856" y="10908"/>
                  </a:cubicBezTo>
                  <a:cubicBezTo>
                    <a:pt x="4509" y="11377"/>
                    <a:pt x="2004" y="11690"/>
                    <a:pt x="1378" y="11690"/>
                  </a:cubicBezTo>
                  <a:cubicBezTo>
                    <a:pt x="752" y="11690"/>
                    <a:pt x="2004" y="11377"/>
                    <a:pt x="3726" y="11103"/>
                  </a:cubicBezTo>
                  <a:cubicBezTo>
                    <a:pt x="5448" y="10830"/>
                    <a:pt x="7639" y="10595"/>
                    <a:pt x="9830" y="1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463550" y="47553"/>
              <a:ext cx="25400" cy="430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10800" y="829"/>
                  </a:moveTo>
                  <a:cubicBezTo>
                    <a:pt x="5400" y="304"/>
                    <a:pt x="0" y="-220"/>
                    <a:pt x="0" y="95"/>
                  </a:cubicBezTo>
                  <a:cubicBezTo>
                    <a:pt x="0" y="409"/>
                    <a:pt x="5400" y="1563"/>
                    <a:pt x="8100" y="4079"/>
                  </a:cubicBezTo>
                  <a:cubicBezTo>
                    <a:pt x="10800" y="6596"/>
                    <a:pt x="10800" y="10475"/>
                    <a:pt x="10800" y="13411"/>
                  </a:cubicBezTo>
                  <a:cubicBezTo>
                    <a:pt x="10800" y="16347"/>
                    <a:pt x="10800" y="18339"/>
                    <a:pt x="10800" y="19597"/>
                  </a:cubicBezTo>
                  <a:cubicBezTo>
                    <a:pt x="10800" y="20856"/>
                    <a:pt x="10800" y="21380"/>
                    <a:pt x="12600" y="21328"/>
                  </a:cubicBezTo>
                  <a:cubicBezTo>
                    <a:pt x="14400" y="21275"/>
                    <a:pt x="18000" y="20646"/>
                    <a:pt x="21600" y="2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558249" y="280187"/>
              <a:ext cx="178352" cy="18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05" fill="norm" stroke="1" extrusionOk="0">
                  <a:moveTo>
                    <a:pt x="2353" y="0"/>
                  </a:moveTo>
                  <a:cubicBezTo>
                    <a:pt x="1337" y="4080"/>
                    <a:pt x="320" y="8160"/>
                    <a:pt x="66" y="11520"/>
                  </a:cubicBezTo>
                  <a:cubicBezTo>
                    <a:pt x="-188" y="14880"/>
                    <a:pt x="320" y="17520"/>
                    <a:pt x="1083" y="19200"/>
                  </a:cubicBezTo>
                  <a:cubicBezTo>
                    <a:pt x="1845" y="20880"/>
                    <a:pt x="2861" y="21600"/>
                    <a:pt x="3624" y="21360"/>
                  </a:cubicBezTo>
                  <a:cubicBezTo>
                    <a:pt x="4386" y="21120"/>
                    <a:pt x="4894" y="19920"/>
                    <a:pt x="5784" y="17880"/>
                  </a:cubicBezTo>
                  <a:cubicBezTo>
                    <a:pt x="6673" y="15840"/>
                    <a:pt x="7944" y="12960"/>
                    <a:pt x="8960" y="10560"/>
                  </a:cubicBezTo>
                  <a:cubicBezTo>
                    <a:pt x="9977" y="8160"/>
                    <a:pt x="10739" y="6240"/>
                    <a:pt x="11120" y="5880"/>
                  </a:cubicBezTo>
                  <a:cubicBezTo>
                    <a:pt x="11501" y="5520"/>
                    <a:pt x="11501" y="6720"/>
                    <a:pt x="11883" y="8640"/>
                  </a:cubicBezTo>
                  <a:cubicBezTo>
                    <a:pt x="12264" y="10560"/>
                    <a:pt x="13026" y="13200"/>
                    <a:pt x="14678" y="14760"/>
                  </a:cubicBezTo>
                  <a:cubicBezTo>
                    <a:pt x="16330" y="16320"/>
                    <a:pt x="18871" y="16800"/>
                    <a:pt x="21412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745835" y="266792"/>
              <a:ext cx="116854" cy="526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251" fill="norm" stroke="1" extrusionOk="0">
                  <a:moveTo>
                    <a:pt x="16536" y="2845"/>
                  </a:moveTo>
                  <a:cubicBezTo>
                    <a:pt x="16536" y="2162"/>
                    <a:pt x="16536" y="1479"/>
                    <a:pt x="15778" y="1010"/>
                  </a:cubicBezTo>
                  <a:cubicBezTo>
                    <a:pt x="15020" y="540"/>
                    <a:pt x="13504" y="284"/>
                    <a:pt x="11799" y="113"/>
                  </a:cubicBezTo>
                  <a:cubicBezTo>
                    <a:pt x="10094" y="-58"/>
                    <a:pt x="8199" y="-143"/>
                    <a:pt x="5925" y="668"/>
                  </a:cubicBezTo>
                  <a:cubicBezTo>
                    <a:pt x="3651" y="1479"/>
                    <a:pt x="999" y="3187"/>
                    <a:pt x="241" y="4510"/>
                  </a:cubicBezTo>
                  <a:cubicBezTo>
                    <a:pt x="-517" y="5833"/>
                    <a:pt x="620" y="6772"/>
                    <a:pt x="2136" y="7242"/>
                  </a:cubicBezTo>
                  <a:cubicBezTo>
                    <a:pt x="3651" y="7712"/>
                    <a:pt x="5546" y="7712"/>
                    <a:pt x="7630" y="7199"/>
                  </a:cubicBezTo>
                  <a:cubicBezTo>
                    <a:pt x="9715" y="6687"/>
                    <a:pt x="11988" y="5663"/>
                    <a:pt x="13694" y="4894"/>
                  </a:cubicBezTo>
                  <a:cubicBezTo>
                    <a:pt x="15399" y="4126"/>
                    <a:pt x="16536" y="3614"/>
                    <a:pt x="17104" y="3614"/>
                  </a:cubicBezTo>
                  <a:cubicBezTo>
                    <a:pt x="17672" y="3614"/>
                    <a:pt x="17672" y="4126"/>
                    <a:pt x="18241" y="5748"/>
                  </a:cubicBezTo>
                  <a:cubicBezTo>
                    <a:pt x="18809" y="7370"/>
                    <a:pt x="19946" y="10102"/>
                    <a:pt x="20515" y="12535"/>
                  </a:cubicBezTo>
                  <a:cubicBezTo>
                    <a:pt x="21083" y="14968"/>
                    <a:pt x="21083" y="17103"/>
                    <a:pt x="20325" y="18512"/>
                  </a:cubicBezTo>
                  <a:cubicBezTo>
                    <a:pt x="19567" y="19920"/>
                    <a:pt x="18051" y="20603"/>
                    <a:pt x="16346" y="20987"/>
                  </a:cubicBezTo>
                  <a:cubicBezTo>
                    <a:pt x="14641" y="21372"/>
                    <a:pt x="12746" y="21457"/>
                    <a:pt x="11230" y="20390"/>
                  </a:cubicBezTo>
                  <a:cubicBezTo>
                    <a:pt x="9715" y="19323"/>
                    <a:pt x="8578" y="17103"/>
                    <a:pt x="7441" y="14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914400" y="400837"/>
              <a:ext cx="107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1117599" y="318287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1136649" y="223037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1225975" y="259443"/>
              <a:ext cx="158325" cy="212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041" fill="norm" stroke="1" extrusionOk="0">
                  <a:moveTo>
                    <a:pt x="806" y="797"/>
                  </a:moveTo>
                  <a:cubicBezTo>
                    <a:pt x="806" y="5830"/>
                    <a:pt x="806" y="10863"/>
                    <a:pt x="806" y="13904"/>
                  </a:cubicBezTo>
                  <a:cubicBezTo>
                    <a:pt x="806" y="16945"/>
                    <a:pt x="806" y="17993"/>
                    <a:pt x="662" y="19042"/>
                  </a:cubicBezTo>
                  <a:cubicBezTo>
                    <a:pt x="518" y="20090"/>
                    <a:pt x="230" y="21139"/>
                    <a:pt x="86" y="21034"/>
                  </a:cubicBezTo>
                  <a:cubicBezTo>
                    <a:pt x="-58" y="20929"/>
                    <a:pt x="-58" y="19671"/>
                    <a:pt x="374" y="16840"/>
                  </a:cubicBezTo>
                  <a:cubicBezTo>
                    <a:pt x="806" y="14009"/>
                    <a:pt x="1670" y="9605"/>
                    <a:pt x="3542" y="6355"/>
                  </a:cubicBezTo>
                  <a:cubicBezTo>
                    <a:pt x="5414" y="3104"/>
                    <a:pt x="8294" y="1007"/>
                    <a:pt x="11174" y="273"/>
                  </a:cubicBezTo>
                  <a:cubicBezTo>
                    <a:pt x="14054" y="-461"/>
                    <a:pt x="16934" y="168"/>
                    <a:pt x="18662" y="3628"/>
                  </a:cubicBezTo>
                  <a:cubicBezTo>
                    <a:pt x="20390" y="7089"/>
                    <a:pt x="20966" y="13380"/>
                    <a:pt x="21542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936750" y="244160"/>
              <a:ext cx="165100" cy="179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8042"/>
                  </a:moveTo>
                  <a:cubicBezTo>
                    <a:pt x="1108" y="8796"/>
                    <a:pt x="2215" y="9549"/>
                    <a:pt x="4154" y="9298"/>
                  </a:cubicBezTo>
                  <a:cubicBezTo>
                    <a:pt x="6092" y="9047"/>
                    <a:pt x="8862" y="7791"/>
                    <a:pt x="10662" y="6661"/>
                  </a:cubicBezTo>
                  <a:cubicBezTo>
                    <a:pt x="12462" y="5531"/>
                    <a:pt x="13292" y="4526"/>
                    <a:pt x="13985" y="3396"/>
                  </a:cubicBezTo>
                  <a:cubicBezTo>
                    <a:pt x="14677" y="2266"/>
                    <a:pt x="15231" y="1010"/>
                    <a:pt x="14815" y="382"/>
                  </a:cubicBezTo>
                  <a:cubicBezTo>
                    <a:pt x="14400" y="-246"/>
                    <a:pt x="13015" y="-246"/>
                    <a:pt x="10662" y="1512"/>
                  </a:cubicBezTo>
                  <a:cubicBezTo>
                    <a:pt x="8308" y="3270"/>
                    <a:pt x="4985" y="6787"/>
                    <a:pt x="3185" y="9801"/>
                  </a:cubicBezTo>
                  <a:cubicBezTo>
                    <a:pt x="1385" y="12814"/>
                    <a:pt x="1108" y="15326"/>
                    <a:pt x="1938" y="17461"/>
                  </a:cubicBezTo>
                  <a:cubicBezTo>
                    <a:pt x="2769" y="19596"/>
                    <a:pt x="4708" y="21354"/>
                    <a:pt x="8169" y="21354"/>
                  </a:cubicBezTo>
                  <a:cubicBezTo>
                    <a:pt x="11631" y="21354"/>
                    <a:pt x="16615" y="19596"/>
                    <a:pt x="21600" y="17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2206535" y="180040"/>
              <a:ext cx="73116" cy="259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49" fill="norm" stroke="1" extrusionOk="0">
                  <a:moveTo>
                    <a:pt x="21317" y="1970"/>
                  </a:moveTo>
                  <a:cubicBezTo>
                    <a:pt x="19466" y="1274"/>
                    <a:pt x="17614" y="577"/>
                    <a:pt x="15146" y="228"/>
                  </a:cubicBezTo>
                  <a:cubicBezTo>
                    <a:pt x="12677" y="-120"/>
                    <a:pt x="9591" y="-120"/>
                    <a:pt x="6506" y="577"/>
                  </a:cubicBezTo>
                  <a:cubicBezTo>
                    <a:pt x="3420" y="1274"/>
                    <a:pt x="334" y="2667"/>
                    <a:pt x="26" y="4583"/>
                  </a:cubicBezTo>
                  <a:cubicBezTo>
                    <a:pt x="-283" y="6499"/>
                    <a:pt x="2186" y="8938"/>
                    <a:pt x="5580" y="10854"/>
                  </a:cubicBezTo>
                  <a:cubicBezTo>
                    <a:pt x="8974" y="12770"/>
                    <a:pt x="13294" y="14164"/>
                    <a:pt x="15763" y="15732"/>
                  </a:cubicBezTo>
                  <a:cubicBezTo>
                    <a:pt x="18231" y="17299"/>
                    <a:pt x="18848" y="19041"/>
                    <a:pt x="17614" y="20086"/>
                  </a:cubicBezTo>
                  <a:cubicBezTo>
                    <a:pt x="16380" y="21132"/>
                    <a:pt x="13294" y="21480"/>
                    <a:pt x="10826" y="21306"/>
                  </a:cubicBezTo>
                  <a:cubicBezTo>
                    <a:pt x="8357" y="21132"/>
                    <a:pt x="6506" y="20435"/>
                    <a:pt x="4654" y="19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2423182" y="13487"/>
              <a:ext cx="66019" cy="418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69" fill="norm" stroke="1" extrusionOk="0">
                  <a:moveTo>
                    <a:pt x="12953" y="0"/>
                  </a:moveTo>
                  <a:cubicBezTo>
                    <a:pt x="10928" y="3473"/>
                    <a:pt x="8903" y="6947"/>
                    <a:pt x="6540" y="10257"/>
                  </a:cubicBezTo>
                  <a:cubicBezTo>
                    <a:pt x="4178" y="13568"/>
                    <a:pt x="1478" y="16716"/>
                    <a:pt x="465" y="18615"/>
                  </a:cubicBezTo>
                  <a:cubicBezTo>
                    <a:pt x="-547" y="20515"/>
                    <a:pt x="128" y="21166"/>
                    <a:pt x="2153" y="21383"/>
                  </a:cubicBezTo>
                  <a:cubicBezTo>
                    <a:pt x="4178" y="21600"/>
                    <a:pt x="7553" y="21383"/>
                    <a:pt x="10928" y="21003"/>
                  </a:cubicBezTo>
                  <a:cubicBezTo>
                    <a:pt x="14303" y="20623"/>
                    <a:pt x="17678" y="20080"/>
                    <a:pt x="21053" y="19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2374900" y="229387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3" y="17280"/>
                    <a:pt x="10667" y="12960"/>
                    <a:pt x="14267" y="9360"/>
                  </a:cubicBezTo>
                  <a:cubicBezTo>
                    <a:pt x="17867" y="5760"/>
                    <a:pt x="19733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2597150" y="267487"/>
              <a:ext cx="381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710"/>
                    <a:pt x="14400" y="11421"/>
                    <a:pt x="10800" y="15021"/>
                  </a:cubicBezTo>
                  <a:cubicBezTo>
                    <a:pt x="7200" y="18621"/>
                    <a:pt x="3600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2609850" y="191287"/>
              <a:ext cx="254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2695869" y="229387"/>
              <a:ext cx="199226" cy="212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98" fill="norm" stroke="1" extrusionOk="0">
                  <a:moveTo>
                    <a:pt x="3720" y="0"/>
                  </a:moveTo>
                  <a:cubicBezTo>
                    <a:pt x="3038" y="6202"/>
                    <a:pt x="2356" y="12404"/>
                    <a:pt x="1674" y="16253"/>
                  </a:cubicBezTo>
                  <a:cubicBezTo>
                    <a:pt x="992" y="20103"/>
                    <a:pt x="310" y="21600"/>
                    <a:pt x="82" y="21493"/>
                  </a:cubicBezTo>
                  <a:cubicBezTo>
                    <a:pt x="-145" y="21386"/>
                    <a:pt x="82" y="19675"/>
                    <a:pt x="992" y="16788"/>
                  </a:cubicBezTo>
                  <a:cubicBezTo>
                    <a:pt x="1901" y="13901"/>
                    <a:pt x="3493" y="9838"/>
                    <a:pt x="4630" y="7378"/>
                  </a:cubicBezTo>
                  <a:cubicBezTo>
                    <a:pt x="5767" y="4919"/>
                    <a:pt x="6449" y="4063"/>
                    <a:pt x="7017" y="4170"/>
                  </a:cubicBezTo>
                  <a:cubicBezTo>
                    <a:pt x="7586" y="4277"/>
                    <a:pt x="8040" y="5347"/>
                    <a:pt x="8268" y="6844"/>
                  </a:cubicBezTo>
                  <a:cubicBezTo>
                    <a:pt x="8495" y="8341"/>
                    <a:pt x="8495" y="10265"/>
                    <a:pt x="8836" y="10586"/>
                  </a:cubicBezTo>
                  <a:cubicBezTo>
                    <a:pt x="9177" y="10907"/>
                    <a:pt x="9859" y="9624"/>
                    <a:pt x="10541" y="8448"/>
                  </a:cubicBezTo>
                  <a:cubicBezTo>
                    <a:pt x="11223" y="7271"/>
                    <a:pt x="11906" y="6202"/>
                    <a:pt x="13156" y="5240"/>
                  </a:cubicBezTo>
                  <a:cubicBezTo>
                    <a:pt x="14407" y="4277"/>
                    <a:pt x="16226" y="3422"/>
                    <a:pt x="17703" y="3956"/>
                  </a:cubicBezTo>
                  <a:cubicBezTo>
                    <a:pt x="19181" y="4491"/>
                    <a:pt x="20318" y="6416"/>
                    <a:pt x="20887" y="8875"/>
                  </a:cubicBezTo>
                  <a:cubicBezTo>
                    <a:pt x="21455" y="11335"/>
                    <a:pt x="21455" y="14329"/>
                    <a:pt x="21341" y="15933"/>
                  </a:cubicBezTo>
                  <a:cubicBezTo>
                    <a:pt x="21228" y="17537"/>
                    <a:pt x="21000" y="17750"/>
                    <a:pt x="20773" y="1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2962027" y="248284"/>
              <a:ext cx="181223" cy="195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0976" fill="norm" stroke="1" extrusionOk="0">
                  <a:moveTo>
                    <a:pt x="13216" y="7520"/>
                  </a:moveTo>
                  <a:cubicBezTo>
                    <a:pt x="13467" y="6383"/>
                    <a:pt x="13718" y="5246"/>
                    <a:pt x="13844" y="3996"/>
                  </a:cubicBezTo>
                  <a:cubicBezTo>
                    <a:pt x="13969" y="2745"/>
                    <a:pt x="13969" y="1381"/>
                    <a:pt x="12713" y="585"/>
                  </a:cubicBezTo>
                  <a:cubicBezTo>
                    <a:pt x="11457" y="-211"/>
                    <a:pt x="8946" y="-438"/>
                    <a:pt x="6685" y="1495"/>
                  </a:cubicBezTo>
                  <a:cubicBezTo>
                    <a:pt x="4425" y="3427"/>
                    <a:pt x="2416" y="7520"/>
                    <a:pt x="1285" y="10703"/>
                  </a:cubicBezTo>
                  <a:cubicBezTo>
                    <a:pt x="155" y="13886"/>
                    <a:pt x="-96" y="16160"/>
                    <a:pt x="30" y="17865"/>
                  </a:cubicBezTo>
                  <a:cubicBezTo>
                    <a:pt x="155" y="19570"/>
                    <a:pt x="657" y="20707"/>
                    <a:pt x="1662" y="20935"/>
                  </a:cubicBezTo>
                  <a:cubicBezTo>
                    <a:pt x="2667" y="21162"/>
                    <a:pt x="4174" y="20480"/>
                    <a:pt x="6309" y="18547"/>
                  </a:cubicBezTo>
                  <a:cubicBezTo>
                    <a:pt x="8444" y="16615"/>
                    <a:pt x="11206" y="13431"/>
                    <a:pt x="13216" y="10930"/>
                  </a:cubicBezTo>
                  <a:cubicBezTo>
                    <a:pt x="15225" y="8429"/>
                    <a:pt x="16481" y="6610"/>
                    <a:pt x="16983" y="6951"/>
                  </a:cubicBezTo>
                  <a:cubicBezTo>
                    <a:pt x="17485" y="7293"/>
                    <a:pt x="17234" y="9794"/>
                    <a:pt x="17109" y="11613"/>
                  </a:cubicBezTo>
                  <a:cubicBezTo>
                    <a:pt x="16983" y="13431"/>
                    <a:pt x="16983" y="14568"/>
                    <a:pt x="17109" y="15705"/>
                  </a:cubicBezTo>
                  <a:cubicBezTo>
                    <a:pt x="17234" y="16842"/>
                    <a:pt x="17485" y="17979"/>
                    <a:pt x="18239" y="18547"/>
                  </a:cubicBezTo>
                  <a:cubicBezTo>
                    <a:pt x="18992" y="19116"/>
                    <a:pt x="20248" y="19116"/>
                    <a:pt x="21504" y="19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3229632" y="76987"/>
              <a:ext cx="78719" cy="355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72" fill="norm" stroke="1" extrusionOk="0">
                  <a:moveTo>
                    <a:pt x="10907" y="0"/>
                  </a:moveTo>
                  <a:cubicBezTo>
                    <a:pt x="9202" y="1917"/>
                    <a:pt x="7497" y="3834"/>
                    <a:pt x="5507" y="7157"/>
                  </a:cubicBezTo>
                  <a:cubicBezTo>
                    <a:pt x="3518" y="10480"/>
                    <a:pt x="1244" y="15209"/>
                    <a:pt x="392" y="17893"/>
                  </a:cubicBezTo>
                  <a:cubicBezTo>
                    <a:pt x="-461" y="20578"/>
                    <a:pt x="107" y="21217"/>
                    <a:pt x="1813" y="21408"/>
                  </a:cubicBezTo>
                  <a:cubicBezTo>
                    <a:pt x="3518" y="21600"/>
                    <a:pt x="6360" y="21344"/>
                    <a:pt x="9771" y="20833"/>
                  </a:cubicBezTo>
                  <a:cubicBezTo>
                    <a:pt x="13181" y="20322"/>
                    <a:pt x="17160" y="19555"/>
                    <a:pt x="21139" y="18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3194050" y="261137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3348793" y="254787"/>
              <a:ext cx="101222" cy="163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4" h="21371" fill="norm" stroke="1" extrusionOk="0">
                  <a:moveTo>
                    <a:pt x="12237" y="0"/>
                  </a:moveTo>
                  <a:cubicBezTo>
                    <a:pt x="10119" y="277"/>
                    <a:pt x="8002" y="554"/>
                    <a:pt x="5672" y="3600"/>
                  </a:cubicBezTo>
                  <a:cubicBezTo>
                    <a:pt x="3343" y="6646"/>
                    <a:pt x="802" y="12462"/>
                    <a:pt x="166" y="15923"/>
                  </a:cubicBezTo>
                  <a:cubicBezTo>
                    <a:pt x="-469" y="19385"/>
                    <a:pt x="802" y="20492"/>
                    <a:pt x="2496" y="21046"/>
                  </a:cubicBezTo>
                  <a:cubicBezTo>
                    <a:pt x="4190" y="21600"/>
                    <a:pt x="6307" y="21600"/>
                    <a:pt x="9696" y="19800"/>
                  </a:cubicBezTo>
                  <a:cubicBezTo>
                    <a:pt x="13084" y="18000"/>
                    <a:pt x="17743" y="14400"/>
                    <a:pt x="19437" y="11077"/>
                  </a:cubicBezTo>
                  <a:cubicBezTo>
                    <a:pt x="21131" y="7754"/>
                    <a:pt x="19860" y="4708"/>
                    <a:pt x="18590" y="1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3505670" y="261137"/>
              <a:ext cx="56681" cy="18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00" fill="norm" stroke="1" extrusionOk="0">
                  <a:moveTo>
                    <a:pt x="9422" y="0"/>
                  </a:moveTo>
                  <a:cubicBezTo>
                    <a:pt x="10222" y="5462"/>
                    <a:pt x="11022" y="10924"/>
                    <a:pt x="11022" y="14276"/>
                  </a:cubicBezTo>
                  <a:cubicBezTo>
                    <a:pt x="11022" y="17628"/>
                    <a:pt x="10222" y="18869"/>
                    <a:pt x="8222" y="19862"/>
                  </a:cubicBezTo>
                  <a:cubicBezTo>
                    <a:pt x="6222" y="20855"/>
                    <a:pt x="3022" y="21600"/>
                    <a:pt x="1422" y="21352"/>
                  </a:cubicBezTo>
                  <a:cubicBezTo>
                    <a:pt x="-178" y="21103"/>
                    <a:pt x="-178" y="19862"/>
                    <a:pt x="222" y="18621"/>
                  </a:cubicBezTo>
                  <a:cubicBezTo>
                    <a:pt x="622" y="17379"/>
                    <a:pt x="1422" y="16138"/>
                    <a:pt x="5022" y="14897"/>
                  </a:cubicBezTo>
                  <a:cubicBezTo>
                    <a:pt x="8622" y="13655"/>
                    <a:pt x="15022" y="12414"/>
                    <a:pt x="21422" y="1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3505199" y="261137"/>
              <a:ext cx="152401" cy="18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0"/>
                  </a:moveTo>
                  <a:cubicBezTo>
                    <a:pt x="1500" y="497"/>
                    <a:pt x="3000" y="993"/>
                    <a:pt x="4650" y="3724"/>
                  </a:cubicBezTo>
                  <a:cubicBezTo>
                    <a:pt x="6300" y="6455"/>
                    <a:pt x="8100" y="11421"/>
                    <a:pt x="8850" y="14524"/>
                  </a:cubicBezTo>
                  <a:cubicBezTo>
                    <a:pt x="9600" y="17628"/>
                    <a:pt x="9300" y="18869"/>
                    <a:pt x="8550" y="19862"/>
                  </a:cubicBezTo>
                  <a:cubicBezTo>
                    <a:pt x="7800" y="20855"/>
                    <a:pt x="6600" y="21600"/>
                    <a:pt x="5700" y="21352"/>
                  </a:cubicBezTo>
                  <a:cubicBezTo>
                    <a:pt x="4800" y="21103"/>
                    <a:pt x="4200" y="19862"/>
                    <a:pt x="5100" y="17007"/>
                  </a:cubicBezTo>
                  <a:cubicBezTo>
                    <a:pt x="6000" y="14152"/>
                    <a:pt x="8400" y="9683"/>
                    <a:pt x="11400" y="6703"/>
                  </a:cubicBezTo>
                  <a:cubicBezTo>
                    <a:pt x="14400" y="3724"/>
                    <a:pt x="18000" y="2234"/>
                    <a:pt x="21600" y="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0" y="559950"/>
              <a:ext cx="3505200" cy="240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fill="norm" stroke="1" extrusionOk="0">
                  <a:moveTo>
                    <a:pt x="0" y="21567"/>
                  </a:moveTo>
                  <a:cubicBezTo>
                    <a:pt x="117" y="20620"/>
                    <a:pt x="235" y="19672"/>
                    <a:pt x="522" y="18914"/>
                  </a:cubicBezTo>
                  <a:cubicBezTo>
                    <a:pt x="809" y="18156"/>
                    <a:pt x="1265" y="17588"/>
                    <a:pt x="1741" y="16925"/>
                  </a:cubicBezTo>
                  <a:cubicBezTo>
                    <a:pt x="2217" y="16262"/>
                    <a:pt x="2713" y="15504"/>
                    <a:pt x="3222" y="14841"/>
                  </a:cubicBezTo>
                  <a:cubicBezTo>
                    <a:pt x="3730" y="14178"/>
                    <a:pt x="4252" y="13609"/>
                    <a:pt x="4741" y="13041"/>
                  </a:cubicBezTo>
                  <a:cubicBezTo>
                    <a:pt x="5230" y="12472"/>
                    <a:pt x="5687" y="11904"/>
                    <a:pt x="6183" y="11241"/>
                  </a:cubicBezTo>
                  <a:cubicBezTo>
                    <a:pt x="6678" y="10578"/>
                    <a:pt x="7213" y="9820"/>
                    <a:pt x="7676" y="9251"/>
                  </a:cubicBezTo>
                  <a:cubicBezTo>
                    <a:pt x="8139" y="8683"/>
                    <a:pt x="8530" y="8304"/>
                    <a:pt x="8922" y="7830"/>
                  </a:cubicBezTo>
                  <a:cubicBezTo>
                    <a:pt x="9313" y="7356"/>
                    <a:pt x="9704" y="6788"/>
                    <a:pt x="10115" y="6220"/>
                  </a:cubicBezTo>
                  <a:cubicBezTo>
                    <a:pt x="10526" y="5651"/>
                    <a:pt x="10957" y="5083"/>
                    <a:pt x="11387" y="4514"/>
                  </a:cubicBezTo>
                  <a:cubicBezTo>
                    <a:pt x="11817" y="3946"/>
                    <a:pt x="12248" y="3378"/>
                    <a:pt x="12776" y="2809"/>
                  </a:cubicBezTo>
                  <a:cubicBezTo>
                    <a:pt x="13304" y="2241"/>
                    <a:pt x="13930" y="1672"/>
                    <a:pt x="14439" y="1293"/>
                  </a:cubicBezTo>
                  <a:cubicBezTo>
                    <a:pt x="14948" y="914"/>
                    <a:pt x="15339" y="725"/>
                    <a:pt x="15796" y="535"/>
                  </a:cubicBezTo>
                  <a:cubicBezTo>
                    <a:pt x="16252" y="346"/>
                    <a:pt x="16774" y="156"/>
                    <a:pt x="17276" y="62"/>
                  </a:cubicBezTo>
                  <a:cubicBezTo>
                    <a:pt x="17778" y="-33"/>
                    <a:pt x="18261" y="-33"/>
                    <a:pt x="18737" y="156"/>
                  </a:cubicBezTo>
                  <a:cubicBezTo>
                    <a:pt x="19213" y="346"/>
                    <a:pt x="19683" y="725"/>
                    <a:pt x="20159" y="1388"/>
                  </a:cubicBezTo>
                  <a:cubicBezTo>
                    <a:pt x="20635" y="2051"/>
                    <a:pt x="21117" y="2999"/>
                    <a:pt x="21600" y="3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234950" y="692937"/>
              <a:ext cx="33845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" y="20960"/>
                    <a:pt x="946" y="20320"/>
                    <a:pt x="1418" y="19840"/>
                  </a:cubicBezTo>
                  <a:cubicBezTo>
                    <a:pt x="1891" y="19360"/>
                    <a:pt x="2364" y="19040"/>
                    <a:pt x="2837" y="18560"/>
                  </a:cubicBezTo>
                  <a:cubicBezTo>
                    <a:pt x="3310" y="18080"/>
                    <a:pt x="3782" y="17440"/>
                    <a:pt x="4269" y="16720"/>
                  </a:cubicBezTo>
                  <a:cubicBezTo>
                    <a:pt x="4755" y="16000"/>
                    <a:pt x="5255" y="15200"/>
                    <a:pt x="5782" y="14480"/>
                  </a:cubicBezTo>
                  <a:cubicBezTo>
                    <a:pt x="6308" y="13760"/>
                    <a:pt x="6862" y="13120"/>
                    <a:pt x="7409" y="12400"/>
                  </a:cubicBezTo>
                  <a:cubicBezTo>
                    <a:pt x="7956" y="11680"/>
                    <a:pt x="8497" y="10880"/>
                    <a:pt x="9057" y="10160"/>
                  </a:cubicBezTo>
                  <a:cubicBezTo>
                    <a:pt x="9618" y="9440"/>
                    <a:pt x="10199" y="8800"/>
                    <a:pt x="10766" y="8240"/>
                  </a:cubicBezTo>
                  <a:cubicBezTo>
                    <a:pt x="11334" y="7680"/>
                    <a:pt x="11887" y="7200"/>
                    <a:pt x="12448" y="6720"/>
                  </a:cubicBezTo>
                  <a:cubicBezTo>
                    <a:pt x="13009" y="6240"/>
                    <a:pt x="13576" y="5760"/>
                    <a:pt x="14116" y="5360"/>
                  </a:cubicBezTo>
                  <a:cubicBezTo>
                    <a:pt x="14657" y="4960"/>
                    <a:pt x="15170" y="4640"/>
                    <a:pt x="15690" y="4240"/>
                  </a:cubicBezTo>
                  <a:cubicBezTo>
                    <a:pt x="16210" y="3840"/>
                    <a:pt x="16737" y="3360"/>
                    <a:pt x="17271" y="2880"/>
                  </a:cubicBezTo>
                  <a:cubicBezTo>
                    <a:pt x="17804" y="2400"/>
                    <a:pt x="18344" y="1920"/>
                    <a:pt x="18905" y="1520"/>
                  </a:cubicBezTo>
                  <a:cubicBezTo>
                    <a:pt x="19466" y="1120"/>
                    <a:pt x="20047" y="800"/>
                    <a:pt x="20499" y="560"/>
                  </a:cubicBezTo>
                  <a:cubicBezTo>
                    <a:pt x="20952" y="320"/>
                    <a:pt x="21276" y="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3871054" y="389079"/>
              <a:ext cx="27846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532" fill="norm" stroke="1" extrusionOk="0">
                  <a:moveTo>
                    <a:pt x="11040" y="13332"/>
                  </a:moveTo>
                  <a:cubicBezTo>
                    <a:pt x="4868" y="6132"/>
                    <a:pt x="-1303" y="-1068"/>
                    <a:pt x="240" y="132"/>
                  </a:cubicBezTo>
                  <a:cubicBezTo>
                    <a:pt x="1783" y="1332"/>
                    <a:pt x="11040" y="10932"/>
                    <a:pt x="20297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3879850" y="610387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889475" y="1578674"/>
              <a:ext cx="336076" cy="631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90" fill="norm" stroke="1" extrusionOk="0">
                  <a:moveTo>
                    <a:pt x="4830" y="2487"/>
                  </a:moveTo>
                  <a:cubicBezTo>
                    <a:pt x="4830" y="2847"/>
                    <a:pt x="4830" y="3207"/>
                    <a:pt x="4425" y="3603"/>
                  </a:cubicBezTo>
                  <a:cubicBezTo>
                    <a:pt x="4020" y="3999"/>
                    <a:pt x="3210" y="4431"/>
                    <a:pt x="2467" y="4647"/>
                  </a:cubicBezTo>
                  <a:cubicBezTo>
                    <a:pt x="1725" y="4863"/>
                    <a:pt x="1050" y="4863"/>
                    <a:pt x="712" y="4611"/>
                  </a:cubicBezTo>
                  <a:cubicBezTo>
                    <a:pt x="375" y="4359"/>
                    <a:pt x="375" y="3855"/>
                    <a:pt x="1050" y="3135"/>
                  </a:cubicBezTo>
                  <a:cubicBezTo>
                    <a:pt x="1725" y="2415"/>
                    <a:pt x="3075" y="1479"/>
                    <a:pt x="4020" y="867"/>
                  </a:cubicBezTo>
                  <a:cubicBezTo>
                    <a:pt x="4965" y="255"/>
                    <a:pt x="5505" y="-33"/>
                    <a:pt x="5775" y="3"/>
                  </a:cubicBezTo>
                  <a:cubicBezTo>
                    <a:pt x="6045" y="39"/>
                    <a:pt x="6045" y="399"/>
                    <a:pt x="6045" y="2019"/>
                  </a:cubicBezTo>
                  <a:cubicBezTo>
                    <a:pt x="6045" y="3639"/>
                    <a:pt x="6045" y="6519"/>
                    <a:pt x="5572" y="8859"/>
                  </a:cubicBezTo>
                  <a:cubicBezTo>
                    <a:pt x="5100" y="11199"/>
                    <a:pt x="4155" y="12999"/>
                    <a:pt x="3210" y="14043"/>
                  </a:cubicBezTo>
                  <a:cubicBezTo>
                    <a:pt x="2265" y="15087"/>
                    <a:pt x="1320" y="15375"/>
                    <a:pt x="712" y="15339"/>
                  </a:cubicBezTo>
                  <a:cubicBezTo>
                    <a:pt x="105" y="15303"/>
                    <a:pt x="-165" y="14943"/>
                    <a:pt x="105" y="14187"/>
                  </a:cubicBezTo>
                  <a:cubicBezTo>
                    <a:pt x="375" y="13431"/>
                    <a:pt x="1185" y="12279"/>
                    <a:pt x="2737" y="10803"/>
                  </a:cubicBezTo>
                  <a:cubicBezTo>
                    <a:pt x="4290" y="9327"/>
                    <a:pt x="6585" y="7527"/>
                    <a:pt x="8475" y="5979"/>
                  </a:cubicBezTo>
                  <a:cubicBezTo>
                    <a:pt x="10365" y="4431"/>
                    <a:pt x="11850" y="3135"/>
                    <a:pt x="12795" y="2307"/>
                  </a:cubicBezTo>
                  <a:cubicBezTo>
                    <a:pt x="13740" y="1479"/>
                    <a:pt x="14145" y="1119"/>
                    <a:pt x="14348" y="1119"/>
                  </a:cubicBezTo>
                  <a:cubicBezTo>
                    <a:pt x="14550" y="1119"/>
                    <a:pt x="14550" y="1479"/>
                    <a:pt x="13943" y="2919"/>
                  </a:cubicBezTo>
                  <a:cubicBezTo>
                    <a:pt x="13335" y="4359"/>
                    <a:pt x="12120" y="6879"/>
                    <a:pt x="11108" y="9147"/>
                  </a:cubicBezTo>
                  <a:cubicBezTo>
                    <a:pt x="10095" y="11415"/>
                    <a:pt x="9285" y="13431"/>
                    <a:pt x="8678" y="15303"/>
                  </a:cubicBezTo>
                  <a:cubicBezTo>
                    <a:pt x="8070" y="17175"/>
                    <a:pt x="7665" y="18903"/>
                    <a:pt x="7665" y="19947"/>
                  </a:cubicBezTo>
                  <a:cubicBezTo>
                    <a:pt x="7665" y="20991"/>
                    <a:pt x="8070" y="21351"/>
                    <a:pt x="8678" y="21459"/>
                  </a:cubicBezTo>
                  <a:cubicBezTo>
                    <a:pt x="9285" y="21567"/>
                    <a:pt x="10095" y="21423"/>
                    <a:pt x="11040" y="20559"/>
                  </a:cubicBezTo>
                  <a:cubicBezTo>
                    <a:pt x="11985" y="19695"/>
                    <a:pt x="13065" y="18111"/>
                    <a:pt x="13672" y="16887"/>
                  </a:cubicBezTo>
                  <a:cubicBezTo>
                    <a:pt x="14280" y="15663"/>
                    <a:pt x="14415" y="14799"/>
                    <a:pt x="14280" y="14115"/>
                  </a:cubicBezTo>
                  <a:cubicBezTo>
                    <a:pt x="14145" y="13431"/>
                    <a:pt x="13740" y="12927"/>
                    <a:pt x="13943" y="12675"/>
                  </a:cubicBezTo>
                  <a:cubicBezTo>
                    <a:pt x="14145" y="12423"/>
                    <a:pt x="14955" y="12423"/>
                    <a:pt x="16305" y="12171"/>
                  </a:cubicBezTo>
                  <a:cubicBezTo>
                    <a:pt x="17655" y="11919"/>
                    <a:pt x="19545" y="11415"/>
                    <a:pt x="21435" y="10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2241550" y="1488334"/>
              <a:ext cx="120650" cy="50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21600" y="3757"/>
                  </a:moveTo>
                  <a:cubicBezTo>
                    <a:pt x="21600" y="2845"/>
                    <a:pt x="21600" y="1934"/>
                    <a:pt x="21032" y="1296"/>
                  </a:cubicBezTo>
                  <a:cubicBezTo>
                    <a:pt x="20463" y="658"/>
                    <a:pt x="19326" y="294"/>
                    <a:pt x="17811" y="111"/>
                  </a:cubicBezTo>
                  <a:cubicBezTo>
                    <a:pt x="16295" y="-71"/>
                    <a:pt x="14400" y="-71"/>
                    <a:pt x="12316" y="430"/>
                  </a:cubicBezTo>
                  <a:cubicBezTo>
                    <a:pt x="10232" y="932"/>
                    <a:pt x="7958" y="1934"/>
                    <a:pt x="5874" y="4121"/>
                  </a:cubicBezTo>
                  <a:cubicBezTo>
                    <a:pt x="3789" y="6309"/>
                    <a:pt x="1895" y="9681"/>
                    <a:pt x="1516" y="12552"/>
                  </a:cubicBezTo>
                  <a:cubicBezTo>
                    <a:pt x="1137" y="15423"/>
                    <a:pt x="2274" y="17792"/>
                    <a:pt x="2274" y="19205"/>
                  </a:cubicBezTo>
                  <a:cubicBezTo>
                    <a:pt x="2274" y="20618"/>
                    <a:pt x="1137" y="21073"/>
                    <a:pt x="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2165350" y="1829587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2510366" y="1491834"/>
              <a:ext cx="143934" cy="52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21600" y="574"/>
                  </a:moveTo>
                  <a:cubicBezTo>
                    <a:pt x="20329" y="312"/>
                    <a:pt x="19059" y="49"/>
                    <a:pt x="17629" y="6"/>
                  </a:cubicBezTo>
                  <a:cubicBezTo>
                    <a:pt x="16200" y="-38"/>
                    <a:pt x="14612" y="137"/>
                    <a:pt x="12071" y="1230"/>
                  </a:cubicBezTo>
                  <a:cubicBezTo>
                    <a:pt x="9529" y="2323"/>
                    <a:pt x="6035" y="4334"/>
                    <a:pt x="3653" y="7045"/>
                  </a:cubicBezTo>
                  <a:cubicBezTo>
                    <a:pt x="1271" y="9756"/>
                    <a:pt x="0" y="13167"/>
                    <a:pt x="0" y="15572"/>
                  </a:cubicBezTo>
                  <a:cubicBezTo>
                    <a:pt x="0" y="17977"/>
                    <a:pt x="1271" y="19376"/>
                    <a:pt x="2700" y="20207"/>
                  </a:cubicBezTo>
                  <a:cubicBezTo>
                    <a:pt x="4129" y="21037"/>
                    <a:pt x="5718" y="21300"/>
                    <a:pt x="7306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2865966" y="1581937"/>
              <a:ext cx="153224" cy="62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566" fill="norm" stroke="1" extrusionOk="0">
                  <a:moveTo>
                    <a:pt x="1459" y="7688"/>
                  </a:moveTo>
                  <a:cubicBezTo>
                    <a:pt x="1168" y="8420"/>
                    <a:pt x="876" y="9153"/>
                    <a:pt x="1168" y="10690"/>
                  </a:cubicBezTo>
                  <a:cubicBezTo>
                    <a:pt x="1459" y="12228"/>
                    <a:pt x="2335" y="14571"/>
                    <a:pt x="2481" y="16365"/>
                  </a:cubicBezTo>
                  <a:cubicBezTo>
                    <a:pt x="2627" y="18159"/>
                    <a:pt x="2043" y="19403"/>
                    <a:pt x="1605" y="20245"/>
                  </a:cubicBezTo>
                  <a:cubicBezTo>
                    <a:pt x="1168" y="21087"/>
                    <a:pt x="876" y="21527"/>
                    <a:pt x="584" y="21563"/>
                  </a:cubicBezTo>
                  <a:cubicBezTo>
                    <a:pt x="292" y="21600"/>
                    <a:pt x="0" y="21234"/>
                    <a:pt x="0" y="19916"/>
                  </a:cubicBezTo>
                  <a:cubicBezTo>
                    <a:pt x="0" y="18598"/>
                    <a:pt x="292" y="16328"/>
                    <a:pt x="876" y="13948"/>
                  </a:cubicBezTo>
                  <a:cubicBezTo>
                    <a:pt x="1459" y="11569"/>
                    <a:pt x="2335" y="9079"/>
                    <a:pt x="3065" y="7139"/>
                  </a:cubicBezTo>
                  <a:cubicBezTo>
                    <a:pt x="3795" y="5199"/>
                    <a:pt x="4378" y="3807"/>
                    <a:pt x="4962" y="2782"/>
                  </a:cubicBezTo>
                  <a:cubicBezTo>
                    <a:pt x="5546" y="1757"/>
                    <a:pt x="6130" y="1098"/>
                    <a:pt x="7005" y="659"/>
                  </a:cubicBezTo>
                  <a:cubicBezTo>
                    <a:pt x="7881" y="220"/>
                    <a:pt x="9049" y="0"/>
                    <a:pt x="10362" y="0"/>
                  </a:cubicBezTo>
                  <a:cubicBezTo>
                    <a:pt x="11676" y="0"/>
                    <a:pt x="13135" y="220"/>
                    <a:pt x="15324" y="1208"/>
                  </a:cubicBezTo>
                  <a:cubicBezTo>
                    <a:pt x="17514" y="2197"/>
                    <a:pt x="20432" y="3954"/>
                    <a:pt x="21016" y="5308"/>
                  </a:cubicBezTo>
                  <a:cubicBezTo>
                    <a:pt x="21600" y="6663"/>
                    <a:pt x="19849" y="7615"/>
                    <a:pt x="17659" y="8384"/>
                  </a:cubicBezTo>
                  <a:cubicBezTo>
                    <a:pt x="15470" y="9153"/>
                    <a:pt x="12843" y="9738"/>
                    <a:pt x="10508" y="10068"/>
                  </a:cubicBezTo>
                  <a:cubicBezTo>
                    <a:pt x="8173" y="10397"/>
                    <a:pt x="6130" y="10471"/>
                    <a:pt x="6568" y="10361"/>
                  </a:cubicBezTo>
                  <a:cubicBezTo>
                    <a:pt x="7005" y="10251"/>
                    <a:pt x="9924" y="9958"/>
                    <a:pt x="12843" y="9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3060700" y="1842287"/>
              <a:ext cx="952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4400"/>
                    <a:pt x="10560" y="8800"/>
                    <a:pt x="14160" y="12400"/>
                  </a:cubicBezTo>
                  <a:cubicBezTo>
                    <a:pt x="17760" y="16000"/>
                    <a:pt x="19680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3067050" y="1810537"/>
              <a:ext cx="762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2475"/>
                    <a:pt x="13200" y="4950"/>
                    <a:pt x="9600" y="8550"/>
                  </a:cubicBezTo>
                  <a:cubicBezTo>
                    <a:pt x="6000" y="12150"/>
                    <a:pt x="3000" y="168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3239077" y="1630474"/>
              <a:ext cx="113724" cy="258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91" fill="norm" stroke="1" extrusionOk="0">
                  <a:moveTo>
                    <a:pt x="21491" y="186"/>
                  </a:moveTo>
                  <a:cubicBezTo>
                    <a:pt x="19491" y="12"/>
                    <a:pt x="17491" y="-162"/>
                    <a:pt x="15491" y="273"/>
                  </a:cubicBezTo>
                  <a:cubicBezTo>
                    <a:pt x="13491" y="709"/>
                    <a:pt x="11491" y="1754"/>
                    <a:pt x="8891" y="4454"/>
                  </a:cubicBezTo>
                  <a:cubicBezTo>
                    <a:pt x="6291" y="7154"/>
                    <a:pt x="3091" y="11509"/>
                    <a:pt x="1491" y="14209"/>
                  </a:cubicBezTo>
                  <a:cubicBezTo>
                    <a:pt x="-109" y="16909"/>
                    <a:pt x="-109" y="17954"/>
                    <a:pt x="91" y="18999"/>
                  </a:cubicBezTo>
                  <a:cubicBezTo>
                    <a:pt x="291" y="20044"/>
                    <a:pt x="691" y="21090"/>
                    <a:pt x="3091" y="21264"/>
                  </a:cubicBezTo>
                  <a:cubicBezTo>
                    <a:pt x="5491" y="21438"/>
                    <a:pt x="9891" y="20741"/>
                    <a:pt x="14291" y="20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3340893" y="1689887"/>
              <a:ext cx="151607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15187" y="0"/>
                  </a:moveTo>
                  <a:cubicBezTo>
                    <a:pt x="13987" y="4985"/>
                    <a:pt x="12787" y="9969"/>
                    <a:pt x="11287" y="13292"/>
                  </a:cubicBezTo>
                  <a:cubicBezTo>
                    <a:pt x="9787" y="16615"/>
                    <a:pt x="7987" y="18277"/>
                    <a:pt x="6487" y="19523"/>
                  </a:cubicBezTo>
                  <a:cubicBezTo>
                    <a:pt x="4987" y="20769"/>
                    <a:pt x="3787" y="21600"/>
                    <a:pt x="2737" y="21462"/>
                  </a:cubicBezTo>
                  <a:cubicBezTo>
                    <a:pt x="1687" y="21323"/>
                    <a:pt x="787" y="20215"/>
                    <a:pt x="337" y="18969"/>
                  </a:cubicBezTo>
                  <a:cubicBezTo>
                    <a:pt x="-113" y="17723"/>
                    <a:pt x="-113" y="16338"/>
                    <a:pt x="337" y="14954"/>
                  </a:cubicBezTo>
                  <a:cubicBezTo>
                    <a:pt x="787" y="13569"/>
                    <a:pt x="1687" y="12185"/>
                    <a:pt x="4087" y="12462"/>
                  </a:cubicBezTo>
                  <a:cubicBezTo>
                    <a:pt x="6487" y="12738"/>
                    <a:pt x="10387" y="14677"/>
                    <a:pt x="13537" y="16477"/>
                  </a:cubicBezTo>
                  <a:cubicBezTo>
                    <a:pt x="16687" y="18277"/>
                    <a:pt x="19087" y="19938"/>
                    <a:pt x="214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3568699" y="1620037"/>
              <a:ext cx="51336" cy="299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408" fill="norm" stroke="1" extrusionOk="0">
                  <a:moveTo>
                    <a:pt x="0" y="0"/>
                  </a:moveTo>
                  <a:cubicBezTo>
                    <a:pt x="6048" y="1813"/>
                    <a:pt x="12096" y="3625"/>
                    <a:pt x="15984" y="6193"/>
                  </a:cubicBezTo>
                  <a:cubicBezTo>
                    <a:pt x="19872" y="8761"/>
                    <a:pt x="21600" y="12084"/>
                    <a:pt x="20736" y="14803"/>
                  </a:cubicBezTo>
                  <a:cubicBezTo>
                    <a:pt x="19872" y="17522"/>
                    <a:pt x="16416" y="19636"/>
                    <a:pt x="12528" y="20618"/>
                  </a:cubicBezTo>
                  <a:cubicBezTo>
                    <a:pt x="8640" y="21600"/>
                    <a:pt x="4320" y="21449"/>
                    <a:pt x="0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3613150" y="1531137"/>
              <a:ext cx="131086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600" fill="norm" stroke="1" extrusionOk="0">
                  <a:moveTo>
                    <a:pt x="13162" y="0"/>
                  </a:moveTo>
                  <a:cubicBezTo>
                    <a:pt x="15525" y="1600"/>
                    <a:pt x="17887" y="3200"/>
                    <a:pt x="19406" y="5650"/>
                  </a:cubicBezTo>
                  <a:cubicBezTo>
                    <a:pt x="20925" y="8100"/>
                    <a:pt x="21600" y="11400"/>
                    <a:pt x="19912" y="14100"/>
                  </a:cubicBezTo>
                  <a:cubicBezTo>
                    <a:pt x="18225" y="16800"/>
                    <a:pt x="14175" y="18900"/>
                    <a:pt x="10462" y="20050"/>
                  </a:cubicBezTo>
                  <a:cubicBezTo>
                    <a:pt x="6750" y="21200"/>
                    <a:pt x="3375" y="21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4495799" y="1766087"/>
              <a:ext cx="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4514849" y="1670837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4576632" y="1686452"/>
              <a:ext cx="107451" cy="217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5" h="21521" fill="norm" stroke="1" extrusionOk="0">
                  <a:moveTo>
                    <a:pt x="11125" y="4115"/>
                  </a:moveTo>
                  <a:cubicBezTo>
                    <a:pt x="11525" y="3067"/>
                    <a:pt x="11925" y="2018"/>
                    <a:pt x="11125" y="1284"/>
                  </a:cubicBezTo>
                  <a:cubicBezTo>
                    <a:pt x="10325" y="550"/>
                    <a:pt x="8325" y="131"/>
                    <a:pt x="6325" y="26"/>
                  </a:cubicBezTo>
                  <a:cubicBezTo>
                    <a:pt x="4325" y="-79"/>
                    <a:pt x="2325" y="131"/>
                    <a:pt x="1125" y="760"/>
                  </a:cubicBezTo>
                  <a:cubicBezTo>
                    <a:pt x="-75" y="1389"/>
                    <a:pt x="-475" y="2438"/>
                    <a:pt x="725" y="4010"/>
                  </a:cubicBezTo>
                  <a:cubicBezTo>
                    <a:pt x="1925" y="5583"/>
                    <a:pt x="4725" y="7680"/>
                    <a:pt x="8125" y="9777"/>
                  </a:cubicBezTo>
                  <a:cubicBezTo>
                    <a:pt x="11525" y="11874"/>
                    <a:pt x="15525" y="13971"/>
                    <a:pt x="17925" y="15649"/>
                  </a:cubicBezTo>
                  <a:cubicBezTo>
                    <a:pt x="20325" y="17327"/>
                    <a:pt x="21125" y="18585"/>
                    <a:pt x="19325" y="19634"/>
                  </a:cubicBezTo>
                  <a:cubicBezTo>
                    <a:pt x="17525" y="20682"/>
                    <a:pt x="13125" y="21521"/>
                    <a:pt x="10325" y="21521"/>
                  </a:cubicBezTo>
                  <a:cubicBezTo>
                    <a:pt x="7525" y="21521"/>
                    <a:pt x="6325" y="20682"/>
                    <a:pt x="5125" y="19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5335924" y="1681893"/>
              <a:ext cx="188576" cy="214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0836" fill="norm" stroke="1" extrusionOk="0">
                  <a:moveTo>
                    <a:pt x="12022" y="6948"/>
                  </a:moveTo>
                  <a:cubicBezTo>
                    <a:pt x="12022" y="5508"/>
                    <a:pt x="12022" y="4068"/>
                    <a:pt x="11662" y="2834"/>
                  </a:cubicBezTo>
                  <a:cubicBezTo>
                    <a:pt x="11302" y="1599"/>
                    <a:pt x="10582" y="571"/>
                    <a:pt x="9622" y="159"/>
                  </a:cubicBezTo>
                  <a:cubicBezTo>
                    <a:pt x="8662" y="-252"/>
                    <a:pt x="7462" y="-46"/>
                    <a:pt x="5782" y="2937"/>
                  </a:cubicBezTo>
                  <a:cubicBezTo>
                    <a:pt x="4102" y="5919"/>
                    <a:pt x="1942" y="11679"/>
                    <a:pt x="862" y="15074"/>
                  </a:cubicBezTo>
                  <a:cubicBezTo>
                    <a:pt x="-218" y="18468"/>
                    <a:pt x="-218" y="19497"/>
                    <a:pt x="502" y="20217"/>
                  </a:cubicBezTo>
                  <a:cubicBezTo>
                    <a:pt x="1222" y="20937"/>
                    <a:pt x="2662" y="21348"/>
                    <a:pt x="4582" y="19599"/>
                  </a:cubicBezTo>
                  <a:cubicBezTo>
                    <a:pt x="6502" y="17851"/>
                    <a:pt x="8902" y="13942"/>
                    <a:pt x="10342" y="11268"/>
                  </a:cubicBezTo>
                  <a:cubicBezTo>
                    <a:pt x="11782" y="8594"/>
                    <a:pt x="12262" y="7154"/>
                    <a:pt x="12502" y="7051"/>
                  </a:cubicBezTo>
                  <a:cubicBezTo>
                    <a:pt x="12742" y="6948"/>
                    <a:pt x="12742" y="8182"/>
                    <a:pt x="12862" y="9314"/>
                  </a:cubicBezTo>
                  <a:cubicBezTo>
                    <a:pt x="12982" y="10445"/>
                    <a:pt x="13222" y="11474"/>
                    <a:pt x="14662" y="12605"/>
                  </a:cubicBezTo>
                  <a:cubicBezTo>
                    <a:pt x="16102" y="13737"/>
                    <a:pt x="18742" y="14971"/>
                    <a:pt x="21382" y="16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6076950" y="1442591"/>
              <a:ext cx="127000" cy="475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21600" y="1983"/>
                  </a:moveTo>
                  <a:cubicBezTo>
                    <a:pt x="20880" y="1507"/>
                    <a:pt x="20160" y="1031"/>
                    <a:pt x="18000" y="603"/>
                  </a:cubicBezTo>
                  <a:cubicBezTo>
                    <a:pt x="15840" y="175"/>
                    <a:pt x="12240" y="-206"/>
                    <a:pt x="9720" y="127"/>
                  </a:cubicBezTo>
                  <a:cubicBezTo>
                    <a:pt x="7200" y="460"/>
                    <a:pt x="5760" y="1507"/>
                    <a:pt x="4500" y="3743"/>
                  </a:cubicBezTo>
                  <a:cubicBezTo>
                    <a:pt x="3240" y="5979"/>
                    <a:pt x="2160" y="9405"/>
                    <a:pt x="1440" y="12545"/>
                  </a:cubicBezTo>
                  <a:cubicBezTo>
                    <a:pt x="720" y="15685"/>
                    <a:pt x="360" y="18539"/>
                    <a:pt x="0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6019800" y="1759737"/>
              <a:ext cx="101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6153150" y="1721637"/>
              <a:ext cx="1079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41" y="0"/>
                  </a:moveTo>
                  <a:cubicBezTo>
                    <a:pt x="1271" y="3046"/>
                    <a:pt x="0" y="6092"/>
                    <a:pt x="0" y="9277"/>
                  </a:cubicBezTo>
                  <a:cubicBezTo>
                    <a:pt x="0" y="12462"/>
                    <a:pt x="1271" y="15785"/>
                    <a:pt x="2965" y="17723"/>
                  </a:cubicBezTo>
                  <a:cubicBezTo>
                    <a:pt x="4659" y="19662"/>
                    <a:pt x="6776" y="20215"/>
                    <a:pt x="8471" y="19938"/>
                  </a:cubicBezTo>
                  <a:cubicBezTo>
                    <a:pt x="10165" y="19662"/>
                    <a:pt x="11435" y="18554"/>
                    <a:pt x="12918" y="16477"/>
                  </a:cubicBezTo>
                  <a:cubicBezTo>
                    <a:pt x="14400" y="14400"/>
                    <a:pt x="16094" y="11354"/>
                    <a:pt x="17153" y="9138"/>
                  </a:cubicBezTo>
                  <a:cubicBezTo>
                    <a:pt x="18212" y="6923"/>
                    <a:pt x="18635" y="5538"/>
                    <a:pt x="18424" y="5677"/>
                  </a:cubicBezTo>
                  <a:cubicBezTo>
                    <a:pt x="18212" y="5815"/>
                    <a:pt x="17365" y="7477"/>
                    <a:pt x="16941" y="9831"/>
                  </a:cubicBezTo>
                  <a:cubicBezTo>
                    <a:pt x="16518" y="12185"/>
                    <a:pt x="16518" y="15231"/>
                    <a:pt x="17153" y="17308"/>
                  </a:cubicBezTo>
                  <a:cubicBezTo>
                    <a:pt x="17788" y="19385"/>
                    <a:pt x="19059" y="20492"/>
                    <a:pt x="19906" y="21046"/>
                  </a:cubicBezTo>
                  <a:cubicBezTo>
                    <a:pt x="20753" y="21600"/>
                    <a:pt x="2117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6299200" y="1724681"/>
              <a:ext cx="101600" cy="162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8100" y="5417"/>
                  </a:moveTo>
                  <a:cubicBezTo>
                    <a:pt x="6300" y="6248"/>
                    <a:pt x="4500" y="7079"/>
                    <a:pt x="3150" y="9017"/>
                  </a:cubicBezTo>
                  <a:cubicBezTo>
                    <a:pt x="1800" y="10956"/>
                    <a:pt x="900" y="14002"/>
                    <a:pt x="450" y="16217"/>
                  </a:cubicBezTo>
                  <a:cubicBezTo>
                    <a:pt x="0" y="18433"/>
                    <a:pt x="0" y="19817"/>
                    <a:pt x="0" y="19817"/>
                  </a:cubicBezTo>
                  <a:cubicBezTo>
                    <a:pt x="0" y="19817"/>
                    <a:pt x="0" y="18433"/>
                    <a:pt x="1125" y="15664"/>
                  </a:cubicBezTo>
                  <a:cubicBezTo>
                    <a:pt x="2250" y="12894"/>
                    <a:pt x="4500" y="8740"/>
                    <a:pt x="6750" y="5694"/>
                  </a:cubicBezTo>
                  <a:cubicBezTo>
                    <a:pt x="9000" y="2648"/>
                    <a:pt x="11250" y="710"/>
                    <a:pt x="13275" y="156"/>
                  </a:cubicBezTo>
                  <a:cubicBezTo>
                    <a:pt x="15300" y="-398"/>
                    <a:pt x="17100" y="433"/>
                    <a:pt x="18450" y="4171"/>
                  </a:cubicBezTo>
                  <a:cubicBezTo>
                    <a:pt x="19800" y="7910"/>
                    <a:pt x="20700" y="14556"/>
                    <a:pt x="21600" y="21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6458455" y="1730387"/>
              <a:ext cx="62995" cy="173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025" fill="norm" stroke="1" extrusionOk="0">
                  <a:moveTo>
                    <a:pt x="21428" y="3565"/>
                  </a:moveTo>
                  <a:cubicBezTo>
                    <a:pt x="20708" y="2022"/>
                    <a:pt x="19988" y="479"/>
                    <a:pt x="18188" y="94"/>
                  </a:cubicBezTo>
                  <a:cubicBezTo>
                    <a:pt x="16388" y="-292"/>
                    <a:pt x="13508" y="479"/>
                    <a:pt x="10268" y="2922"/>
                  </a:cubicBezTo>
                  <a:cubicBezTo>
                    <a:pt x="7028" y="5365"/>
                    <a:pt x="3428" y="9479"/>
                    <a:pt x="1628" y="12179"/>
                  </a:cubicBezTo>
                  <a:cubicBezTo>
                    <a:pt x="-172" y="14879"/>
                    <a:pt x="-172" y="16165"/>
                    <a:pt x="188" y="17579"/>
                  </a:cubicBezTo>
                  <a:cubicBezTo>
                    <a:pt x="548" y="18994"/>
                    <a:pt x="1268" y="20537"/>
                    <a:pt x="4508" y="20922"/>
                  </a:cubicBezTo>
                  <a:cubicBezTo>
                    <a:pt x="7748" y="21308"/>
                    <a:pt x="13508" y="20537"/>
                    <a:pt x="19268" y="19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6598548" y="1537487"/>
              <a:ext cx="94352" cy="356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541" fill="norm" stroke="1" extrusionOk="0">
                  <a:moveTo>
                    <a:pt x="21396" y="0"/>
                  </a:moveTo>
                  <a:cubicBezTo>
                    <a:pt x="17556" y="1022"/>
                    <a:pt x="13716" y="2045"/>
                    <a:pt x="10116" y="4601"/>
                  </a:cubicBezTo>
                  <a:cubicBezTo>
                    <a:pt x="6516" y="7157"/>
                    <a:pt x="3156" y="11247"/>
                    <a:pt x="1476" y="14059"/>
                  </a:cubicBezTo>
                  <a:cubicBezTo>
                    <a:pt x="-204" y="16871"/>
                    <a:pt x="-204" y="18405"/>
                    <a:pt x="276" y="19555"/>
                  </a:cubicBezTo>
                  <a:cubicBezTo>
                    <a:pt x="756" y="20705"/>
                    <a:pt x="1716" y="21472"/>
                    <a:pt x="3156" y="21536"/>
                  </a:cubicBezTo>
                  <a:cubicBezTo>
                    <a:pt x="4596" y="21600"/>
                    <a:pt x="6516" y="20961"/>
                    <a:pt x="8436" y="20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6582833" y="1664487"/>
              <a:ext cx="154518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59" y="13944"/>
                  </a:moveTo>
                  <a:cubicBezTo>
                    <a:pt x="1479" y="13397"/>
                    <a:pt x="0" y="12851"/>
                    <a:pt x="0" y="12167"/>
                  </a:cubicBezTo>
                  <a:cubicBezTo>
                    <a:pt x="0" y="11484"/>
                    <a:pt x="1479" y="10663"/>
                    <a:pt x="3107" y="10253"/>
                  </a:cubicBezTo>
                  <a:cubicBezTo>
                    <a:pt x="4734" y="9843"/>
                    <a:pt x="6510" y="9843"/>
                    <a:pt x="8433" y="11347"/>
                  </a:cubicBezTo>
                  <a:cubicBezTo>
                    <a:pt x="10356" y="12851"/>
                    <a:pt x="12427" y="15858"/>
                    <a:pt x="13463" y="18046"/>
                  </a:cubicBezTo>
                  <a:cubicBezTo>
                    <a:pt x="14499" y="20233"/>
                    <a:pt x="14499" y="21600"/>
                    <a:pt x="14795" y="21600"/>
                  </a:cubicBezTo>
                  <a:cubicBezTo>
                    <a:pt x="15090" y="21600"/>
                    <a:pt x="15682" y="20233"/>
                    <a:pt x="16866" y="16405"/>
                  </a:cubicBezTo>
                  <a:cubicBezTo>
                    <a:pt x="18049" y="12577"/>
                    <a:pt x="19825" y="62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6729843" y="1702587"/>
              <a:ext cx="102758" cy="159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1" h="21112" fill="norm" stroke="1" extrusionOk="0">
                  <a:moveTo>
                    <a:pt x="20560" y="0"/>
                  </a:moveTo>
                  <a:cubicBezTo>
                    <a:pt x="17172" y="0"/>
                    <a:pt x="13784" y="0"/>
                    <a:pt x="10184" y="2665"/>
                  </a:cubicBezTo>
                  <a:cubicBezTo>
                    <a:pt x="6584" y="5330"/>
                    <a:pt x="2772" y="10660"/>
                    <a:pt x="1078" y="14166"/>
                  </a:cubicBezTo>
                  <a:cubicBezTo>
                    <a:pt x="-616" y="17673"/>
                    <a:pt x="-192" y="19356"/>
                    <a:pt x="1502" y="20338"/>
                  </a:cubicBezTo>
                  <a:cubicBezTo>
                    <a:pt x="3196" y="21319"/>
                    <a:pt x="6160" y="21600"/>
                    <a:pt x="9760" y="19777"/>
                  </a:cubicBezTo>
                  <a:cubicBezTo>
                    <a:pt x="13360" y="17953"/>
                    <a:pt x="17596" y="14026"/>
                    <a:pt x="19290" y="10800"/>
                  </a:cubicBezTo>
                  <a:cubicBezTo>
                    <a:pt x="20984" y="7574"/>
                    <a:pt x="20137" y="5049"/>
                    <a:pt x="19290" y="2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6890690" y="1721637"/>
              <a:ext cx="172475" cy="147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456" fill="norm" stroke="1" extrusionOk="0">
                  <a:moveTo>
                    <a:pt x="2972" y="0"/>
                  </a:moveTo>
                  <a:cubicBezTo>
                    <a:pt x="2457" y="4629"/>
                    <a:pt x="1943" y="9257"/>
                    <a:pt x="1686" y="12343"/>
                  </a:cubicBezTo>
                  <a:cubicBezTo>
                    <a:pt x="1429" y="15429"/>
                    <a:pt x="1429" y="16971"/>
                    <a:pt x="1172" y="18514"/>
                  </a:cubicBezTo>
                  <a:cubicBezTo>
                    <a:pt x="915" y="20057"/>
                    <a:pt x="400" y="21600"/>
                    <a:pt x="143" y="21446"/>
                  </a:cubicBezTo>
                  <a:cubicBezTo>
                    <a:pt x="-114" y="21291"/>
                    <a:pt x="-114" y="19440"/>
                    <a:pt x="915" y="16200"/>
                  </a:cubicBezTo>
                  <a:cubicBezTo>
                    <a:pt x="1943" y="12960"/>
                    <a:pt x="4000" y="8331"/>
                    <a:pt x="6315" y="5246"/>
                  </a:cubicBezTo>
                  <a:cubicBezTo>
                    <a:pt x="8629" y="2160"/>
                    <a:pt x="11200" y="617"/>
                    <a:pt x="13900" y="2160"/>
                  </a:cubicBezTo>
                  <a:cubicBezTo>
                    <a:pt x="16600" y="3703"/>
                    <a:pt x="19429" y="8331"/>
                    <a:pt x="20457" y="11726"/>
                  </a:cubicBezTo>
                  <a:cubicBezTo>
                    <a:pt x="21486" y="15120"/>
                    <a:pt x="20715" y="17280"/>
                    <a:pt x="19943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7570335" y="1531671"/>
              <a:ext cx="310016" cy="622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26" fill="norm" stroke="1" extrusionOk="0">
                  <a:moveTo>
                    <a:pt x="8679" y="8549"/>
                  </a:moveTo>
                  <a:cubicBezTo>
                    <a:pt x="8241" y="8256"/>
                    <a:pt x="7803" y="7963"/>
                    <a:pt x="6854" y="7853"/>
                  </a:cubicBezTo>
                  <a:cubicBezTo>
                    <a:pt x="5906" y="7743"/>
                    <a:pt x="4446" y="7817"/>
                    <a:pt x="3133" y="8512"/>
                  </a:cubicBezTo>
                  <a:cubicBezTo>
                    <a:pt x="1819" y="9208"/>
                    <a:pt x="652" y="10526"/>
                    <a:pt x="214" y="11478"/>
                  </a:cubicBezTo>
                  <a:cubicBezTo>
                    <a:pt x="-224" y="12429"/>
                    <a:pt x="68" y="13015"/>
                    <a:pt x="579" y="13308"/>
                  </a:cubicBezTo>
                  <a:cubicBezTo>
                    <a:pt x="1090" y="13601"/>
                    <a:pt x="1819" y="13601"/>
                    <a:pt x="3133" y="12686"/>
                  </a:cubicBezTo>
                  <a:cubicBezTo>
                    <a:pt x="4446" y="11770"/>
                    <a:pt x="6344" y="9940"/>
                    <a:pt x="7292" y="8109"/>
                  </a:cubicBezTo>
                  <a:cubicBezTo>
                    <a:pt x="8241" y="6279"/>
                    <a:pt x="8241" y="4448"/>
                    <a:pt x="8314" y="3314"/>
                  </a:cubicBezTo>
                  <a:cubicBezTo>
                    <a:pt x="8387" y="2179"/>
                    <a:pt x="8533" y="1739"/>
                    <a:pt x="9262" y="1337"/>
                  </a:cubicBezTo>
                  <a:cubicBezTo>
                    <a:pt x="9992" y="934"/>
                    <a:pt x="11306" y="568"/>
                    <a:pt x="12546" y="348"/>
                  </a:cubicBezTo>
                  <a:cubicBezTo>
                    <a:pt x="13787" y="128"/>
                    <a:pt x="14954" y="55"/>
                    <a:pt x="15903" y="19"/>
                  </a:cubicBezTo>
                  <a:cubicBezTo>
                    <a:pt x="16852" y="-18"/>
                    <a:pt x="17581" y="-18"/>
                    <a:pt x="18092" y="202"/>
                  </a:cubicBezTo>
                  <a:cubicBezTo>
                    <a:pt x="18603" y="421"/>
                    <a:pt x="18895" y="861"/>
                    <a:pt x="18384" y="1739"/>
                  </a:cubicBezTo>
                  <a:cubicBezTo>
                    <a:pt x="17873" y="2618"/>
                    <a:pt x="16560" y="3936"/>
                    <a:pt x="14735" y="5840"/>
                  </a:cubicBezTo>
                  <a:cubicBezTo>
                    <a:pt x="12911" y="7743"/>
                    <a:pt x="10576" y="10233"/>
                    <a:pt x="8971" y="12466"/>
                  </a:cubicBezTo>
                  <a:cubicBezTo>
                    <a:pt x="7365" y="14699"/>
                    <a:pt x="6490" y="16676"/>
                    <a:pt x="6198" y="18104"/>
                  </a:cubicBezTo>
                  <a:cubicBezTo>
                    <a:pt x="5906" y="19532"/>
                    <a:pt x="6198" y="20410"/>
                    <a:pt x="6708" y="20923"/>
                  </a:cubicBezTo>
                  <a:cubicBezTo>
                    <a:pt x="7219" y="21436"/>
                    <a:pt x="7949" y="21582"/>
                    <a:pt x="8679" y="21509"/>
                  </a:cubicBezTo>
                  <a:cubicBezTo>
                    <a:pt x="9408" y="21436"/>
                    <a:pt x="10138" y="21143"/>
                    <a:pt x="10795" y="20044"/>
                  </a:cubicBezTo>
                  <a:cubicBezTo>
                    <a:pt x="11452" y="18946"/>
                    <a:pt x="12035" y="17042"/>
                    <a:pt x="12327" y="15907"/>
                  </a:cubicBezTo>
                  <a:cubicBezTo>
                    <a:pt x="12619" y="14773"/>
                    <a:pt x="12619" y="14406"/>
                    <a:pt x="13568" y="14040"/>
                  </a:cubicBezTo>
                  <a:cubicBezTo>
                    <a:pt x="14517" y="13674"/>
                    <a:pt x="16414" y="13308"/>
                    <a:pt x="17873" y="13052"/>
                  </a:cubicBezTo>
                  <a:cubicBezTo>
                    <a:pt x="19333" y="12796"/>
                    <a:pt x="20354" y="12649"/>
                    <a:pt x="21376" y="12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8461872" y="1562887"/>
              <a:ext cx="53478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600" fill="norm" stroke="1" extrusionOk="0">
                  <a:moveTo>
                    <a:pt x="20989" y="0"/>
                  </a:moveTo>
                  <a:cubicBezTo>
                    <a:pt x="16835" y="3451"/>
                    <a:pt x="12681" y="6902"/>
                    <a:pt x="8943" y="10289"/>
                  </a:cubicBezTo>
                  <a:cubicBezTo>
                    <a:pt x="5204" y="13676"/>
                    <a:pt x="1881" y="16999"/>
                    <a:pt x="635" y="18980"/>
                  </a:cubicBezTo>
                  <a:cubicBezTo>
                    <a:pt x="-611" y="20961"/>
                    <a:pt x="220" y="21600"/>
                    <a:pt x="1051" y="21600"/>
                  </a:cubicBezTo>
                  <a:cubicBezTo>
                    <a:pt x="1881" y="21600"/>
                    <a:pt x="2712" y="20961"/>
                    <a:pt x="2712" y="20322"/>
                  </a:cubicBezTo>
                  <a:cubicBezTo>
                    <a:pt x="2712" y="19683"/>
                    <a:pt x="1881" y="19044"/>
                    <a:pt x="1051" y="18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8398605" y="1589303"/>
              <a:ext cx="383446" cy="291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90" fill="norm" stroke="1" extrusionOk="0">
                  <a:moveTo>
                    <a:pt x="2630" y="17640"/>
                  </a:moveTo>
                  <a:cubicBezTo>
                    <a:pt x="2036" y="16863"/>
                    <a:pt x="1443" y="16086"/>
                    <a:pt x="909" y="15231"/>
                  </a:cubicBezTo>
                  <a:cubicBezTo>
                    <a:pt x="375" y="14377"/>
                    <a:pt x="-100" y="13444"/>
                    <a:pt x="19" y="12667"/>
                  </a:cubicBezTo>
                  <a:cubicBezTo>
                    <a:pt x="137" y="11890"/>
                    <a:pt x="849" y="11269"/>
                    <a:pt x="2392" y="10181"/>
                  </a:cubicBezTo>
                  <a:cubicBezTo>
                    <a:pt x="3935" y="9093"/>
                    <a:pt x="6309" y="7539"/>
                    <a:pt x="7970" y="6219"/>
                  </a:cubicBezTo>
                  <a:cubicBezTo>
                    <a:pt x="9632" y="4898"/>
                    <a:pt x="10581" y="3810"/>
                    <a:pt x="11234" y="2567"/>
                  </a:cubicBezTo>
                  <a:cubicBezTo>
                    <a:pt x="11887" y="1324"/>
                    <a:pt x="12243" y="-75"/>
                    <a:pt x="12243" y="3"/>
                  </a:cubicBezTo>
                  <a:cubicBezTo>
                    <a:pt x="12243" y="80"/>
                    <a:pt x="11887" y="1634"/>
                    <a:pt x="11293" y="4665"/>
                  </a:cubicBezTo>
                  <a:cubicBezTo>
                    <a:pt x="10700" y="7695"/>
                    <a:pt x="9869" y="12201"/>
                    <a:pt x="9335" y="14843"/>
                  </a:cubicBezTo>
                  <a:cubicBezTo>
                    <a:pt x="8801" y="17485"/>
                    <a:pt x="8564" y="18262"/>
                    <a:pt x="8267" y="19194"/>
                  </a:cubicBezTo>
                  <a:cubicBezTo>
                    <a:pt x="7970" y="20126"/>
                    <a:pt x="7614" y="21214"/>
                    <a:pt x="7496" y="21370"/>
                  </a:cubicBezTo>
                  <a:cubicBezTo>
                    <a:pt x="7377" y="21525"/>
                    <a:pt x="7496" y="20748"/>
                    <a:pt x="8030" y="19427"/>
                  </a:cubicBezTo>
                  <a:cubicBezTo>
                    <a:pt x="8564" y="18106"/>
                    <a:pt x="9513" y="16242"/>
                    <a:pt x="10403" y="14998"/>
                  </a:cubicBezTo>
                  <a:cubicBezTo>
                    <a:pt x="11293" y="13755"/>
                    <a:pt x="12124" y="13134"/>
                    <a:pt x="12658" y="13211"/>
                  </a:cubicBezTo>
                  <a:cubicBezTo>
                    <a:pt x="13192" y="13289"/>
                    <a:pt x="13430" y="14066"/>
                    <a:pt x="13548" y="14843"/>
                  </a:cubicBezTo>
                  <a:cubicBezTo>
                    <a:pt x="13667" y="15620"/>
                    <a:pt x="13667" y="16397"/>
                    <a:pt x="13667" y="17407"/>
                  </a:cubicBezTo>
                  <a:cubicBezTo>
                    <a:pt x="13667" y="18417"/>
                    <a:pt x="13667" y="19660"/>
                    <a:pt x="13964" y="20126"/>
                  </a:cubicBezTo>
                  <a:cubicBezTo>
                    <a:pt x="14260" y="20593"/>
                    <a:pt x="14854" y="20282"/>
                    <a:pt x="15566" y="19272"/>
                  </a:cubicBezTo>
                  <a:cubicBezTo>
                    <a:pt x="16278" y="18262"/>
                    <a:pt x="17109" y="16552"/>
                    <a:pt x="17643" y="15309"/>
                  </a:cubicBezTo>
                  <a:cubicBezTo>
                    <a:pt x="18177" y="14066"/>
                    <a:pt x="18414" y="13289"/>
                    <a:pt x="18236" y="12901"/>
                  </a:cubicBezTo>
                  <a:cubicBezTo>
                    <a:pt x="18058" y="12512"/>
                    <a:pt x="17465" y="12512"/>
                    <a:pt x="17049" y="12978"/>
                  </a:cubicBezTo>
                  <a:cubicBezTo>
                    <a:pt x="16634" y="13444"/>
                    <a:pt x="16397" y="14377"/>
                    <a:pt x="16278" y="15309"/>
                  </a:cubicBezTo>
                  <a:cubicBezTo>
                    <a:pt x="16159" y="16242"/>
                    <a:pt x="16159" y="17174"/>
                    <a:pt x="17049" y="17951"/>
                  </a:cubicBezTo>
                  <a:cubicBezTo>
                    <a:pt x="17940" y="18728"/>
                    <a:pt x="19720" y="19349"/>
                    <a:pt x="21500" y="19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9224656" y="1672511"/>
              <a:ext cx="138509" cy="419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07" fill="norm" stroke="1" extrusionOk="0">
                  <a:moveTo>
                    <a:pt x="1256" y="10283"/>
                  </a:moveTo>
                  <a:cubicBezTo>
                    <a:pt x="1256" y="13631"/>
                    <a:pt x="1256" y="16979"/>
                    <a:pt x="1095" y="18923"/>
                  </a:cubicBezTo>
                  <a:cubicBezTo>
                    <a:pt x="934" y="20867"/>
                    <a:pt x="611" y="21407"/>
                    <a:pt x="289" y="21407"/>
                  </a:cubicBezTo>
                  <a:cubicBezTo>
                    <a:pt x="-34" y="21407"/>
                    <a:pt x="-356" y="20867"/>
                    <a:pt x="934" y="18653"/>
                  </a:cubicBezTo>
                  <a:cubicBezTo>
                    <a:pt x="2223" y="16439"/>
                    <a:pt x="5125" y="12551"/>
                    <a:pt x="7220" y="9473"/>
                  </a:cubicBezTo>
                  <a:cubicBezTo>
                    <a:pt x="9316" y="6395"/>
                    <a:pt x="10605" y="4127"/>
                    <a:pt x="11572" y="2723"/>
                  </a:cubicBezTo>
                  <a:cubicBezTo>
                    <a:pt x="12540" y="1319"/>
                    <a:pt x="13184" y="779"/>
                    <a:pt x="14313" y="401"/>
                  </a:cubicBezTo>
                  <a:cubicBezTo>
                    <a:pt x="15441" y="23"/>
                    <a:pt x="17053" y="-193"/>
                    <a:pt x="18504" y="239"/>
                  </a:cubicBezTo>
                  <a:cubicBezTo>
                    <a:pt x="19954" y="671"/>
                    <a:pt x="21244" y="1751"/>
                    <a:pt x="21083" y="2939"/>
                  </a:cubicBezTo>
                  <a:cubicBezTo>
                    <a:pt x="20922" y="4127"/>
                    <a:pt x="19310" y="5423"/>
                    <a:pt x="16408" y="6287"/>
                  </a:cubicBezTo>
                  <a:cubicBezTo>
                    <a:pt x="13507" y="7151"/>
                    <a:pt x="9316" y="7583"/>
                    <a:pt x="5125" y="8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9386582" y="1670885"/>
              <a:ext cx="184809" cy="186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150" fill="norm" stroke="1" extrusionOk="0">
                  <a:moveTo>
                    <a:pt x="6406" y="3595"/>
                  </a:moveTo>
                  <a:cubicBezTo>
                    <a:pt x="5192" y="8875"/>
                    <a:pt x="3979" y="14155"/>
                    <a:pt x="2887" y="17275"/>
                  </a:cubicBezTo>
                  <a:cubicBezTo>
                    <a:pt x="1795" y="20395"/>
                    <a:pt x="824" y="21355"/>
                    <a:pt x="338" y="21115"/>
                  </a:cubicBezTo>
                  <a:cubicBezTo>
                    <a:pt x="-147" y="20875"/>
                    <a:pt x="-147" y="19435"/>
                    <a:pt x="581" y="16795"/>
                  </a:cubicBezTo>
                  <a:cubicBezTo>
                    <a:pt x="1309" y="14155"/>
                    <a:pt x="2765" y="10315"/>
                    <a:pt x="3979" y="8035"/>
                  </a:cubicBezTo>
                  <a:cubicBezTo>
                    <a:pt x="5192" y="5755"/>
                    <a:pt x="6163" y="5035"/>
                    <a:pt x="6891" y="5275"/>
                  </a:cubicBezTo>
                  <a:cubicBezTo>
                    <a:pt x="7619" y="5515"/>
                    <a:pt x="8105" y="6715"/>
                    <a:pt x="8469" y="7915"/>
                  </a:cubicBezTo>
                  <a:cubicBezTo>
                    <a:pt x="8833" y="9115"/>
                    <a:pt x="9075" y="10315"/>
                    <a:pt x="9561" y="10315"/>
                  </a:cubicBezTo>
                  <a:cubicBezTo>
                    <a:pt x="10046" y="10315"/>
                    <a:pt x="10774" y="9115"/>
                    <a:pt x="12109" y="7315"/>
                  </a:cubicBezTo>
                  <a:cubicBezTo>
                    <a:pt x="13444" y="5515"/>
                    <a:pt x="15386" y="3115"/>
                    <a:pt x="16963" y="1675"/>
                  </a:cubicBezTo>
                  <a:cubicBezTo>
                    <a:pt x="18541" y="235"/>
                    <a:pt x="19754" y="-245"/>
                    <a:pt x="20482" y="115"/>
                  </a:cubicBezTo>
                  <a:cubicBezTo>
                    <a:pt x="21210" y="475"/>
                    <a:pt x="21453" y="1675"/>
                    <a:pt x="20846" y="4555"/>
                  </a:cubicBezTo>
                  <a:cubicBezTo>
                    <a:pt x="20240" y="7435"/>
                    <a:pt x="18783" y="11995"/>
                    <a:pt x="17327" y="16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9658349" y="1489597"/>
              <a:ext cx="127001" cy="34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21600" y="2163"/>
                  </a:moveTo>
                  <a:cubicBezTo>
                    <a:pt x="21600" y="1513"/>
                    <a:pt x="21600" y="862"/>
                    <a:pt x="20700" y="407"/>
                  </a:cubicBezTo>
                  <a:cubicBezTo>
                    <a:pt x="19800" y="-49"/>
                    <a:pt x="18000" y="-309"/>
                    <a:pt x="15300" y="667"/>
                  </a:cubicBezTo>
                  <a:cubicBezTo>
                    <a:pt x="12600" y="1643"/>
                    <a:pt x="9000" y="3855"/>
                    <a:pt x="6300" y="6783"/>
                  </a:cubicBezTo>
                  <a:cubicBezTo>
                    <a:pt x="3600" y="9710"/>
                    <a:pt x="1800" y="13354"/>
                    <a:pt x="900" y="15891"/>
                  </a:cubicBezTo>
                  <a:cubicBezTo>
                    <a:pt x="0" y="18428"/>
                    <a:pt x="0" y="19860"/>
                    <a:pt x="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9611454" y="1703595"/>
              <a:ext cx="78647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0914" fill="norm" stroke="1" extrusionOk="0">
                  <a:moveTo>
                    <a:pt x="4067" y="20914"/>
                  </a:moveTo>
                  <a:cubicBezTo>
                    <a:pt x="1794" y="13714"/>
                    <a:pt x="-480" y="6514"/>
                    <a:pt x="88" y="2914"/>
                  </a:cubicBezTo>
                  <a:cubicBezTo>
                    <a:pt x="657" y="-686"/>
                    <a:pt x="4067" y="-686"/>
                    <a:pt x="8046" y="1474"/>
                  </a:cubicBezTo>
                  <a:cubicBezTo>
                    <a:pt x="12025" y="3634"/>
                    <a:pt x="16573" y="7954"/>
                    <a:pt x="21120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9740900" y="1810537"/>
              <a:ext cx="508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937483" y="2540787"/>
              <a:ext cx="281718" cy="404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16" fill="norm" stroke="1" extrusionOk="0">
                  <a:moveTo>
                    <a:pt x="6463" y="0"/>
                  </a:moveTo>
                  <a:cubicBezTo>
                    <a:pt x="5818" y="3150"/>
                    <a:pt x="5173" y="6300"/>
                    <a:pt x="4690" y="9563"/>
                  </a:cubicBezTo>
                  <a:cubicBezTo>
                    <a:pt x="4206" y="12825"/>
                    <a:pt x="3884" y="16200"/>
                    <a:pt x="3884" y="18225"/>
                  </a:cubicBezTo>
                  <a:cubicBezTo>
                    <a:pt x="3884" y="20250"/>
                    <a:pt x="4206" y="20925"/>
                    <a:pt x="4770" y="21262"/>
                  </a:cubicBezTo>
                  <a:cubicBezTo>
                    <a:pt x="5335" y="21600"/>
                    <a:pt x="6141" y="21600"/>
                    <a:pt x="6624" y="21262"/>
                  </a:cubicBezTo>
                  <a:cubicBezTo>
                    <a:pt x="7108" y="20925"/>
                    <a:pt x="7269" y="20250"/>
                    <a:pt x="6624" y="19069"/>
                  </a:cubicBezTo>
                  <a:cubicBezTo>
                    <a:pt x="5979" y="17888"/>
                    <a:pt x="4529" y="16200"/>
                    <a:pt x="3078" y="15131"/>
                  </a:cubicBezTo>
                  <a:cubicBezTo>
                    <a:pt x="1627" y="14063"/>
                    <a:pt x="176" y="13612"/>
                    <a:pt x="15" y="13050"/>
                  </a:cubicBezTo>
                  <a:cubicBezTo>
                    <a:pt x="-146" y="12488"/>
                    <a:pt x="982" y="11812"/>
                    <a:pt x="2836" y="10519"/>
                  </a:cubicBezTo>
                  <a:cubicBezTo>
                    <a:pt x="4690" y="9225"/>
                    <a:pt x="7269" y="7312"/>
                    <a:pt x="9042" y="5738"/>
                  </a:cubicBezTo>
                  <a:cubicBezTo>
                    <a:pt x="10815" y="4162"/>
                    <a:pt x="11782" y="2925"/>
                    <a:pt x="12669" y="2025"/>
                  </a:cubicBezTo>
                  <a:cubicBezTo>
                    <a:pt x="13555" y="1125"/>
                    <a:pt x="14361" y="562"/>
                    <a:pt x="14764" y="562"/>
                  </a:cubicBezTo>
                  <a:cubicBezTo>
                    <a:pt x="15167" y="562"/>
                    <a:pt x="15167" y="1125"/>
                    <a:pt x="14845" y="3319"/>
                  </a:cubicBezTo>
                  <a:cubicBezTo>
                    <a:pt x="14523" y="5513"/>
                    <a:pt x="13878" y="9337"/>
                    <a:pt x="13394" y="12038"/>
                  </a:cubicBezTo>
                  <a:cubicBezTo>
                    <a:pt x="12911" y="14738"/>
                    <a:pt x="12588" y="16312"/>
                    <a:pt x="12266" y="17550"/>
                  </a:cubicBezTo>
                  <a:cubicBezTo>
                    <a:pt x="11944" y="18788"/>
                    <a:pt x="11621" y="19687"/>
                    <a:pt x="11460" y="19856"/>
                  </a:cubicBezTo>
                  <a:cubicBezTo>
                    <a:pt x="11299" y="20025"/>
                    <a:pt x="11299" y="19463"/>
                    <a:pt x="11782" y="18506"/>
                  </a:cubicBezTo>
                  <a:cubicBezTo>
                    <a:pt x="12266" y="17550"/>
                    <a:pt x="13233" y="16200"/>
                    <a:pt x="13958" y="15300"/>
                  </a:cubicBezTo>
                  <a:cubicBezTo>
                    <a:pt x="14684" y="14400"/>
                    <a:pt x="15167" y="13950"/>
                    <a:pt x="15812" y="13725"/>
                  </a:cubicBezTo>
                  <a:cubicBezTo>
                    <a:pt x="16457" y="13500"/>
                    <a:pt x="17263" y="13500"/>
                    <a:pt x="18230" y="14287"/>
                  </a:cubicBezTo>
                  <a:cubicBezTo>
                    <a:pt x="19197" y="15075"/>
                    <a:pt x="20326" y="16650"/>
                    <a:pt x="21454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1258622" y="2727206"/>
              <a:ext cx="257327" cy="15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030" fill="norm" stroke="1" extrusionOk="0">
                  <a:moveTo>
                    <a:pt x="944" y="13164"/>
                  </a:moveTo>
                  <a:cubicBezTo>
                    <a:pt x="1997" y="10639"/>
                    <a:pt x="3051" y="8115"/>
                    <a:pt x="3753" y="6011"/>
                  </a:cubicBezTo>
                  <a:cubicBezTo>
                    <a:pt x="4456" y="3907"/>
                    <a:pt x="4807" y="2224"/>
                    <a:pt x="4544" y="1663"/>
                  </a:cubicBezTo>
                  <a:cubicBezTo>
                    <a:pt x="4280" y="1102"/>
                    <a:pt x="3402" y="1663"/>
                    <a:pt x="2524" y="4328"/>
                  </a:cubicBezTo>
                  <a:cubicBezTo>
                    <a:pt x="1646" y="6993"/>
                    <a:pt x="768" y="11761"/>
                    <a:pt x="329" y="14847"/>
                  </a:cubicBezTo>
                  <a:cubicBezTo>
                    <a:pt x="-110" y="17933"/>
                    <a:pt x="-110" y="19335"/>
                    <a:pt x="329" y="20177"/>
                  </a:cubicBezTo>
                  <a:cubicBezTo>
                    <a:pt x="768" y="21018"/>
                    <a:pt x="1646" y="21299"/>
                    <a:pt x="2524" y="20738"/>
                  </a:cubicBezTo>
                  <a:cubicBezTo>
                    <a:pt x="3402" y="20177"/>
                    <a:pt x="4280" y="18774"/>
                    <a:pt x="5246" y="16530"/>
                  </a:cubicBezTo>
                  <a:cubicBezTo>
                    <a:pt x="6212" y="14286"/>
                    <a:pt x="7266" y="11200"/>
                    <a:pt x="8144" y="9237"/>
                  </a:cubicBezTo>
                  <a:cubicBezTo>
                    <a:pt x="9022" y="7273"/>
                    <a:pt x="9724" y="6431"/>
                    <a:pt x="10075" y="6712"/>
                  </a:cubicBezTo>
                  <a:cubicBezTo>
                    <a:pt x="10427" y="6993"/>
                    <a:pt x="10427" y="8395"/>
                    <a:pt x="10339" y="9798"/>
                  </a:cubicBezTo>
                  <a:cubicBezTo>
                    <a:pt x="10251" y="11200"/>
                    <a:pt x="10075" y="12603"/>
                    <a:pt x="9636" y="14707"/>
                  </a:cubicBezTo>
                  <a:cubicBezTo>
                    <a:pt x="9197" y="16811"/>
                    <a:pt x="8495" y="19616"/>
                    <a:pt x="8144" y="20317"/>
                  </a:cubicBezTo>
                  <a:cubicBezTo>
                    <a:pt x="7792" y="21018"/>
                    <a:pt x="7792" y="19616"/>
                    <a:pt x="8407" y="16530"/>
                  </a:cubicBezTo>
                  <a:cubicBezTo>
                    <a:pt x="9022" y="13444"/>
                    <a:pt x="10251" y="8676"/>
                    <a:pt x="11744" y="5590"/>
                  </a:cubicBezTo>
                  <a:cubicBezTo>
                    <a:pt x="13236" y="2504"/>
                    <a:pt x="14992" y="1102"/>
                    <a:pt x="16310" y="400"/>
                  </a:cubicBezTo>
                  <a:cubicBezTo>
                    <a:pt x="17627" y="-301"/>
                    <a:pt x="18505" y="-301"/>
                    <a:pt x="19383" y="2224"/>
                  </a:cubicBezTo>
                  <a:cubicBezTo>
                    <a:pt x="20261" y="4748"/>
                    <a:pt x="21139" y="9798"/>
                    <a:pt x="21314" y="13304"/>
                  </a:cubicBezTo>
                  <a:cubicBezTo>
                    <a:pt x="21490" y="16811"/>
                    <a:pt x="20963" y="18774"/>
                    <a:pt x="20436" y="20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2235200" y="2761979"/>
              <a:ext cx="165100" cy="201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18277" y="3452"/>
                  </a:moveTo>
                  <a:cubicBezTo>
                    <a:pt x="18000" y="2338"/>
                    <a:pt x="17723" y="1225"/>
                    <a:pt x="16754" y="557"/>
                  </a:cubicBezTo>
                  <a:cubicBezTo>
                    <a:pt x="15785" y="-111"/>
                    <a:pt x="14123" y="-334"/>
                    <a:pt x="11492" y="779"/>
                  </a:cubicBezTo>
                  <a:cubicBezTo>
                    <a:pt x="8862" y="1893"/>
                    <a:pt x="5262" y="4342"/>
                    <a:pt x="3046" y="7682"/>
                  </a:cubicBezTo>
                  <a:cubicBezTo>
                    <a:pt x="831" y="11023"/>
                    <a:pt x="0" y="15254"/>
                    <a:pt x="0" y="17814"/>
                  </a:cubicBezTo>
                  <a:cubicBezTo>
                    <a:pt x="0" y="20375"/>
                    <a:pt x="831" y="21266"/>
                    <a:pt x="2631" y="21155"/>
                  </a:cubicBezTo>
                  <a:cubicBezTo>
                    <a:pt x="4431" y="21043"/>
                    <a:pt x="7200" y="19930"/>
                    <a:pt x="9138" y="18037"/>
                  </a:cubicBezTo>
                  <a:cubicBezTo>
                    <a:pt x="11077" y="16144"/>
                    <a:pt x="12185" y="13472"/>
                    <a:pt x="13292" y="11245"/>
                  </a:cubicBezTo>
                  <a:cubicBezTo>
                    <a:pt x="14400" y="9019"/>
                    <a:pt x="15508" y="7237"/>
                    <a:pt x="16062" y="7014"/>
                  </a:cubicBezTo>
                  <a:cubicBezTo>
                    <a:pt x="16615" y="6792"/>
                    <a:pt x="16615" y="8128"/>
                    <a:pt x="16615" y="9464"/>
                  </a:cubicBezTo>
                  <a:cubicBezTo>
                    <a:pt x="16615" y="10800"/>
                    <a:pt x="16615" y="12136"/>
                    <a:pt x="16754" y="13472"/>
                  </a:cubicBezTo>
                  <a:cubicBezTo>
                    <a:pt x="16892" y="14808"/>
                    <a:pt x="17169" y="16144"/>
                    <a:pt x="18000" y="16924"/>
                  </a:cubicBezTo>
                  <a:cubicBezTo>
                    <a:pt x="18831" y="17703"/>
                    <a:pt x="20215" y="17926"/>
                    <a:pt x="21600" y="18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2478616" y="2761226"/>
              <a:ext cx="146964" cy="216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264" fill="norm" stroke="1" extrusionOk="0">
                  <a:moveTo>
                    <a:pt x="1521" y="5162"/>
                  </a:moveTo>
                  <a:cubicBezTo>
                    <a:pt x="1217" y="9524"/>
                    <a:pt x="913" y="13885"/>
                    <a:pt x="608" y="16793"/>
                  </a:cubicBezTo>
                  <a:cubicBezTo>
                    <a:pt x="304" y="19700"/>
                    <a:pt x="0" y="21154"/>
                    <a:pt x="0" y="21258"/>
                  </a:cubicBezTo>
                  <a:cubicBezTo>
                    <a:pt x="0" y="21362"/>
                    <a:pt x="304" y="20116"/>
                    <a:pt x="1521" y="16793"/>
                  </a:cubicBezTo>
                  <a:cubicBezTo>
                    <a:pt x="2738" y="13470"/>
                    <a:pt x="4868" y="8070"/>
                    <a:pt x="6389" y="4850"/>
                  </a:cubicBezTo>
                  <a:cubicBezTo>
                    <a:pt x="7910" y="1631"/>
                    <a:pt x="8823" y="593"/>
                    <a:pt x="10192" y="177"/>
                  </a:cubicBezTo>
                  <a:cubicBezTo>
                    <a:pt x="11561" y="-238"/>
                    <a:pt x="13386" y="-30"/>
                    <a:pt x="15515" y="1943"/>
                  </a:cubicBezTo>
                  <a:cubicBezTo>
                    <a:pt x="17645" y="3916"/>
                    <a:pt x="20079" y="7654"/>
                    <a:pt x="20839" y="10977"/>
                  </a:cubicBezTo>
                  <a:cubicBezTo>
                    <a:pt x="21600" y="14300"/>
                    <a:pt x="20687" y="17208"/>
                    <a:pt x="19775" y="20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3343574" y="2814453"/>
              <a:ext cx="110827" cy="183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283" fill="norm" stroke="1" extrusionOk="0">
                  <a:moveTo>
                    <a:pt x="543" y="7292"/>
                  </a:moveTo>
                  <a:cubicBezTo>
                    <a:pt x="2143" y="8028"/>
                    <a:pt x="3743" y="8765"/>
                    <a:pt x="5543" y="8888"/>
                  </a:cubicBezTo>
                  <a:cubicBezTo>
                    <a:pt x="7343" y="9010"/>
                    <a:pt x="9343" y="8519"/>
                    <a:pt x="11343" y="7538"/>
                  </a:cubicBezTo>
                  <a:cubicBezTo>
                    <a:pt x="13343" y="6556"/>
                    <a:pt x="15343" y="5083"/>
                    <a:pt x="16543" y="3610"/>
                  </a:cubicBezTo>
                  <a:cubicBezTo>
                    <a:pt x="17743" y="2138"/>
                    <a:pt x="18143" y="665"/>
                    <a:pt x="17143" y="174"/>
                  </a:cubicBezTo>
                  <a:cubicBezTo>
                    <a:pt x="16143" y="-317"/>
                    <a:pt x="13743" y="174"/>
                    <a:pt x="10543" y="2383"/>
                  </a:cubicBezTo>
                  <a:cubicBezTo>
                    <a:pt x="7343" y="4592"/>
                    <a:pt x="3343" y="8519"/>
                    <a:pt x="1343" y="11588"/>
                  </a:cubicBezTo>
                  <a:cubicBezTo>
                    <a:pt x="-657" y="14656"/>
                    <a:pt x="-657" y="16865"/>
                    <a:pt x="2943" y="18338"/>
                  </a:cubicBezTo>
                  <a:cubicBezTo>
                    <a:pt x="6543" y="19810"/>
                    <a:pt x="13743" y="20547"/>
                    <a:pt x="20943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3572605" y="2775737"/>
              <a:ext cx="65945" cy="23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387" fill="norm" stroke="1" extrusionOk="0">
                  <a:moveTo>
                    <a:pt x="21029" y="0"/>
                  </a:moveTo>
                  <a:cubicBezTo>
                    <a:pt x="17654" y="0"/>
                    <a:pt x="14279" y="0"/>
                    <a:pt x="10229" y="687"/>
                  </a:cubicBezTo>
                  <a:cubicBezTo>
                    <a:pt x="6179" y="1375"/>
                    <a:pt x="1454" y="2749"/>
                    <a:pt x="1117" y="4909"/>
                  </a:cubicBezTo>
                  <a:cubicBezTo>
                    <a:pt x="779" y="7069"/>
                    <a:pt x="4829" y="10015"/>
                    <a:pt x="7529" y="12371"/>
                  </a:cubicBezTo>
                  <a:cubicBezTo>
                    <a:pt x="10229" y="14727"/>
                    <a:pt x="11579" y="16495"/>
                    <a:pt x="11579" y="17869"/>
                  </a:cubicBezTo>
                  <a:cubicBezTo>
                    <a:pt x="11579" y="19244"/>
                    <a:pt x="10229" y="20225"/>
                    <a:pt x="7866" y="20815"/>
                  </a:cubicBezTo>
                  <a:cubicBezTo>
                    <a:pt x="5504" y="21404"/>
                    <a:pt x="2129" y="21600"/>
                    <a:pt x="779" y="21109"/>
                  </a:cubicBezTo>
                  <a:cubicBezTo>
                    <a:pt x="-571" y="20618"/>
                    <a:pt x="104" y="19440"/>
                    <a:pt x="779" y="18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3719968" y="2623337"/>
              <a:ext cx="147182" cy="408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91" fill="norm" stroke="1" extrusionOk="0">
                  <a:moveTo>
                    <a:pt x="13125" y="0"/>
                  </a:moveTo>
                  <a:cubicBezTo>
                    <a:pt x="10965" y="3340"/>
                    <a:pt x="8805" y="6680"/>
                    <a:pt x="6645" y="9631"/>
                  </a:cubicBezTo>
                  <a:cubicBezTo>
                    <a:pt x="4485" y="12581"/>
                    <a:pt x="2325" y="15142"/>
                    <a:pt x="1245" y="16701"/>
                  </a:cubicBezTo>
                  <a:cubicBezTo>
                    <a:pt x="165" y="18260"/>
                    <a:pt x="165" y="18816"/>
                    <a:pt x="165" y="19429"/>
                  </a:cubicBezTo>
                  <a:cubicBezTo>
                    <a:pt x="165" y="20041"/>
                    <a:pt x="165" y="20709"/>
                    <a:pt x="1090" y="21099"/>
                  </a:cubicBezTo>
                  <a:cubicBezTo>
                    <a:pt x="2016" y="21489"/>
                    <a:pt x="3867" y="21600"/>
                    <a:pt x="5565" y="21377"/>
                  </a:cubicBezTo>
                  <a:cubicBezTo>
                    <a:pt x="7262" y="21155"/>
                    <a:pt x="8805" y="20598"/>
                    <a:pt x="9730" y="19707"/>
                  </a:cubicBezTo>
                  <a:cubicBezTo>
                    <a:pt x="10656" y="18816"/>
                    <a:pt x="10965" y="17592"/>
                    <a:pt x="10656" y="16757"/>
                  </a:cubicBezTo>
                  <a:cubicBezTo>
                    <a:pt x="10347" y="15922"/>
                    <a:pt x="9422" y="15476"/>
                    <a:pt x="8187" y="15087"/>
                  </a:cubicBezTo>
                  <a:cubicBezTo>
                    <a:pt x="6953" y="14697"/>
                    <a:pt x="5410" y="14363"/>
                    <a:pt x="3713" y="13973"/>
                  </a:cubicBezTo>
                  <a:cubicBezTo>
                    <a:pt x="2016" y="13584"/>
                    <a:pt x="165" y="13138"/>
                    <a:pt x="10" y="12860"/>
                  </a:cubicBezTo>
                  <a:cubicBezTo>
                    <a:pt x="-144" y="12581"/>
                    <a:pt x="1399" y="12470"/>
                    <a:pt x="3713" y="12359"/>
                  </a:cubicBezTo>
                  <a:cubicBezTo>
                    <a:pt x="6027" y="12247"/>
                    <a:pt x="9113" y="12136"/>
                    <a:pt x="11427" y="12080"/>
                  </a:cubicBezTo>
                  <a:cubicBezTo>
                    <a:pt x="13742" y="12025"/>
                    <a:pt x="15285" y="12025"/>
                    <a:pt x="16519" y="12247"/>
                  </a:cubicBezTo>
                  <a:cubicBezTo>
                    <a:pt x="17753" y="12470"/>
                    <a:pt x="18679" y="12915"/>
                    <a:pt x="18987" y="13751"/>
                  </a:cubicBezTo>
                  <a:cubicBezTo>
                    <a:pt x="19296" y="14586"/>
                    <a:pt x="18987" y="15810"/>
                    <a:pt x="18833" y="16701"/>
                  </a:cubicBezTo>
                  <a:cubicBezTo>
                    <a:pt x="18679" y="17592"/>
                    <a:pt x="18679" y="18148"/>
                    <a:pt x="18679" y="18705"/>
                  </a:cubicBezTo>
                  <a:cubicBezTo>
                    <a:pt x="18679" y="19262"/>
                    <a:pt x="18679" y="19819"/>
                    <a:pt x="18833" y="19819"/>
                  </a:cubicBezTo>
                  <a:cubicBezTo>
                    <a:pt x="18987" y="19819"/>
                    <a:pt x="19296" y="19262"/>
                    <a:pt x="19605" y="17369"/>
                  </a:cubicBezTo>
                  <a:cubicBezTo>
                    <a:pt x="19913" y="15476"/>
                    <a:pt x="20222" y="12247"/>
                    <a:pt x="20530" y="10355"/>
                  </a:cubicBezTo>
                  <a:cubicBezTo>
                    <a:pt x="20839" y="8462"/>
                    <a:pt x="21147" y="7905"/>
                    <a:pt x="21456" y="7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3924300" y="2820187"/>
              <a:ext cx="215900" cy="156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6" fill="norm" stroke="1" extrusionOk="0">
                  <a:moveTo>
                    <a:pt x="1271" y="0"/>
                  </a:moveTo>
                  <a:cubicBezTo>
                    <a:pt x="1271" y="6253"/>
                    <a:pt x="1271" y="12505"/>
                    <a:pt x="953" y="16342"/>
                  </a:cubicBezTo>
                  <a:cubicBezTo>
                    <a:pt x="635" y="20179"/>
                    <a:pt x="0" y="21600"/>
                    <a:pt x="0" y="20889"/>
                  </a:cubicBezTo>
                  <a:cubicBezTo>
                    <a:pt x="0" y="20179"/>
                    <a:pt x="635" y="17337"/>
                    <a:pt x="1482" y="14637"/>
                  </a:cubicBezTo>
                  <a:cubicBezTo>
                    <a:pt x="2329" y="11937"/>
                    <a:pt x="3388" y="9379"/>
                    <a:pt x="4765" y="7247"/>
                  </a:cubicBezTo>
                  <a:cubicBezTo>
                    <a:pt x="6141" y="5116"/>
                    <a:pt x="7835" y="3411"/>
                    <a:pt x="8682" y="3411"/>
                  </a:cubicBezTo>
                  <a:cubicBezTo>
                    <a:pt x="9529" y="3411"/>
                    <a:pt x="9529" y="5116"/>
                    <a:pt x="9424" y="7532"/>
                  </a:cubicBezTo>
                  <a:cubicBezTo>
                    <a:pt x="9318" y="9947"/>
                    <a:pt x="9106" y="13074"/>
                    <a:pt x="8682" y="15205"/>
                  </a:cubicBezTo>
                  <a:cubicBezTo>
                    <a:pt x="8259" y="17337"/>
                    <a:pt x="7624" y="18474"/>
                    <a:pt x="7412" y="18189"/>
                  </a:cubicBezTo>
                  <a:cubicBezTo>
                    <a:pt x="7200" y="17905"/>
                    <a:pt x="7412" y="16200"/>
                    <a:pt x="8471" y="13500"/>
                  </a:cubicBezTo>
                  <a:cubicBezTo>
                    <a:pt x="9529" y="10800"/>
                    <a:pt x="11435" y="7105"/>
                    <a:pt x="13129" y="4974"/>
                  </a:cubicBezTo>
                  <a:cubicBezTo>
                    <a:pt x="14824" y="2842"/>
                    <a:pt x="16306" y="2274"/>
                    <a:pt x="17682" y="4121"/>
                  </a:cubicBezTo>
                  <a:cubicBezTo>
                    <a:pt x="19059" y="5968"/>
                    <a:pt x="20329" y="10232"/>
                    <a:pt x="20965" y="13216"/>
                  </a:cubicBezTo>
                  <a:cubicBezTo>
                    <a:pt x="21600" y="16200"/>
                    <a:pt x="21600" y="17905"/>
                    <a:pt x="21600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4147558" y="2806768"/>
              <a:ext cx="164092" cy="191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0974" fill="norm" stroke="1" extrusionOk="0">
                  <a:moveTo>
                    <a:pt x="11499" y="9137"/>
                  </a:moveTo>
                  <a:cubicBezTo>
                    <a:pt x="11776" y="7975"/>
                    <a:pt x="12053" y="6814"/>
                    <a:pt x="12606" y="5188"/>
                  </a:cubicBezTo>
                  <a:cubicBezTo>
                    <a:pt x="13160" y="3562"/>
                    <a:pt x="13991" y="1472"/>
                    <a:pt x="13714" y="543"/>
                  </a:cubicBezTo>
                  <a:cubicBezTo>
                    <a:pt x="13437" y="-386"/>
                    <a:pt x="12053" y="-154"/>
                    <a:pt x="9976" y="1472"/>
                  </a:cubicBezTo>
                  <a:cubicBezTo>
                    <a:pt x="7899" y="3098"/>
                    <a:pt x="5130" y="6117"/>
                    <a:pt x="3330" y="9137"/>
                  </a:cubicBezTo>
                  <a:cubicBezTo>
                    <a:pt x="1530" y="12156"/>
                    <a:pt x="699" y="15175"/>
                    <a:pt x="283" y="17266"/>
                  </a:cubicBezTo>
                  <a:cubicBezTo>
                    <a:pt x="-132" y="19356"/>
                    <a:pt x="-132" y="20517"/>
                    <a:pt x="560" y="20866"/>
                  </a:cubicBezTo>
                  <a:cubicBezTo>
                    <a:pt x="1253" y="21214"/>
                    <a:pt x="2637" y="20749"/>
                    <a:pt x="4576" y="19008"/>
                  </a:cubicBezTo>
                  <a:cubicBezTo>
                    <a:pt x="6514" y="17266"/>
                    <a:pt x="9006" y="14246"/>
                    <a:pt x="10668" y="12272"/>
                  </a:cubicBezTo>
                  <a:cubicBezTo>
                    <a:pt x="12330" y="10298"/>
                    <a:pt x="13160" y="9369"/>
                    <a:pt x="13437" y="9949"/>
                  </a:cubicBezTo>
                  <a:cubicBezTo>
                    <a:pt x="13714" y="10530"/>
                    <a:pt x="13437" y="12620"/>
                    <a:pt x="13437" y="14246"/>
                  </a:cubicBezTo>
                  <a:cubicBezTo>
                    <a:pt x="13437" y="15872"/>
                    <a:pt x="13714" y="17033"/>
                    <a:pt x="14545" y="17382"/>
                  </a:cubicBezTo>
                  <a:cubicBezTo>
                    <a:pt x="15376" y="17730"/>
                    <a:pt x="16760" y="17266"/>
                    <a:pt x="18006" y="16453"/>
                  </a:cubicBezTo>
                  <a:cubicBezTo>
                    <a:pt x="19253" y="15640"/>
                    <a:pt x="20360" y="14479"/>
                    <a:pt x="21468" y="13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4363394" y="2611634"/>
              <a:ext cx="82821" cy="362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488" fill="norm" stroke="1" extrusionOk="0">
                  <a:moveTo>
                    <a:pt x="9479" y="8229"/>
                  </a:moveTo>
                  <a:cubicBezTo>
                    <a:pt x="12179" y="5969"/>
                    <a:pt x="14879" y="3708"/>
                    <a:pt x="17039" y="2201"/>
                  </a:cubicBezTo>
                  <a:cubicBezTo>
                    <a:pt x="19199" y="694"/>
                    <a:pt x="20819" y="-59"/>
                    <a:pt x="21089" y="4"/>
                  </a:cubicBezTo>
                  <a:cubicBezTo>
                    <a:pt x="21359" y="67"/>
                    <a:pt x="20279" y="946"/>
                    <a:pt x="17039" y="3143"/>
                  </a:cubicBezTo>
                  <a:cubicBezTo>
                    <a:pt x="13799" y="5341"/>
                    <a:pt x="8399" y="8857"/>
                    <a:pt x="4889" y="11997"/>
                  </a:cubicBezTo>
                  <a:cubicBezTo>
                    <a:pt x="1379" y="15136"/>
                    <a:pt x="-241" y="17899"/>
                    <a:pt x="29" y="19469"/>
                  </a:cubicBezTo>
                  <a:cubicBezTo>
                    <a:pt x="299" y="21039"/>
                    <a:pt x="2459" y="21415"/>
                    <a:pt x="4349" y="21478"/>
                  </a:cubicBezTo>
                  <a:cubicBezTo>
                    <a:pt x="6239" y="21541"/>
                    <a:pt x="7859" y="21290"/>
                    <a:pt x="9479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4330700" y="2845587"/>
              <a:ext cx="1206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4449523" y="2826537"/>
              <a:ext cx="113212" cy="138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061" fill="norm" stroke="1" extrusionOk="0">
                  <a:moveTo>
                    <a:pt x="19189" y="0"/>
                  </a:moveTo>
                  <a:cubicBezTo>
                    <a:pt x="14869" y="645"/>
                    <a:pt x="10549" y="1290"/>
                    <a:pt x="7211" y="3869"/>
                  </a:cubicBezTo>
                  <a:cubicBezTo>
                    <a:pt x="3873" y="6448"/>
                    <a:pt x="1517" y="10961"/>
                    <a:pt x="535" y="14024"/>
                  </a:cubicBezTo>
                  <a:cubicBezTo>
                    <a:pt x="-447" y="17087"/>
                    <a:pt x="-54" y="18699"/>
                    <a:pt x="1517" y="19827"/>
                  </a:cubicBezTo>
                  <a:cubicBezTo>
                    <a:pt x="3088" y="20955"/>
                    <a:pt x="5837" y="21600"/>
                    <a:pt x="8978" y="20472"/>
                  </a:cubicBezTo>
                  <a:cubicBezTo>
                    <a:pt x="12120" y="19343"/>
                    <a:pt x="15655" y="16442"/>
                    <a:pt x="17815" y="13701"/>
                  </a:cubicBezTo>
                  <a:cubicBezTo>
                    <a:pt x="19975" y="10961"/>
                    <a:pt x="20760" y="8382"/>
                    <a:pt x="20957" y="6287"/>
                  </a:cubicBezTo>
                  <a:cubicBezTo>
                    <a:pt x="21153" y="4191"/>
                    <a:pt x="20760" y="2579"/>
                    <a:pt x="19582" y="1612"/>
                  </a:cubicBezTo>
                  <a:cubicBezTo>
                    <a:pt x="18404" y="645"/>
                    <a:pt x="16440" y="322"/>
                    <a:pt x="14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4584700" y="2788437"/>
              <a:ext cx="127000" cy="191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0" y="2817"/>
                  </a:moveTo>
                  <a:cubicBezTo>
                    <a:pt x="2520" y="2817"/>
                    <a:pt x="5040" y="2817"/>
                    <a:pt x="7380" y="4226"/>
                  </a:cubicBezTo>
                  <a:cubicBezTo>
                    <a:pt x="9720" y="5635"/>
                    <a:pt x="11880" y="8452"/>
                    <a:pt x="11700" y="11504"/>
                  </a:cubicBezTo>
                  <a:cubicBezTo>
                    <a:pt x="11520" y="14557"/>
                    <a:pt x="9000" y="17843"/>
                    <a:pt x="6840" y="19604"/>
                  </a:cubicBezTo>
                  <a:cubicBezTo>
                    <a:pt x="4680" y="21365"/>
                    <a:pt x="2880" y="21600"/>
                    <a:pt x="1980" y="20896"/>
                  </a:cubicBezTo>
                  <a:cubicBezTo>
                    <a:pt x="1080" y="20191"/>
                    <a:pt x="1080" y="18548"/>
                    <a:pt x="4500" y="14909"/>
                  </a:cubicBezTo>
                  <a:cubicBezTo>
                    <a:pt x="7920" y="11270"/>
                    <a:pt x="14760" y="56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5359400" y="2694929"/>
              <a:ext cx="76200" cy="468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21600" y="4590"/>
                  </a:moveTo>
                  <a:cubicBezTo>
                    <a:pt x="21600" y="3423"/>
                    <a:pt x="21600" y="2255"/>
                    <a:pt x="21000" y="1428"/>
                  </a:cubicBezTo>
                  <a:cubicBezTo>
                    <a:pt x="20400" y="601"/>
                    <a:pt x="19200" y="115"/>
                    <a:pt x="17400" y="17"/>
                  </a:cubicBezTo>
                  <a:cubicBezTo>
                    <a:pt x="15600" y="-80"/>
                    <a:pt x="13200" y="212"/>
                    <a:pt x="10200" y="1477"/>
                  </a:cubicBezTo>
                  <a:cubicBezTo>
                    <a:pt x="7200" y="2742"/>
                    <a:pt x="3600" y="4979"/>
                    <a:pt x="1800" y="7850"/>
                  </a:cubicBezTo>
                  <a:cubicBezTo>
                    <a:pt x="0" y="10720"/>
                    <a:pt x="0" y="14223"/>
                    <a:pt x="0" y="16606"/>
                  </a:cubicBezTo>
                  <a:cubicBezTo>
                    <a:pt x="0" y="18990"/>
                    <a:pt x="0" y="20255"/>
                    <a:pt x="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5317066" y="2959887"/>
              <a:ext cx="193739" cy="140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097" fill="norm" stroke="1" extrusionOk="0">
                  <a:moveTo>
                    <a:pt x="465" y="15247"/>
                  </a:moveTo>
                  <a:cubicBezTo>
                    <a:pt x="232" y="13659"/>
                    <a:pt x="0" y="12071"/>
                    <a:pt x="0" y="10482"/>
                  </a:cubicBezTo>
                  <a:cubicBezTo>
                    <a:pt x="0" y="8894"/>
                    <a:pt x="232" y="7306"/>
                    <a:pt x="929" y="6512"/>
                  </a:cubicBezTo>
                  <a:cubicBezTo>
                    <a:pt x="1626" y="5718"/>
                    <a:pt x="2787" y="5718"/>
                    <a:pt x="5342" y="5559"/>
                  </a:cubicBezTo>
                  <a:cubicBezTo>
                    <a:pt x="7897" y="5400"/>
                    <a:pt x="11845" y="5082"/>
                    <a:pt x="14748" y="4606"/>
                  </a:cubicBezTo>
                  <a:cubicBezTo>
                    <a:pt x="17652" y="4129"/>
                    <a:pt x="19510" y="3494"/>
                    <a:pt x="19858" y="3176"/>
                  </a:cubicBezTo>
                  <a:cubicBezTo>
                    <a:pt x="20206" y="2859"/>
                    <a:pt x="19045" y="2859"/>
                    <a:pt x="17652" y="4606"/>
                  </a:cubicBezTo>
                  <a:cubicBezTo>
                    <a:pt x="16258" y="6353"/>
                    <a:pt x="14632" y="9847"/>
                    <a:pt x="13819" y="12865"/>
                  </a:cubicBezTo>
                  <a:cubicBezTo>
                    <a:pt x="13006" y="15882"/>
                    <a:pt x="13006" y="18424"/>
                    <a:pt x="13587" y="19853"/>
                  </a:cubicBezTo>
                  <a:cubicBezTo>
                    <a:pt x="14168" y="21282"/>
                    <a:pt x="15329" y="21600"/>
                    <a:pt x="16839" y="20171"/>
                  </a:cubicBezTo>
                  <a:cubicBezTo>
                    <a:pt x="18348" y="18741"/>
                    <a:pt x="20206" y="15565"/>
                    <a:pt x="20903" y="11912"/>
                  </a:cubicBezTo>
                  <a:cubicBezTo>
                    <a:pt x="21600" y="8259"/>
                    <a:pt x="21135" y="4129"/>
                    <a:pt x="206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5543550" y="2896387"/>
              <a:ext cx="158750" cy="18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0" y="3640"/>
                  </a:moveTo>
                  <a:cubicBezTo>
                    <a:pt x="4032" y="6553"/>
                    <a:pt x="8064" y="9465"/>
                    <a:pt x="10224" y="11771"/>
                  </a:cubicBezTo>
                  <a:cubicBezTo>
                    <a:pt x="12384" y="14076"/>
                    <a:pt x="12672" y="15775"/>
                    <a:pt x="12672" y="17231"/>
                  </a:cubicBezTo>
                  <a:cubicBezTo>
                    <a:pt x="12672" y="18688"/>
                    <a:pt x="12384" y="19901"/>
                    <a:pt x="11520" y="20629"/>
                  </a:cubicBezTo>
                  <a:cubicBezTo>
                    <a:pt x="10656" y="21357"/>
                    <a:pt x="9216" y="21600"/>
                    <a:pt x="8496" y="20872"/>
                  </a:cubicBezTo>
                  <a:cubicBezTo>
                    <a:pt x="7776" y="20144"/>
                    <a:pt x="7776" y="18445"/>
                    <a:pt x="9504" y="15290"/>
                  </a:cubicBezTo>
                  <a:cubicBezTo>
                    <a:pt x="11232" y="12135"/>
                    <a:pt x="14688" y="7524"/>
                    <a:pt x="16992" y="4733"/>
                  </a:cubicBezTo>
                  <a:cubicBezTo>
                    <a:pt x="19296" y="1942"/>
                    <a:pt x="20448" y="9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6267449" y="2748665"/>
              <a:ext cx="95251" cy="420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21600" y="3325"/>
                  </a:moveTo>
                  <a:cubicBezTo>
                    <a:pt x="21600" y="2785"/>
                    <a:pt x="21600" y="2245"/>
                    <a:pt x="20880" y="1597"/>
                  </a:cubicBezTo>
                  <a:cubicBezTo>
                    <a:pt x="20160" y="949"/>
                    <a:pt x="18720" y="193"/>
                    <a:pt x="15840" y="31"/>
                  </a:cubicBezTo>
                  <a:cubicBezTo>
                    <a:pt x="12960" y="-131"/>
                    <a:pt x="8640" y="301"/>
                    <a:pt x="6240" y="2137"/>
                  </a:cubicBezTo>
                  <a:cubicBezTo>
                    <a:pt x="3840" y="3973"/>
                    <a:pt x="3360" y="7213"/>
                    <a:pt x="4080" y="10183"/>
                  </a:cubicBezTo>
                  <a:cubicBezTo>
                    <a:pt x="4800" y="13153"/>
                    <a:pt x="6720" y="15853"/>
                    <a:pt x="6240" y="17689"/>
                  </a:cubicBezTo>
                  <a:cubicBezTo>
                    <a:pt x="5760" y="19525"/>
                    <a:pt x="2880" y="20497"/>
                    <a:pt x="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6203949" y="3010687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9" y="14400"/>
                    <a:pt x="2618" y="7200"/>
                    <a:pt x="6218" y="3600"/>
                  </a:cubicBezTo>
                  <a:cubicBezTo>
                    <a:pt x="9818" y="0"/>
                    <a:pt x="1570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6438947" y="2774950"/>
              <a:ext cx="139654" cy="413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21" fill="norm" stroke="1" extrusionOk="0">
                  <a:moveTo>
                    <a:pt x="21270" y="2343"/>
                  </a:moveTo>
                  <a:cubicBezTo>
                    <a:pt x="20303" y="1466"/>
                    <a:pt x="19336" y="589"/>
                    <a:pt x="18046" y="205"/>
                  </a:cubicBezTo>
                  <a:cubicBezTo>
                    <a:pt x="16757" y="-179"/>
                    <a:pt x="15145" y="-69"/>
                    <a:pt x="12727" y="917"/>
                  </a:cubicBezTo>
                  <a:cubicBezTo>
                    <a:pt x="10309" y="1904"/>
                    <a:pt x="7085" y="3768"/>
                    <a:pt x="4667" y="6564"/>
                  </a:cubicBezTo>
                  <a:cubicBezTo>
                    <a:pt x="2249" y="9360"/>
                    <a:pt x="637" y="13088"/>
                    <a:pt x="154" y="15500"/>
                  </a:cubicBezTo>
                  <a:cubicBezTo>
                    <a:pt x="-330" y="17912"/>
                    <a:pt x="315" y="19009"/>
                    <a:pt x="2249" y="19776"/>
                  </a:cubicBezTo>
                  <a:cubicBezTo>
                    <a:pt x="4183" y="20544"/>
                    <a:pt x="7407" y="20982"/>
                    <a:pt x="10631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6561666" y="2877337"/>
              <a:ext cx="142988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6353" y="7477"/>
                  </a:moveTo>
                  <a:cubicBezTo>
                    <a:pt x="4765" y="8492"/>
                    <a:pt x="3176" y="9508"/>
                    <a:pt x="2224" y="11308"/>
                  </a:cubicBezTo>
                  <a:cubicBezTo>
                    <a:pt x="1271" y="13108"/>
                    <a:pt x="953" y="15692"/>
                    <a:pt x="794" y="17262"/>
                  </a:cubicBezTo>
                  <a:cubicBezTo>
                    <a:pt x="635" y="18831"/>
                    <a:pt x="635" y="19385"/>
                    <a:pt x="476" y="20077"/>
                  </a:cubicBezTo>
                  <a:cubicBezTo>
                    <a:pt x="318" y="20769"/>
                    <a:pt x="0" y="21600"/>
                    <a:pt x="0" y="21600"/>
                  </a:cubicBezTo>
                  <a:cubicBezTo>
                    <a:pt x="0" y="21600"/>
                    <a:pt x="318" y="20769"/>
                    <a:pt x="1112" y="18554"/>
                  </a:cubicBezTo>
                  <a:cubicBezTo>
                    <a:pt x="1906" y="16338"/>
                    <a:pt x="3176" y="12738"/>
                    <a:pt x="4447" y="9738"/>
                  </a:cubicBezTo>
                  <a:cubicBezTo>
                    <a:pt x="5718" y="6738"/>
                    <a:pt x="6988" y="4338"/>
                    <a:pt x="7941" y="2908"/>
                  </a:cubicBezTo>
                  <a:cubicBezTo>
                    <a:pt x="8894" y="1477"/>
                    <a:pt x="9529" y="1015"/>
                    <a:pt x="10641" y="646"/>
                  </a:cubicBezTo>
                  <a:cubicBezTo>
                    <a:pt x="11753" y="277"/>
                    <a:pt x="13341" y="0"/>
                    <a:pt x="14771" y="0"/>
                  </a:cubicBezTo>
                  <a:cubicBezTo>
                    <a:pt x="16200" y="0"/>
                    <a:pt x="17471" y="277"/>
                    <a:pt x="18741" y="923"/>
                  </a:cubicBezTo>
                  <a:cubicBezTo>
                    <a:pt x="20012" y="1569"/>
                    <a:pt x="21282" y="2585"/>
                    <a:pt x="21441" y="3554"/>
                  </a:cubicBezTo>
                  <a:cubicBezTo>
                    <a:pt x="21600" y="4523"/>
                    <a:pt x="20647" y="5446"/>
                    <a:pt x="18106" y="6231"/>
                  </a:cubicBezTo>
                  <a:cubicBezTo>
                    <a:pt x="15565" y="7015"/>
                    <a:pt x="11435" y="7662"/>
                    <a:pt x="8576" y="7985"/>
                  </a:cubicBezTo>
                  <a:cubicBezTo>
                    <a:pt x="5718" y="8308"/>
                    <a:pt x="4129" y="8308"/>
                    <a:pt x="3494" y="8308"/>
                  </a:cubicBezTo>
                  <a:cubicBezTo>
                    <a:pt x="2859" y="8308"/>
                    <a:pt x="3176" y="8308"/>
                    <a:pt x="3494" y="8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6737350" y="3017037"/>
              <a:ext cx="508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3000"/>
                    <a:pt x="1800" y="6000"/>
                    <a:pt x="5400" y="9600"/>
                  </a:cubicBezTo>
                  <a:cubicBezTo>
                    <a:pt x="9000" y="13200"/>
                    <a:pt x="15300" y="17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6724650" y="3004337"/>
              <a:ext cx="1016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50" y="4560"/>
                    <a:pt x="8100" y="9120"/>
                    <a:pt x="4500" y="12720"/>
                  </a:cubicBezTo>
                  <a:cubicBezTo>
                    <a:pt x="900" y="16320"/>
                    <a:pt x="450" y="18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6858850" y="2889474"/>
              <a:ext cx="94400" cy="248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290" fill="norm" stroke="1" extrusionOk="0">
                  <a:moveTo>
                    <a:pt x="21407" y="593"/>
                  </a:moveTo>
                  <a:cubicBezTo>
                    <a:pt x="19007" y="230"/>
                    <a:pt x="16607" y="-133"/>
                    <a:pt x="14447" y="49"/>
                  </a:cubicBezTo>
                  <a:cubicBezTo>
                    <a:pt x="12287" y="230"/>
                    <a:pt x="10367" y="956"/>
                    <a:pt x="7967" y="3406"/>
                  </a:cubicBezTo>
                  <a:cubicBezTo>
                    <a:pt x="5567" y="5857"/>
                    <a:pt x="2687" y="10032"/>
                    <a:pt x="1247" y="12936"/>
                  </a:cubicBezTo>
                  <a:cubicBezTo>
                    <a:pt x="-193" y="15840"/>
                    <a:pt x="-193" y="17474"/>
                    <a:pt x="287" y="18744"/>
                  </a:cubicBezTo>
                  <a:cubicBezTo>
                    <a:pt x="767" y="20015"/>
                    <a:pt x="1727" y="20922"/>
                    <a:pt x="3887" y="21195"/>
                  </a:cubicBezTo>
                  <a:cubicBezTo>
                    <a:pt x="6047" y="21467"/>
                    <a:pt x="9407" y="21104"/>
                    <a:pt x="12767" y="20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6954258" y="2915437"/>
              <a:ext cx="106942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600" fill="norm" stroke="1" extrusionOk="0">
                  <a:moveTo>
                    <a:pt x="21398" y="0"/>
                  </a:moveTo>
                  <a:cubicBezTo>
                    <a:pt x="18433" y="4966"/>
                    <a:pt x="15469" y="9931"/>
                    <a:pt x="13351" y="12910"/>
                  </a:cubicBezTo>
                  <a:cubicBezTo>
                    <a:pt x="11233" y="15890"/>
                    <a:pt x="9963" y="16883"/>
                    <a:pt x="8480" y="17752"/>
                  </a:cubicBezTo>
                  <a:cubicBezTo>
                    <a:pt x="6998" y="18621"/>
                    <a:pt x="5304" y="19366"/>
                    <a:pt x="3822" y="19241"/>
                  </a:cubicBezTo>
                  <a:cubicBezTo>
                    <a:pt x="2339" y="19117"/>
                    <a:pt x="1069" y="18124"/>
                    <a:pt x="433" y="17007"/>
                  </a:cubicBezTo>
                  <a:cubicBezTo>
                    <a:pt x="-202" y="15890"/>
                    <a:pt x="-202" y="14648"/>
                    <a:pt x="857" y="13655"/>
                  </a:cubicBezTo>
                  <a:cubicBezTo>
                    <a:pt x="1916" y="12662"/>
                    <a:pt x="4033" y="11917"/>
                    <a:pt x="5939" y="12041"/>
                  </a:cubicBezTo>
                  <a:cubicBezTo>
                    <a:pt x="7845" y="12166"/>
                    <a:pt x="9539" y="13159"/>
                    <a:pt x="12080" y="14897"/>
                  </a:cubicBezTo>
                  <a:cubicBezTo>
                    <a:pt x="14622" y="16634"/>
                    <a:pt x="18010" y="19117"/>
                    <a:pt x="213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7124699" y="2892353"/>
              <a:ext cx="56143" cy="232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033" fill="norm" stroke="1" extrusionOk="0">
                  <a:moveTo>
                    <a:pt x="0" y="1512"/>
                  </a:moveTo>
                  <a:cubicBezTo>
                    <a:pt x="0" y="556"/>
                    <a:pt x="0" y="-400"/>
                    <a:pt x="2400" y="173"/>
                  </a:cubicBezTo>
                  <a:cubicBezTo>
                    <a:pt x="4800" y="747"/>
                    <a:pt x="9600" y="2850"/>
                    <a:pt x="13200" y="5621"/>
                  </a:cubicBezTo>
                  <a:cubicBezTo>
                    <a:pt x="16800" y="8393"/>
                    <a:pt x="19200" y="11834"/>
                    <a:pt x="20400" y="14032"/>
                  </a:cubicBezTo>
                  <a:cubicBezTo>
                    <a:pt x="21600" y="16230"/>
                    <a:pt x="21600" y="17186"/>
                    <a:pt x="19600" y="18333"/>
                  </a:cubicBezTo>
                  <a:cubicBezTo>
                    <a:pt x="17600" y="19480"/>
                    <a:pt x="13600" y="20818"/>
                    <a:pt x="11200" y="21009"/>
                  </a:cubicBezTo>
                  <a:cubicBezTo>
                    <a:pt x="8800" y="21200"/>
                    <a:pt x="8000" y="20244"/>
                    <a:pt x="7200" y="19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7200900" y="2845587"/>
              <a:ext cx="105202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6353" y="0"/>
                  </a:moveTo>
                  <a:cubicBezTo>
                    <a:pt x="8471" y="0"/>
                    <a:pt x="10588" y="0"/>
                    <a:pt x="13129" y="733"/>
                  </a:cubicBezTo>
                  <a:cubicBezTo>
                    <a:pt x="15671" y="1467"/>
                    <a:pt x="18635" y="2933"/>
                    <a:pt x="20118" y="5133"/>
                  </a:cubicBezTo>
                  <a:cubicBezTo>
                    <a:pt x="21600" y="7333"/>
                    <a:pt x="21600" y="10267"/>
                    <a:pt x="18000" y="13133"/>
                  </a:cubicBezTo>
                  <a:cubicBezTo>
                    <a:pt x="14400" y="16000"/>
                    <a:pt x="7200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7737227" y="2906803"/>
              <a:ext cx="124073" cy="24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0987" fill="norm" stroke="1" extrusionOk="0">
                  <a:moveTo>
                    <a:pt x="21102" y="1800"/>
                  </a:moveTo>
                  <a:cubicBezTo>
                    <a:pt x="20022" y="1086"/>
                    <a:pt x="18942" y="372"/>
                    <a:pt x="17322" y="104"/>
                  </a:cubicBezTo>
                  <a:cubicBezTo>
                    <a:pt x="15702" y="-164"/>
                    <a:pt x="13542" y="15"/>
                    <a:pt x="10842" y="1532"/>
                  </a:cubicBezTo>
                  <a:cubicBezTo>
                    <a:pt x="8142" y="3049"/>
                    <a:pt x="4902" y="5905"/>
                    <a:pt x="2742" y="8405"/>
                  </a:cubicBezTo>
                  <a:cubicBezTo>
                    <a:pt x="582" y="10904"/>
                    <a:pt x="-498" y="13046"/>
                    <a:pt x="222" y="15277"/>
                  </a:cubicBezTo>
                  <a:cubicBezTo>
                    <a:pt x="942" y="17509"/>
                    <a:pt x="3462" y="19829"/>
                    <a:pt x="7062" y="20633"/>
                  </a:cubicBezTo>
                  <a:cubicBezTo>
                    <a:pt x="10662" y="21436"/>
                    <a:pt x="15342" y="20722"/>
                    <a:pt x="20022" y="20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7888816" y="2936614"/>
              <a:ext cx="143934" cy="18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20647" y="3475"/>
                  </a:moveTo>
                  <a:cubicBezTo>
                    <a:pt x="20012" y="2234"/>
                    <a:pt x="19376" y="992"/>
                    <a:pt x="17788" y="372"/>
                  </a:cubicBezTo>
                  <a:cubicBezTo>
                    <a:pt x="16200" y="-249"/>
                    <a:pt x="13659" y="-249"/>
                    <a:pt x="10641" y="1613"/>
                  </a:cubicBezTo>
                  <a:cubicBezTo>
                    <a:pt x="7624" y="3475"/>
                    <a:pt x="4129" y="7199"/>
                    <a:pt x="2224" y="10054"/>
                  </a:cubicBezTo>
                  <a:cubicBezTo>
                    <a:pt x="318" y="12910"/>
                    <a:pt x="0" y="14896"/>
                    <a:pt x="0" y="16510"/>
                  </a:cubicBezTo>
                  <a:cubicBezTo>
                    <a:pt x="0" y="18123"/>
                    <a:pt x="318" y="19365"/>
                    <a:pt x="1271" y="20110"/>
                  </a:cubicBezTo>
                  <a:cubicBezTo>
                    <a:pt x="2224" y="20854"/>
                    <a:pt x="3812" y="21103"/>
                    <a:pt x="6194" y="19241"/>
                  </a:cubicBezTo>
                  <a:cubicBezTo>
                    <a:pt x="8576" y="17379"/>
                    <a:pt x="11753" y="13406"/>
                    <a:pt x="13818" y="10923"/>
                  </a:cubicBezTo>
                  <a:cubicBezTo>
                    <a:pt x="15882" y="8441"/>
                    <a:pt x="16835" y="7448"/>
                    <a:pt x="17312" y="7572"/>
                  </a:cubicBezTo>
                  <a:cubicBezTo>
                    <a:pt x="17788" y="7696"/>
                    <a:pt x="17788" y="8937"/>
                    <a:pt x="18424" y="11420"/>
                  </a:cubicBezTo>
                  <a:cubicBezTo>
                    <a:pt x="19059" y="13903"/>
                    <a:pt x="20329" y="17627"/>
                    <a:pt x="21600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8048968" y="2954047"/>
              <a:ext cx="157678" cy="160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252" fill="norm" stroke="1" extrusionOk="0">
                  <a:moveTo>
                    <a:pt x="6349" y="10873"/>
                  </a:moveTo>
                  <a:cubicBezTo>
                    <a:pt x="6633" y="9470"/>
                    <a:pt x="6917" y="8068"/>
                    <a:pt x="6491" y="8068"/>
                  </a:cubicBezTo>
                  <a:cubicBezTo>
                    <a:pt x="6065" y="8068"/>
                    <a:pt x="4928" y="9470"/>
                    <a:pt x="4075" y="11434"/>
                  </a:cubicBezTo>
                  <a:cubicBezTo>
                    <a:pt x="3223" y="13397"/>
                    <a:pt x="2654" y="15922"/>
                    <a:pt x="1944" y="17886"/>
                  </a:cubicBezTo>
                  <a:cubicBezTo>
                    <a:pt x="1233" y="19849"/>
                    <a:pt x="380" y="21252"/>
                    <a:pt x="96" y="21252"/>
                  </a:cubicBezTo>
                  <a:cubicBezTo>
                    <a:pt x="-188" y="21252"/>
                    <a:pt x="96" y="19849"/>
                    <a:pt x="1801" y="16483"/>
                  </a:cubicBezTo>
                  <a:cubicBezTo>
                    <a:pt x="3507" y="13117"/>
                    <a:pt x="6633" y="7787"/>
                    <a:pt x="9475" y="4421"/>
                  </a:cubicBezTo>
                  <a:cubicBezTo>
                    <a:pt x="12317" y="1055"/>
                    <a:pt x="14875" y="-348"/>
                    <a:pt x="17007" y="73"/>
                  </a:cubicBezTo>
                  <a:cubicBezTo>
                    <a:pt x="19138" y="494"/>
                    <a:pt x="20844" y="2738"/>
                    <a:pt x="21128" y="6525"/>
                  </a:cubicBezTo>
                  <a:cubicBezTo>
                    <a:pt x="21412" y="10312"/>
                    <a:pt x="20275" y="15642"/>
                    <a:pt x="19138" y="20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8610549" y="2776735"/>
              <a:ext cx="103272" cy="363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435" fill="norm" stroke="1" extrusionOk="0">
                  <a:moveTo>
                    <a:pt x="6363" y="1814"/>
                  </a:moveTo>
                  <a:cubicBezTo>
                    <a:pt x="8905" y="940"/>
                    <a:pt x="11446" y="66"/>
                    <a:pt x="12928" y="3"/>
                  </a:cubicBezTo>
                  <a:cubicBezTo>
                    <a:pt x="14411" y="-59"/>
                    <a:pt x="14834" y="690"/>
                    <a:pt x="14411" y="2938"/>
                  </a:cubicBezTo>
                  <a:cubicBezTo>
                    <a:pt x="13987" y="5185"/>
                    <a:pt x="12716" y="8931"/>
                    <a:pt x="11234" y="12114"/>
                  </a:cubicBezTo>
                  <a:cubicBezTo>
                    <a:pt x="9752" y="15298"/>
                    <a:pt x="8058" y="17920"/>
                    <a:pt x="6575" y="19481"/>
                  </a:cubicBezTo>
                  <a:cubicBezTo>
                    <a:pt x="5093" y="21042"/>
                    <a:pt x="3822" y="21541"/>
                    <a:pt x="3187" y="21416"/>
                  </a:cubicBezTo>
                  <a:cubicBezTo>
                    <a:pt x="2552" y="21291"/>
                    <a:pt x="2552" y="20542"/>
                    <a:pt x="4034" y="18919"/>
                  </a:cubicBezTo>
                  <a:cubicBezTo>
                    <a:pt x="5516" y="17296"/>
                    <a:pt x="8481" y="14799"/>
                    <a:pt x="10599" y="13238"/>
                  </a:cubicBezTo>
                  <a:cubicBezTo>
                    <a:pt x="12716" y="11677"/>
                    <a:pt x="13987" y="11053"/>
                    <a:pt x="15469" y="11053"/>
                  </a:cubicBezTo>
                  <a:cubicBezTo>
                    <a:pt x="16952" y="11053"/>
                    <a:pt x="18646" y="11677"/>
                    <a:pt x="19705" y="12739"/>
                  </a:cubicBezTo>
                  <a:cubicBezTo>
                    <a:pt x="20763" y="13800"/>
                    <a:pt x="21187" y="15298"/>
                    <a:pt x="19705" y="16609"/>
                  </a:cubicBezTo>
                  <a:cubicBezTo>
                    <a:pt x="18222" y="17920"/>
                    <a:pt x="14834" y="19044"/>
                    <a:pt x="12081" y="19668"/>
                  </a:cubicBezTo>
                  <a:cubicBezTo>
                    <a:pt x="9328" y="20292"/>
                    <a:pt x="7211" y="20417"/>
                    <a:pt x="5093" y="20417"/>
                  </a:cubicBezTo>
                  <a:cubicBezTo>
                    <a:pt x="2975" y="20417"/>
                    <a:pt x="858" y="20292"/>
                    <a:pt x="222" y="19918"/>
                  </a:cubicBezTo>
                  <a:cubicBezTo>
                    <a:pt x="-413" y="19543"/>
                    <a:pt x="434" y="18919"/>
                    <a:pt x="1281" y="18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8750502" y="2949003"/>
              <a:ext cx="158548" cy="146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335" fill="norm" stroke="1" extrusionOk="0">
                  <a:moveTo>
                    <a:pt x="5864" y="8992"/>
                  </a:moveTo>
                  <a:cubicBezTo>
                    <a:pt x="7267" y="7449"/>
                    <a:pt x="8669" y="5906"/>
                    <a:pt x="9511" y="4364"/>
                  </a:cubicBezTo>
                  <a:cubicBezTo>
                    <a:pt x="10352" y="2821"/>
                    <a:pt x="10633" y="1278"/>
                    <a:pt x="10072" y="506"/>
                  </a:cubicBezTo>
                  <a:cubicBezTo>
                    <a:pt x="9511" y="-265"/>
                    <a:pt x="8108" y="-265"/>
                    <a:pt x="6285" y="1278"/>
                  </a:cubicBezTo>
                  <a:cubicBezTo>
                    <a:pt x="4461" y="2821"/>
                    <a:pt x="2217" y="5906"/>
                    <a:pt x="955" y="9301"/>
                  </a:cubicBezTo>
                  <a:cubicBezTo>
                    <a:pt x="-307" y="12695"/>
                    <a:pt x="-588" y="16398"/>
                    <a:pt x="1796" y="18558"/>
                  </a:cubicBezTo>
                  <a:cubicBezTo>
                    <a:pt x="4181" y="20718"/>
                    <a:pt x="9230" y="21335"/>
                    <a:pt x="12877" y="21335"/>
                  </a:cubicBezTo>
                  <a:cubicBezTo>
                    <a:pt x="16524" y="21335"/>
                    <a:pt x="18768" y="20718"/>
                    <a:pt x="21012" y="20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9298908" y="2965406"/>
              <a:ext cx="129141" cy="161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0648" fill="norm" stroke="1" extrusionOk="0">
                  <a:moveTo>
                    <a:pt x="19137" y="5776"/>
                  </a:moveTo>
                  <a:cubicBezTo>
                    <a:pt x="18108" y="3616"/>
                    <a:pt x="17080" y="1456"/>
                    <a:pt x="15537" y="511"/>
                  </a:cubicBezTo>
                  <a:cubicBezTo>
                    <a:pt x="13994" y="-434"/>
                    <a:pt x="11937" y="-164"/>
                    <a:pt x="9194" y="2131"/>
                  </a:cubicBezTo>
                  <a:cubicBezTo>
                    <a:pt x="6451" y="4426"/>
                    <a:pt x="3023" y="8746"/>
                    <a:pt x="1308" y="11716"/>
                  </a:cubicBezTo>
                  <a:cubicBezTo>
                    <a:pt x="-406" y="14686"/>
                    <a:pt x="-406" y="16306"/>
                    <a:pt x="1137" y="17926"/>
                  </a:cubicBezTo>
                  <a:cubicBezTo>
                    <a:pt x="2680" y="19546"/>
                    <a:pt x="5765" y="21166"/>
                    <a:pt x="9365" y="20491"/>
                  </a:cubicBezTo>
                  <a:cubicBezTo>
                    <a:pt x="12965" y="19816"/>
                    <a:pt x="17080" y="16846"/>
                    <a:pt x="19137" y="13741"/>
                  </a:cubicBezTo>
                  <a:cubicBezTo>
                    <a:pt x="21194" y="10636"/>
                    <a:pt x="21194" y="7396"/>
                    <a:pt x="20508" y="5236"/>
                  </a:cubicBezTo>
                  <a:cubicBezTo>
                    <a:pt x="19823" y="3076"/>
                    <a:pt x="18451" y="1996"/>
                    <a:pt x="16908" y="2131"/>
                  </a:cubicBezTo>
                  <a:cubicBezTo>
                    <a:pt x="15365" y="2266"/>
                    <a:pt x="13651" y="3616"/>
                    <a:pt x="11937" y="4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9486900" y="2803849"/>
              <a:ext cx="94825" cy="355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52" fill="norm" stroke="1" extrusionOk="0">
                  <a:moveTo>
                    <a:pt x="15840" y="2505"/>
                  </a:moveTo>
                  <a:cubicBezTo>
                    <a:pt x="15840" y="1362"/>
                    <a:pt x="15840" y="218"/>
                    <a:pt x="15600" y="28"/>
                  </a:cubicBezTo>
                  <a:cubicBezTo>
                    <a:pt x="15360" y="-163"/>
                    <a:pt x="14880" y="599"/>
                    <a:pt x="13920" y="3141"/>
                  </a:cubicBezTo>
                  <a:cubicBezTo>
                    <a:pt x="12960" y="5682"/>
                    <a:pt x="11520" y="10002"/>
                    <a:pt x="9840" y="12924"/>
                  </a:cubicBezTo>
                  <a:cubicBezTo>
                    <a:pt x="8160" y="15846"/>
                    <a:pt x="6240" y="17371"/>
                    <a:pt x="4560" y="18515"/>
                  </a:cubicBezTo>
                  <a:cubicBezTo>
                    <a:pt x="2880" y="19658"/>
                    <a:pt x="1440" y="20421"/>
                    <a:pt x="720" y="20357"/>
                  </a:cubicBezTo>
                  <a:cubicBezTo>
                    <a:pt x="0" y="20293"/>
                    <a:pt x="0" y="19404"/>
                    <a:pt x="2400" y="17689"/>
                  </a:cubicBezTo>
                  <a:cubicBezTo>
                    <a:pt x="4800" y="15973"/>
                    <a:pt x="9600" y="13432"/>
                    <a:pt x="12960" y="11971"/>
                  </a:cubicBezTo>
                  <a:cubicBezTo>
                    <a:pt x="16320" y="10510"/>
                    <a:pt x="18240" y="10129"/>
                    <a:pt x="19440" y="10256"/>
                  </a:cubicBezTo>
                  <a:cubicBezTo>
                    <a:pt x="20640" y="10383"/>
                    <a:pt x="21120" y="11018"/>
                    <a:pt x="21360" y="12479"/>
                  </a:cubicBezTo>
                  <a:cubicBezTo>
                    <a:pt x="21600" y="13941"/>
                    <a:pt x="21600" y="16228"/>
                    <a:pt x="20880" y="17689"/>
                  </a:cubicBezTo>
                  <a:cubicBezTo>
                    <a:pt x="20160" y="19150"/>
                    <a:pt x="18720" y="19785"/>
                    <a:pt x="16800" y="20293"/>
                  </a:cubicBezTo>
                  <a:cubicBezTo>
                    <a:pt x="14880" y="20802"/>
                    <a:pt x="12480" y="21183"/>
                    <a:pt x="9840" y="21310"/>
                  </a:cubicBezTo>
                  <a:cubicBezTo>
                    <a:pt x="7200" y="21437"/>
                    <a:pt x="4320" y="21310"/>
                    <a:pt x="2640" y="20484"/>
                  </a:cubicBezTo>
                  <a:cubicBezTo>
                    <a:pt x="960" y="19658"/>
                    <a:pt x="480" y="18133"/>
                    <a:pt x="0" y="16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9671844" y="2792670"/>
              <a:ext cx="78400" cy="33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443" fill="norm" stroke="1" extrusionOk="0">
                  <a:moveTo>
                    <a:pt x="20250" y="1350"/>
                  </a:moveTo>
                  <a:cubicBezTo>
                    <a:pt x="20819" y="675"/>
                    <a:pt x="21387" y="0"/>
                    <a:pt x="20819" y="0"/>
                  </a:cubicBezTo>
                  <a:cubicBezTo>
                    <a:pt x="20250" y="0"/>
                    <a:pt x="18545" y="675"/>
                    <a:pt x="15419" y="3038"/>
                  </a:cubicBezTo>
                  <a:cubicBezTo>
                    <a:pt x="12292" y="5400"/>
                    <a:pt x="7745" y="9450"/>
                    <a:pt x="4903" y="12353"/>
                  </a:cubicBezTo>
                  <a:cubicBezTo>
                    <a:pt x="2061" y="15255"/>
                    <a:pt x="924" y="17010"/>
                    <a:pt x="355" y="18360"/>
                  </a:cubicBezTo>
                  <a:cubicBezTo>
                    <a:pt x="-213" y="19710"/>
                    <a:pt x="-213" y="20655"/>
                    <a:pt x="1208" y="21128"/>
                  </a:cubicBezTo>
                  <a:cubicBezTo>
                    <a:pt x="2629" y="21600"/>
                    <a:pt x="5471" y="21600"/>
                    <a:pt x="8882" y="20723"/>
                  </a:cubicBezTo>
                  <a:cubicBezTo>
                    <a:pt x="12292" y="19845"/>
                    <a:pt x="16271" y="18090"/>
                    <a:pt x="20250" y="16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9648738" y="2916610"/>
              <a:ext cx="238212" cy="171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129" fill="norm" stroke="1" extrusionOk="0">
                  <a:moveTo>
                    <a:pt x="4882" y="5321"/>
                  </a:moveTo>
                  <a:cubicBezTo>
                    <a:pt x="3926" y="5061"/>
                    <a:pt x="2970" y="4801"/>
                    <a:pt x="2015" y="4540"/>
                  </a:cubicBezTo>
                  <a:cubicBezTo>
                    <a:pt x="1059" y="4280"/>
                    <a:pt x="103" y="4020"/>
                    <a:pt x="8" y="4280"/>
                  </a:cubicBezTo>
                  <a:cubicBezTo>
                    <a:pt x="-88" y="4540"/>
                    <a:pt x="677" y="5321"/>
                    <a:pt x="3162" y="5972"/>
                  </a:cubicBezTo>
                  <a:cubicBezTo>
                    <a:pt x="5647" y="6622"/>
                    <a:pt x="9852" y="7143"/>
                    <a:pt x="12432" y="7143"/>
                  </a:cubicBezTo>
                  <a:cubicBezTo>
                    <a:pt x="15013" y="7143"/>
                    <a:pt x="15969" y="6622"/>
                    <a:pt x="16638" y="5581"/>
                  </a:cubicBezTo>
                  <a:cubicBezTo>
                    <a:pt x="17307" y="4540"/>
                    <a:pt x="17689" y="2979"/>
                    <a:pt x="17402" y="1938"/>
                  </a:cubicBezTo>
                  <a:cubicBezTo>
                    <a:pt x="17116" y="897"/>
                    <a:pt x="16160" y="376"/>
                    <a:pt x="15204" y="116"/>
                  </a:cubicBezTo>
                  <a:cubicBezTo>
                    <a:pt x="14248" y="-144"/>
                    <a:pt x="13293" y="-144"/>
                    <a:pt x="11763" y="2068"/>
                  </a:cubicBezTo>
                  <a:cubicBezTo>
                    <a:pt x="10234" y="4280"/>
                    <a:pt x="8131" y="8704"/>
                    <a:pt x="6985" y="11567"/>
                  </a:cubicBezTo>
                  <a:cubicBezTo>
                    <a:pt x="5838" y="14429"/>
                    <a:pt x="5647" y="15731"/>
                    <a:pt x="6029" y="16511"/>
                  </a:cubicBezTo>
                  <a:cubicBezTo>
                    <a:pt x="6411" y="17292"/>
                    <a:pt x="7367" y="17552"/>
                    <a:pt x="8609" y="16902"/>
                  </a:cubicBezTo>
                  <a:cubicBezTo>
                    <a:pt x="9852" y="16251"/>
                    <a:pt x="11381" y="14690"/>
                    <a:pt x="12528" y="12738"/>
                  </a:cubicBezTo>
                  <a:cubicBezTo>
                    <a:pt x="13675" y="10786"/>
                    <a:pt x="14439" y="8444"/>
                    <a:pt x="14822" y="7923"/>
                  </a:cubicBezTo>
                  <a:cubicBezTo>
                    <a:pt x="15204" y="7403"/>
                    <a:pt x="15204" y="8704"/>
                    <a:pt x="15108" y="10396"/>
                  </a:cubicBezTo>
                  <a:cubicBezTo>
                    <a:pt x="15013" y="12087"/>
                    <a:pt x="14822" y="14169"/>
                    <a:pt x="14822" y="16121"/>
                  </a:cubicBezTo>
                  <a:cubicBezTo>
                    <a:pt x="14822" y="18073"/>
                    <a:pt x="15013" y="19895"/>
                    <a:pt x="15586" y="20675"/>
                  </a:cubicBezTo>
                  <a:cubicBezTo>
                    <a:pt x="16160" y="21456"/>
                    <a:pt x="17116" y="21196"/>
                    <a:pt x="18167" y="20155"/>
                  </a:cubicBezTo>
                  <a:cubicBezTo>
                    <a:pt x="19218" y="19114"/>
                    <a:pt x="20365" y="17292"/>
                    <a:pt x="21512" y="15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9893299" y="3023387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9905999" y="2879667"/>
              <a:ext cx="38101" cy="124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0" y="15804"/>
                    <a:pt x="0" y="10404"/>
                    <a:pt x="0" y="6624"/>
                  </a:cubicBezTo>
                  <a:cubicBezTo>
                    <a:pt x="0" y="2844"/>
                    <a:pt x="0" y="684"/>
                    <a:pt x="3600" y="144"/>
                  </a:cubicBezTo>
                  <a:cubicBezTo>
                    <a:pt x="7200" y="-396"/>
                    <a:pt x="14400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9938544" y="2917614"/>
              <a:ext cx="95020" cy="172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209" fill="norm" stroke="1" extrusionOk="0">
                  <a:moveTo>
                    <a:pt x="9685" y="2855"/>
                  </a:moveTo>
                  <a:cubicBezTo>
                    <a:pt x="7337" y="7799"/>
                    <a:pt x="4989" y="12744"/>
                    <a:pt x="3346" y="16127"/>
                  </a:cubicBezTo>
                  <a:cubicBezTo>
                    <a:pt x="1702" y="19510"/>
                    <a:pt x="763" y="21332"/>
                    <a:pt x="294" y="21202"/>
                  </a:cubicBezTo>
                  <a:cubicBezTo>
                    <a:pt x="-176" y="21072"/>
                    <a:pt x="-176" y="18990"/>
                    <a:pt x="998" y="15737"/>
                  </a:cubicBezTo>
                  <a:cubicBezTo>
                    <a:pt x="2172" y="12484"/>
                    <a:pt x="4520" y="8060"/>
                    <a:pt x="6163" y="5197"/>
                  </a:cubicBezTo>
                  <a:cubicBezTo>
                    <a:pt x="7807" y="2334"/>
                    <a:pt x="8746" y="1033"/>
                    <a:pt x="10389" y="383"/>
                  </a:cubicBezTo>
                  <a:cubicBezTo>
                    <a:pt x="12033" y="-268"/>
                    <a:pt x="14381" y="-268"/>
                    <a:pt x="16494" y="1814"/>
                  </a:cubicBezTo>
                  <a:cubicBezTo>
                    <a:pt x="18607" y="3896"/>
                    <a:pt x="20485" y="8060"/>
                    <a:pt x="20954" y="11443"/>
                  </a:cubicBezTo>
                  <a:cubicBezTo>
                    <a:pt x="21424" y="14826"/>
                    <a:pt x="20485" y="17428"/>
                    <a:pt x="19546" y="20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10064750" y="2742712"/>
              <a:ext cx="388923" cy="342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185" fill="norm" stroke="1" extrusionOk="0">
                  <a:moveTo>
                    <a:pt x="0" y="19322"/>
                  </a:moveTo>
                  <a:cubicBezTo>
                    <a:pt x="1051" y="18537"/>
                    <a:pt x="2102" y="17752"/>
                    <a:pt x="2861" y="17162"/>
                  </a:cubicBezTo>
                  <a:cubicBezTo>
                    <a:pt x="3619" y="16573"/>
                    <a:pt x="4086" y="16181"/>
                    <a:pt x="4378" y="15657"/>
                  </a:cubicBezTo>
                  <a:cubicBezTo>
                    <a:pt x="4670" y="15133"/>
                    <a:pt x="4787" y="14479"/>
                    <a:pt x="4612" y="13955"/>
                  </a:cubicBezTo>
                  <a:cubicBezTo>
                    <a:pt x="4437" y="13432"/>
                    <a:pt x="3970" y="13039"/>
                    <a:pt x="3503" y="13039"/>
                  </a:cubicBezTo>
                  <a:cubicBezTo>
                    <a:pt x="3036" y="13039"/>
                    <a:pt x="2569" y="13432"/>
                    <a:pt x="2102" y="14282"/>
                  </a:cubicBezTo>
                  <a:cubicBezTo>
                    <a:pt x="1635" y="15133"/>
                    <a:pt x="1168" y="16442"/>
                    <a:pt x="934" y="17555"/>
                  </a:cubicBezTo>
                  <a:cubicBezTo>
                    <a:pt x="701" y="18668"/>
                    <a:pt x="701" y="19584"/>
                    <a:pt x="992" y="20173"/>
                  </a:cubicBezTo>
                  <a:cubicBezTo>
                    <a:pt x="1284" y="20762"/>
                    <a:pt x="1868" y="21024"/>
                    <a:pt x="3269" y="20762"/>
                  </a:cubicBezTo>
                  <a:cubicBezTo>
                    <a:pt x="4670" y="20501"/>
                    <a:pt x="6889" y="19715"/>
                    <a:pt x="8757" y="18733"/>
                  </a:cubicBezTo>
                  <a:cubicBezTo>
                    <a:pt x="10625" y="17752"/>
                    <a:pt x="12143" y="16573"/>
                    <a:pt x="13077" y="15592"/>
                  </a:cubicBezTo>
                  <a:cubicBezTo>
                    <a:pt x="14011" y="14610"/>
                    <a:pt x="14361" y="13824"/>
                    <a:pt x="14536" y="13104"/>
                  </a:cubicBezTo>
                  <a:cubicBezTo>
                    <a:pt x="14711" y="12384"/>
                    <a:pt x="14711" y="11730"/>
                    <a:pt x="14361" y="11402"/>
                  </a:cubicBezTo>
                  <a:cubicBezTo>
                    <a:pt x="14011" y="11075"/>
                    <a:pt x="13310" y="11075"/>
                    <a:pt x="12318" y="11926"/>
                  </a:cubicBezTo>
                  <a:cubicBezTo>
                    <a:pt x="11325" y="12777"/>
                    <a:pt x="10041" y="14479"/>
                    <a:pt x="9282" y="15722"/>
                  </a:cubicBezTo>
                  <a:cubicBezTo>
                    <a:pt x="8523" y="16966"/>
                    <a:pt x="8290" y="17752"/>
                    <a:pt x="8173" y="18668"/>
                  </a:cubicBezTo>
                  <a:cubicBezTo>
                    <a:pt x="8056" y="19584"/>
                    <a:pt x="8056" y="20632"/>
                    <a:pt x="8406" y="21024"/>
                  </a:cubicBezTo>
                  <a:cubicBezTo>
                    <a:pt x="8757" y="21417"/>
                    <a:pt x="9457" y="21155"/>
                    <a:pt x="10917" y="19519"/>
                  </a:cubicBezTo>
                  <a:cubicBezTo>
                    <a:pt x="12376" y="17882"/>
                    <a:pt x="14595" y="14872"/>
                    <a:pt x="16463" y="11730"/>
                  </a:cubicBezTo>
                  <a:cubicBezTo>
                    <a:pt x="18331" y="8588"/>
                    <a:pt x="19849" y="5315"/>
                    <a:pt x="20666" y="3286"/>
                  </a:cubicBezTo>
                  <a:cubicBezTo>
                    <a:pt x="21483" y="1257"/>
                    <a:pt x="21600" y="472"/>
                    <a:pt x="21308" y="144"/>
                  </a:cubicBezTo>
                  <a:cubicBezTo>
                    <a:pt x="21016" y="-183"/>
                    <a:pt x="20316" y="-52"/>
                    <a:pt x="19323" y="1584"/>
                  </a:cubicBezTo>
                  <a:cubicBezTo>
                    <a:pt x="18331" y="3221"/>
                    <a:pt x="17046" y="6362"/>
                    <a:pt x="16346" y="9308"/>
                  </a:cubicBezTo>
                  <a:cubicBezTo>
                    <a:pt x="15645" y="12253"/>
                    <a:pt x="15529" y="15002"/>
                    <a:pt x="15587" y="16573"/>
                  </a:cubicBezTo>
                  <a:cubicBezTo>
                    <a:pt x="15645" y="18144"/>
                    <a:pt x="15879" y="18537"/>
                    <a:pt x="16112" y="18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965199" y="3328187"/>
              <a:ext cx="113361" cy="383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81" fill="norm" stroke="1" extrusionOk="0">
                  <a:moveTo>
                    <a:pt x="0" y="0"/>
                  </a:moveTo>
                  <a:cubicBezTo>
                    <a:pt x="0" y="2492"/>
                    <a:pt x="0" y="4985"/>
                    <a:pt x="800" y="8545"/>
                  </a:cubicBezTo>
                  <a:cubicBezTo>
                    <a:pt x="1600" y="12105"/>
                    <a:pt x="3200" y="16734"/>
                    <a:pt x="4800" y="17743"/>
                  </a:cubicBezTo>
                  <a:cubicBezTo>
                    <a:pt x="6400" y="18752"/>
                    <a:pt x="8000" y="16141"/>
                    <a:pt x="9400" y="14538"/>
                  </a:cubicBezTo>
                  <a:cubicBezTo>
                    <a:pt x="10800" y="12936"/>
                    <a:pt x="12000" y="12343"/>
                    <a:pt x="13600" y="11927"/>
                  </a:cubicBezTo>
                  <a:cubicBezTo>
                    <a:pt x="15200" y="11512"/>
                    <a:pt x="17200" y="11275"/>
                    <a:pt x="18600" y="11453"/>
                  </a:cubicBezTo>
                  <a:cubicBezTo>
                    <a:pt x="20000" y="11631"/>
                    <a:pt x="20800" y="12224"/>
                    <a:pt x="21200" y="13530"/>
                  </a:cubicBezTo>
                  <a:cubicBezTo>
                    <a:pt x="21600" y="14835"/>
                    <a:pt x="21600" y="16853"/>
                    <a:pt x="20000" y="18277"/>
                  </a:cubicBezTo>
                  <a:cubicBezTo>
                    <a:pt x="18400" y="19701"/>
                    <a:pt x="15200" y="20532"/>
                    <a:pt x="12600" y="21007"/>
                  </a:cubicBezTo>
                  <a:cubicBezTo>
                    <a:pt x="10000" y="21481"/>
                    <a:pt x="8000" y="21600"/>
                    <a:pt x="6800" y="21363"/>
                  </a:cubicBezTo>
                  <a:cubicBezTo>
                    <a:pt x="5600" y="21125"/>
                    <a:pt x="5200" y="20532"/>
                    <a:pt x="6000" y="19582"/>
                  </a:cubicBezTo>
                  <a:cubicBezTo>
                    <a:pt x="6800" y="18633"/>
                    <a:pt x="8800" y="17327"/>
                    <a:pt x="10800" y="16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1149350" y="3536608"/>
              <a:ext cx="126023" cy="413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92" fill="norm" stroke="1" extrusionOk="0">
                  <a:moveTo>
                    <a:pt x="1080" y="58"/>
                  </a:moveTo>
                  <a:cubicBezTo>
                    <a:pt x="720" y="604"/>
                    <a:pt x="360" y="1149"/>
                    <a:pt x="1080" y="1913"/>
                  </a:cubicBezTo>
                  <a:cubicBezTo>
                    <a:pt x="1800" y="2676"/>
                    <a:pt x="3600" y="3658"/>
                    <a:pt x="5760" y="4149"/>
                  </a:cubicBezTo>
                  <a:cubicBezTo>
                    <a:pt x="7920" y="4640"/>
                    <a:pt x="10440" y="4640"/>
                    <a:pt x="12600" y="4094"/>
                  </a:cubicBezTo>
                  <a:cubicBezTo>
                    <a:pt x="14760" y="3549"/>
                    <a:pt x="16560" y="2458"/>
                    <a:pt x="17640" y="1585"/>
                  </a:cubicBezTo>
                  <a:cubicBezTo>
                    <a:pt x="18720" y="713"/>
                    <a:pt x="19080" y="58"/>
                    <a:pt x="19080" y="4"/>
                  </a:cubicBezTo>
                  <a:cubicBezTo>
                    <a:pt x="19080" y="-51"/>
                    <a:pt x="18720" y="494"/>
                    <a:pt x="18720" y="2458"/>
                  </a:cubicBezTo>
                  <a:cubicBezTo>
                    <a:pt x="18720" y="4422"/>
                    <a:pt x="19080" y="7804"/>
                    <a:pt x="19620" y="10804"/>
                  </a:cubicBezTo>
                  <a:cubicBezTo>
                    <a:pt x="20160" y="13804"/>
                    <a:pt x="20880" y="16422"/>
                    <a:pt x="21240" y="18004"/>
                  </a:cubicBezTo>
                  <a:cubicBezTo>
                    <a:pt x="21600" y="19585"/>
                    <a:pt x="21600" y="20131"/>
                    <a:pt x="19980" y="20622"/>
                  </a:cubicBezTo>
                  <a:cubicBezTo>
                    <a:pt x="18360" y="21113"/>
                    <a:pt x="15120" y="21549"/>
                    <a:pt x="11520" y="21113"/>
                  </a:cubicBezTo>
                  <a:cubicBezTo>
                    <a:pt x="7920" y="20676"/>
                    <a:pt x="3960" y="19367"/>
                    <a:pt x="0" y="18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1873250" y="3552159"/>
              <a:ext cx="146050" cy="130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3835"/>
                  </a:moveTo>
                  <a:cubicBezTo>
                    <a:pt x="313" y="2121"/>
                    <a:pt x="626" y="407"/>
                    <a:pt x="1565" y="64"/>
                  </a:cubicBezTo>
                  <a:cubicBezTo>
                    <a:pt x="2504" y="-279"/>
                    <a:pt x="4070" y="750"/>
                    <a:pt x="6417" y="3321"/>
                  </a:cubicBezTo>
                  <a:cubicBezTo>
                    <a:pt x="8765" y="5892"/>
                    <a:pt x="11896" y="10007"/>
                    <a:pt x="13774" y="12921"/>
                  </a:cubicBezTo>
                  <a:cubicBezTo>
                    <a:pt x="15652" y="15835"/>
                    <a:pt x="16278" y="17550"/>
                    <a:pt x="15965" y="18921"/>
                  </a:cubicBezTo>
                  <a:cubicBezTo>
                    <a:pt x="15652" y="20292"/>
                    <a:pt x="14400" y="21321"/>
                    <a:pt x="12991" y="21150"/>
                  </a:cubicBezTo>
                  <a:cubicBezTo>
                    <a:pt x="11583" y="20978"/>
                    <a:pt x="10017" y="19607"/>
                    <a:pt x="8922" y="17721"/>
                  </a:cubicBezTo>
                  <a:cubicBezTo>
                    <a:pt x="7826" y="15835"/>
                    <a:pt x="7200" y="13435"/>
                    <a:pt x="7670" y="10692"/>
                  </a:cubicBezTo>
                  <a:cubicBezTo>
                    <a:pt x="8139" y="7950"/>
                    <a:pt x="9704" y="4864"/>
                    <a:pt x="12209" y="3321"/>
                  </a:cubicBezTo>
                  <a:cubicBezTo>
                    <a:pt x="14713" y="1778"/>
                    <a:pt x="18157" y="1778"/>
                    <a:pt x="21600" y="1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2040365" y="3548425"/>
              <a:ext cx="80535" cy="141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267" fill="norm" stroke="1" extrusionOk="0">
                  <a:moveTo>
                    <a:pt x="1135" y="7926"/>
                  </a:moveTo>
                  <a:cubicBezTo>
                    <a:pt x="3904" y="8243"/>
                    <a:pt x="6673" y="8561"/>
                    <a:pt x="9165" y="7926"/>
                  </a:cubicBezTo>
                  <a:cubicBezTo>
                    <a:pt x="11658" y="7291"/>
                    <a:pt x="13873" y="5702"/>
                    <a:pt x="14981" y="4114"/>
                  </a:cubicBezTo>
                  <a:cubicBezTo>
                    <a:pt x="16088" y="2526"/>
                    <a:pt x="16088" y="938"/>
                    <a:pt x="14704" y="302"/>
                  </a:cubicBezTo>
                  <a:cubicBezTo>
                    <a:pt x="13319" y="-333"/>
                    <a:pt x="10550" y="-15"/>
                    <a:pt x="7781" y="1732"/>
                  </a:cubicBezTo>
                  <a:cubicBezTo>
                    <a:pt x="5011" y="3479"/>
                    <a:pt x="2242" y="6655"/>
                    <a:pt x="858" y="9355"/>
                  </a:cubicBezTo>
                  <a:cubicBezTo>
                    <a:pt x="-527" y="12055"/>
                    <a:pt x="-527" y="14279"/>
                    <a:pt x="3073" y="16185"/>
                  </a:cubicBezTo>
                  <a:cubicBezTo>
                    <a:pt x="6673" y="18091"/>
                    <a:pt x="13873" y="19679"/>
                    <a:pt x="21073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2165883" y="3566637"/>
              <a:ext cx="110272" cy="333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258" fill="norm" stroke="1" extrusionOk="0">
                  <a:moveTo>
                    <a:pt x="7233" y="2207"/>
                  </a:moveTo>
                  <a:cubicBezTo>
                    <a:pt x="5603" y="5312"/>
                    <a:pt x="3972" y="8417"/>
                    <a:pt x="2954" y="11387"/>
                  </a:cubicBezTo>
                  <a:cubicBezTo>
                    <a:pt x="1935" y="14357"/>
                    <a:pt x="1527" y="17192"/>
                    <a:pt x="1120" y="18947"/>
                  </a:cubicBezTo>
                  <a:cubicBezTo>
                    <a:pt x="712" y="20702"/>
                    <a:pt x="305" y="21377"/>
                    <a:pt x="101" y="21242"/>
                  </a:cubicBezTo>
                  <a:cubicBezTo>
                    <a:pt x="-103" y="21107"/>
                    <a:pt x="-103" y="20162"/>
                    <a:pt x="1120" y="17597"/>
                  </a:cubicBezTo>
                  <a:cubicBezTo>
                    <a:pt x="2342" y="15032"/>
                    <a:pt x="4788" y="10847"/>
                    <a:pt x="7029" y="7742"/>
                  </a:cubicBezTo>
                  <a:cubicBezTo>
                    <a:pt x="9271" y="4637"/>
                    <a:pt x="11308" y="2612"/>
                    <a:pt x="13142" y="1397"/>
                  </a:cubicBezTo>
                  <a:cubicBezTo>
                    <a:pt x="14976" y="182"/>
                    <a:pt x="16606" y="-223"/>
                    <a:pt x="18033" y="115"/>
                  </a:cubicBezTo>
                  <a:cubicBezTo>
                    <a:pt x="19459" y="452"/>
                    <a:pt x="20682" y="1532"/>
                    <a:pt x="21089" y="2815"/>
                  </a:cubicBezTo>
                  <a:cubicBezTo>
                    <a:pt x="21497" y="4097"/>
                    <a:pt x="21089" y="5582"/>
                    <a:pt x="19052" y="6730"/>
                  </a:cubicBezTo>
                  <a:cubicBezTo>
                    <a:pt x="17014" y="7877"/>
                    <a:pt x="13346" y="8687"/>
                    <a:pt x="10493" y="9024"/>
                  </a:cubicBezTo>
                  <a:cubicBezTo>
                    <a:pt x="7640" y="9362"/>
                    <a:pt x="5603" y="9227"/>
                    <a:pt x="4176" y="8754"/>
                  </a:cubicBezTo>
                  <a:cubicBezTo>
                    <a:pt x="2750" y="8282"/>
                    <a:pt x="1935" y="7472"/>
                    <a:pt x="1120" y="6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2349500" y="3384207"/>
              <a:ext cx="19050" cy="30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21600" y="1868"/>
                  </a:moveTo>
                  <a:cubicBezTo>
                    <a:pt x="21600" y="974"/>
                    <a:pt x="21600" y="80"/>
                    <a:pt x="20400" y="5"/>
                  </a:cubicBezTo>
                  <a:cubicBezTo>
                    <a:pt x="19200" y="-69"/>
                    <a:pt x="16800" y="676"/>
                    <a:pt x="13200" y="2910"/>
                  </a:cubicBezTo>
                  <a:cubicBezTo>
                    <a:pt x="9600" y="5145"/>
                    <a:pt x="4800" y="8869"/>
                    <a:pt x="2400" y="12221"/>
                  </a:cubicBezTo>
                  <a:cubicBezTo>
                    <a:pt x="0" y="15572"/>
                    <a:pt x="0" y="18552"/>
                    <a:pt x="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2375908" y="3542075"/>
              <a:ext cx="138692" cy="135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251" fill="norm" stroke="1" extrusionOk="0">
                  <a:moveTo>
                    <a:pt x="9662" y="16266"/>
                  </a:moveTo>
                  <a:cubicBezTo>
                    <a:pt x="9662" y="12279"/>
                    <a:pt x="9662" y="8291"/>
                    <a:pt x="9662" y="5466"/>
                  </a:cubicBezTo>
                  <a:cubicBezTo>
                    <a:pt x="9662" y="2642"/>
                    <a:pt x="9662" y="980"/>
                    <a:pt x="8844" y="316"/>
                  </a:cubicBezTo>
                  <a:cubicBezTo>
                    <a:pt x="8026" y="-349"/>
                    <a:pt x="6389" y="-17"/>
                    <a:pt x="4753" y="1811"/>
                  </a:cubicBezTo>
                  <a:cubicBezTo>
                    <a:pt x="3117" y="3639"/>
                    <a:pt x="1480" y="6962"/>
                    <a:pt x="662" y="9454"/>
                  </a:cubicBezTo>
                  <a:cubicBezTo>
                    <a:pt x="-156" y="11946"/>
                    <a:pt x="-156" y="13608"/>
                    <a:pt x="335" y="15269"/>
                  </a:cubicBezTo>
                  <a:cubicBezTo>
                    <a:pt x="826" y="16931"/>
                    <a:pt x="1808" y="18593"/>
                    <a:pt x="3117" y="18925"/>
                  </a:cubicBezTo>
                  <a:cubicBezTo>
                    <a:pt x="4426" y="19257"/>
                    <a:pt x="6062" y="18260"/>
                    <a:pt x="7371" y="16765"/>
                  </a:cubicBezTo>
                  <a:cubicBezTo>
                    <a:pt x="8680" y="15269"/>
                    <a:pt x="9662" y="13276"/>
                    <a:pt x="10644" y="11448"/>
                  </a:cubicBezTo>
                  <a:cubicBezTo>
                    <a:pt x="11626" y="9620"/>
                    <a:pt x="12608" y="7959"/>
                    <a:pt x="13099" y="7959"/>
                  </a:cubicBezTo>
                  <a:cubicBezTo>
                    <a:pt x="13589" y="7959"/>
                    <a:pt x="13589" y="9620"/>
                    <a:pt x="14899" y="12113"/>
                  </a:cubicBezTo>
                  <a:cubicBezTo>
                    <a:pt x="16208" y="14605"/>
                    <a:pt x="18826" y="17928"/>
                    <a:pt x="21444" y="21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2568327" y="3526761"/>
              <a:ext cx="60573" cy="15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65" fill="norm" stroke="1" extrusionOk="0">
                  <a:moveTo>
                    <a:pt x="21315" y="8405"/>
                  </a:moveTo>
                  <a:cubicBezTo>
                    <a:pt x="21315" y="6677"/>
                    <a:pt x="21315" y="4949"/>
                    <a:pt x="20198" y="3365"/>
                  </a:cubicBezTo>
                  <a:cubicBezTo>
                    <a:pt x="19081" y="1781"/>
                    <a:pt x="16846" y="341"/>
                    <a:pt x="13867" y="53"/>
                  </a:cubicBezTo>
                  <a:cubicBezTo>
                    <a:pt x="10887" y="-235"/>
                    <a:pt x="7163" y="629"/>
                    <a:pt x="4556" y="2933"/>
                  </a:cubicBezTo>
                  <a:cubicBezTo>
                    <a:pt x="1949" y="5237"/>
                    <a:pt x="460" y="8981"/>
                    <a:pt x="87" y="11573"/>
                  </a:cubicBezTo>
                  <a:cubicBezTo>
                    <a:pt x="-285" y="14165"/>
                    <a:pt x="460" y="15605"/>
                    <a:pt x="3812" y="17045"/>
                  </a:cubicBezTo>
                  <a:cubicBezTo>
                    <a:pt x="7163" y="18485"/>
                    <a:pt x="13122" y="19925"/>
                    <a:pt x="19081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2692400" y="3544087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2705100" y="3446720"/>
              <a:ext cx="12700" cy="65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723"/>
                    <a:pt x="0" y="11845"/>
                    <a:pt x="0" y="7665"/>
                  </a:cubicBezTo>
                  <a:cubicBezTo>
                    <a:pt x="0" y="3484"/>
                    <a:pt x="0" y="0"/>
                    <a:pt x="3600" y="0"/>
                  </a:cubicBezTo>
                  <a:cubicBezTo>
                    <a:pt x="7200" y="0"/>
                    <a:pt x="14400" y="3484"/>
                    <a:pt x="21600" y="6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2743926" y="3533274"/>
              <a:ext cx="100875" cy="133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299" fill="norm" stroke="1" extrusionOk="0">
                  <a:moveTo>
                    <a:pt x="2546" y="6786"/>
                  </a:moveTo>
                  <a:cubicBezTo>
                    <a:pt x="2546" y="10499"/>
                    <a:pt x="2546" y="14212"/>
                    <a:pt x="2096" y="16911"/>
                  </a:cubicBezTo>
                  <a:cubicBezTo>
                    <a:pt x="1646" y="19612"/>
                    <a:pt x="746" y="21299"/>
                    <a:pt x="296" y="21299"/>
                  </a:cubicBezTo>
                  <a:cubicBezTo>
                    <a:pt x="-154" y="21299"/>
                    <a:pt x="-154" y="19612"/>
                    <a:pt x="746" y="16743"/>
                  </a:cubicBezTo>
                  <a:cubicBezTo>
                    <a:pt x="1646" y="13874"/>
                    <a:pt x="3446" y="9824"/>
                    <a:pt x="5471" y="6449"/>
                  </a:cubicBezTo>
                  <a:cubicBezTo>
                    <a:pt x="7496" y="3074"/>
                    <a:pt x="9746" y="374"/>
                    <a:pt x="11546" y="36"/>
                  </a:cubicBezTo>
                  <a:cubicBezTo>
                    <a:pt x="13346" y="-301"/>
                    <a:pt x="14696" y="1724"/>
                    <a:pt x="16271" y="5099"/>
                  </a:cubicBezTo>
                  <a:cubicBezTo>
                    <a:pt x="17846" y="8474"/>
                    <a:pt x="19646" y="13199"/>
                    <a:pt x="21446" y="17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2806700" y="3520393"/>
              <a:ext cx="152400" cy="442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21600" y="2656"/>
                  </a:moveTo>
                  <a:cubicBezTo>
                    <a:pt x="21600" y="2149"/>
                    <a:pt x="21600" y="1642"/>
                    <a:pt x="21600" y="1135"/>
                  </a:cubicBezTo>
                  <a:cubicBezTo>
                    <a:pt x="21600" y="628"/>
                    <a:pt x="21600" y="121"/>
                    <a:pt x="20850" y="19"/>
                  </a:cubicBezTo>
                  <a:cubicBezTo>
                    <a:pt x="20100" y="-82"/>
                    <a:pt x="18600" y="222"/>
                    <a:pt x="17250" y="628"/>
                  </a:cubicBezTo>
                  <a:cubicBezTo>
                    <a:pt x="15900" y="1033"/>
                    <a:pt x="14700" y="1541"/>
                    <a:pt x="13950" y="2149"/>
                  </a:cubicBezTo>
                  <a:cubicBezTo>
                    <a:pt x="13200" y="2757"/>
                    <a:pt x="12900" y="3467"/>
                    <a:pt x="13500" y="3772"/>
                  </a:cubicBezTo>
                  <a:cubicBezTo>
                    <a:pt x="14100" y="4076"/>
                    <a:pt x="15600" y="3974"/>
                    <a:pt x="16350" y="4329"/>
                  </a:cubicBezTo>
                  <a:cubicBezTo>
                    <a:pt x="17100" y="4684"/>
                    <a:pt x="17100" y="5495"/>
                    <a:pt x="18000" y="7372"/>
                  </a:cubicBezTo>
                  <a:cubicBezTo>
                    <a:pt x="18900" y="9248"/>
                    <a:pt x="20700" y="12188"/>
                    <a:pt x="21150" y="14419"/>
                  </a:cubicBezTo>
                  <a:cubicBezTo>
                    <a:pt x="21600" y="16650"/>
                    <a:pt x="20700" y="18172"/>
                    <a:pt x="18750" y="19388"/>
                  </a:cubicBezTo>
                  <a:cubicBezTo>
                    <a:pt x="16800" y="20605"/>
                    <a:pt x="13800" y="21518"/>
                    <a:pt x="10500" y="21112"/>
                  </a:cubicBezTo>
                  <a:cubicBezTo>
                    <a:pt x="7200" y="20707"/>
                    <a:pt x="3600" y="18983"/>
                    <a:pt x="0" y="17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3626700" y="3515849"/>
              <a:ext cx="145438" cy="523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456" fill="norm" stroke="1" extrusionOk="0">
                  <a:moveTo>
                    <a:pt x="3479" y="7923"/>
                  </a:moveTo>
                  <a:cubicBezTo>
                    <a:pt x="2579" y="10005"/>
                    <a:pt x="1679" y="12087"/>
                    <a:pt x="1379" y="14169"/>
                  </a:cubicBezTo>
                  <a:cubicBezTo>
                    <a:pt x="1079" y="16251"/>
                    <a:pt x="1379" y="18333"/>
                    <a:pt x="1229" y="19634"/>
                  </a:cubicBezTo>
                  <a:cubicBezTo>
                    <a:pt x="1079" y="20936"/>
                    <a:pt x="479" y="21456"/>
                    <a:pt x="179" y="21456"/>
                  </a:cubicBezTo>
                  <a:cubicBezTo>
                    <a:pt x="-121" y="21456"/>
                    <a:pt x="-121" y="20936"/>
                    <a:pt x="779" y="19374"/>
                  </a:cubicBezTo>
                  <a:cubicBezTo>
                    <a:pt x="1679" y="17813"/>
                    <a:pt x="3479" y="15210"/>
                    <a:pt x="4679" y="12564"/>
                  </a:cubicBezTo>
                  <a:cubicBezTo>
                    <a:pt x="5879" y="9919"/>
                    <a:pt x="6479" y="7229"/>
                    <a:pt x="7529" y="5191"/>
                  </a:cubicBezTo>
                  <a:cubicBezTo>
                    <a:pt x="8579" y="3152"/>
                    <a:pt x="10079" y="1764"/>
                    <a:pt x="11429" y="940"/>
                  </a:cubicBezTo>
                  <a:cubicBezTo>
                    <a:pt x="12779" y="116"/>
                    <a:pt x="13979" y="-144"/>
                    <a:pt x="15329" y="73"/>
                  </a:cubicBezTo>
                  <a:cubicBezTo>
                    <a:pt x="16679" y="290"/>
                    <a:pt x="18179" y="984"/>
                    <a:pt x="19379" y="1851"/>
                  </a:cubicBezTo>
                  <a:cubicBezTo>
                    <a:pt x="20579" y="2719"/>
                    <a:pt x="21479" y="3760"/>
                    <a:pt x="19229" y="5148"/>
                  </a:cubicBezTo>
                  <a:cubicBezTo>
                    <a:pt x="16979" y="6536"/>
                    <a:pt x="11579" y="8270"/>
                    <a:pt x="6179" y="10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3797300" y="3721887"/>
              <a:ext cx="825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3822700" y="3728237"/>
              <a:ext cx="635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600"/>
                    <a:pt x="10080" y="7200"/>
                    <a:pt x="6480" y="10800"/>
                  </a:cubicBezTo>
                  <a:cubicBezTo>
                    <a:pt x="2880" y="14400"/>
                    <a:pt x="144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3950337" y="3577954"/>
              <a:ext cx="100964" cy="2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168" fill="norm" stroke="1" extrusionOk="0">
                  <a:moveTo>
                    <a:pt x="21465" y="432"/>
                  </a:moveTo>
                  <a:cubicBezTo>
                    <a:pt x="18315" y="0"/>
                    <a:pt x="15165" y="-432"/>
                    <a:pt x="11790" y="864"/>
                  </a:cubicBezTo>
                  <a:cubicBezTo>
                    <a:pt x="8415" y="2160"/>
                    <a:pt x="4815" y="5184"/>
                    <a:pt x="2790" y="8316"/>
                  </a:cubicBezTo>
                  <a:cubicBezTo>
                    <a:pt x="765" y="11448"/>
                    <a:pt x="315" y="14688"/>
                    <a:pt x="90" y="16848"/>
                  </a:cubicBezTo>
                  <a:cubicBezTo>
                    <a:pt x="-135" y="19008"/>
                    <a:pt x="-135" y="20088"/>
                    <a:pt x="2565" y="20628"/>
                  </a:cubicBezTo>
                  <a:cubicBezTo>
                    <a:pt x="5265" y="21168"/>
                    <a:pt x="10665" y="21168"/>
                    <a:pt x="16065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4059096" y="3607587"/>
              <a:ext cx="13190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19309" y="0"/>
                  </a:moveTo>
                  <a:cubicBezTo>
                    <a:pt x="17252" y="5100"/>
                    <a:pt x="15195" y="10200"/>
                    <a:pt x="12795" y="13800"/>
                  </a:cubicBezTo>
                  <a:cubicBezTo>
                    <a:pt x="10395" y="17400"/>
                    <a:pt x="7652" y="19500"/>
                    <a:pt x="5423" y="20400"/>
                  </a:cubicBezTo>
                  <a:cubicBezTo>
                    <a:pt x="3195" y="21300"/>
                    <a:pt x="1480" y="21000"/>
                    <a:pt x="623" y="19800"/>
                  </a:cubicBezTo>
                  <a:cubicBezTo>
                    <a:pt x="-234" y="18600"/>
                    <a:pt x="-234" y="16500"/>
                    <a:pt x="795" y="15300"/>
                  </a:cubicBezTo>
                  <a:cubicBezTo>
                    <a:pt x="1823" y="14100"/>
                    <a:pt x="3880" y="13800"/>
                    <a:pt x="6623" y="14700"/>
                  </a:cubicBezTo>
                  <a:cubicBezTo>
                    <a:pt x="9366" y="15600"/>
                    <a:pt x="12795" y="17700"/>
                    <a:pt x="15366" y="19050"/>
                  </a:cubicBezTo>
                  <a:cubicBezTo>
                    <a:pt x="17937" y="20400"/>
                    <a:pt x="19652" y="21000"/>
                    <a:pt x="21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4235450" y="3544087"/>
              <a:ext cx="73079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12960" y="0"/>
                  </a:moveTo>
                  <a:cubicBezTo>
                    <a:pt x="17280" y="3161"/>
                    <a:pt x="21600" y="6322"/>
                    <a:pt x="21291" y="9746"/>
                  </a:cubicBezTo>
                  <a:cubicBezTo>
                    <a:pt x="20983" y="13171"/>
                    <a:pt x="16046" y="16859"/>
                    <a:pt x="11726" y="18878"/>
                  </a:cubicBezTo>
                  <a:cubicBezTo>
                    <a:pt x="7406" y="20898"/>
                    <a:pt x="3703" y="212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4870450" y="3641454"/>
              <a:ext cx="133350" cy="159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0" y="3979"/>
                  </a:moveTo>
                  <a:cubicBezTo>
                    <a:pt x="0" y="1989"/>
                    <a:pt x="0" y="0"/>
                    <a:pt x="0" y="0"/>
                  </a:cubicBezTo>
                  <a:cubicBezTo>
                    <a:pt x="0" y="0"/>
                    <a:pt x="0" y="1989"/>
                    <a:pt x="0" y="5400"/>
                  </a:cubicBezTo>
                  <a:cubicBezTo>
                    <a:pt x="0" y="8811"/>
                    <a:pt x="0" y="13642"/>
                    <a:pt x="0" y="16768"/>
                  </a:cubicBezTo>
                  <a:cubicBezTo>
                    <a:pt x="0" y="19895"/>
                    <a:pt x="0" y="21316"/>
                    <a:pt x="686" y="21458"/>
                  </a:cubicBezTo>
                  <a:cubicBezTo>
                    <a:pt x="1371" y="21600"/>
                    <a:pt x="2743" y="20463"/>
                    <a:pt x="3600" y="19184"/>
                  </a:cubicBezTo>
                  <a:cubicBezTo>
                    <a:pt x="4457" y="17905"/>
                    <a:pt x="4800" y="16484"/>
                    <a:pt x="5314" y="16768"/>
                  </a:cubicBezTo>
                  <a:cubicBezTo>
                    <a:pt x="5829" y="17053"/>
                    <a:pt x="6514" y="19042"/>
                    <a:pt x="7714" y="20179"/>
                  </a:cubicBezTo>
                  <a:cubicBezTo>
                    <a:pt x="8914" y="21316"/>
                    <a:pt x="10629" y="21600"/>
                    <a:pt x="12686" y="20321"/>
                  </a:cubicBezTo>
                  <a:cubicBezTo>
                    <a:pt x="14743" y="19042"/>
                    <a:pt x="17143" y="16200"/>
                    <a:pt x="18686" y="13358"/>
                  </a:cubicBezTo>
                  <a:cubicBezTo>
                    <a:pt x="20229" y="10516"/>
                    <a:pt x="20914" y="7674"/>
                    <a:pt x="21600" y="4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5054600" y="3696487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5061655" y="3588537"/>
              <a:ext cx="3739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3031" y="21600"/>
                  </a:moveTo>
                  <a:cubicBezTo>
                    <a:pt x="758" y="19029"/>
                    <a:pt x="-1516" y="16457"/>
                    <a:pt x="1326" y="12857"/>
                  </a:cubicBezTo>
                  <a:cubicBezTo>
                    <a:pt x="4168" y="9257"/>
                    <a:pt x="12126" y="4629"/>
                    <a:pt x="200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5174686" y="3461537"/>
              <a:ext cx="1961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629"/>
                    <a:pt x="2735" y="9257"/>
                    <a:pt x="575" y="12857"/>
                  </a:cubicBezTo>
                  <a:cubicBezTo>
                    <a:pt x="-1585" y="16457"/>
                    <a:pt x="2735" y="1902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5087295" y="3501531"/>
              <a:ext cx="272105" cy="296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63" fill="norm" stroke="1" extrusionOk="0">
                  <a:moveTo>
                    <a:pt x="6958" y="16867"/>
                  </a:moveTo>
                  <a:cubicBezTo>
                    <a:pt x="4948" y="14569"/>
                    <a:pt x="2939" y="12272"/>
                    <a:pt x="1683" y="10816"/>
                  </a:cubicBezTo>
                  <a:cubicBezTo>
                    <a:pt x="427" y="9361"/>
                    <a:pt x="-75" y="8748"/>
                    <a:pt x="9" y="8212"/>
                  </a:cubicBezTo>
                  <a:cubicBezTo>
                    <a:pt x="92" y="7676"/>
                    <a:pt x="762" y="7216"/>
                    <a:pt x="2437" y="6297"/>
                  </a:cubicBezTo>
                  <a:cubicBezTo>
                    <a:pt x="4111" y="5378"/>
                    <a:pt x="6790" y="3999"/>
                    <a:pt x="8967" y="2697"/>
                  </a:cubicBezTo>
                  <a:cubicBezTo>
                    <a:pt x="11144" y="1395"/>
                    <a:pt x="12818" y="169"/>
                    <a:pt x="13655" y="16"/>
                  </a:cubicBezTo>
                  <a:cubicBezTo>
                    <a:pt x="14492" y="-137"/>
                    <a:pt x="14492" y="782"/>
                    <a:pt x="13906" y="3616"/>
                  </a:cubicBezTo>
                  <a:cubicBezTo>
                    <a:pt x="13320" y="6450"/>
                    <a:pt x="12148" y="11199"/>
                    <a:pt x="11395" y="14186"/>
                  </a:cubicBezTo>
                  <a:cubicBezTo>
                    <a:pt x="10641" y="17174"/>
                    <a:pt x="10306" y="18399"/>
                    <a:pt x="10055" y="19472"/>
                  </a:cubicBezTo>
                  <a:cubicBezTo>
                    <a:pt x="9804" y="20544"/>
                    <a:pt x="9637" y="21463"/>
                    <a:pt x="9637" y="21463"/>
                  </a:cubicBezTo>
                  <a:cubicBezTo>
                    <a:pt x="9637" y="21463"/>
                    <a:pt x="9804" y="20544"/>
                    <a:pt x="10558" y="18935"/>
                  </a:cubicBezTo>
                  <a:cubicBezTo>
                    <a:pt x="11311" y="17327"/>
                    <a:pt x="12651" y="15029"/>
                    <a:pt x="13823" y="13650"/>
                  </a:cubicBezTo>
                  <a:cubicBezTo>
                    <a:pt x="14995" y="12272"/>
                    <a:pt x="15999" y="11812"/>
                    <a:pt x="16920" y="11889"/>
                  </a:cubicBezTo>
                  <a:cubicBezTo>
                    <a:pt x="17841" y="11965"/>
                    <a:pt x="18678" y="12578"/>
                    <a:pt x="19432" y="14263"/>
                  </a:cubicBezTo>
                  <a:cubicBezTo>
                    <a:pt x="20185" y="15948"/>
                    <a:pt x="20855" y="18706"/>
                    <a:pt x="21525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5840649" y="3677437"/>
              <a:ext cx="128352" cy="15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91" fill="norm" stroke="1" extrusionOk="0">
                  <a:moveTo>
                    <a:pt x="2313" y="8526"/>
                  </a:moveTo>
                  <a:cubicBezTo>
                    <a:pt x="6145" y="8526"/>
                    <a:pt x="9978" y="8526"/>
                    <a:pt x="12591" y="8100"/>
                  </a:cubicBezTo>
                  <a:cubicBezTo>
                    <a:pt x="15203" y="7674"/>
                    <a:pt x="16597" y="6821"/>
                    <a:pt x="17816" y="5684"/>
                  </a:cubicBezTo>
                  <a:cubicBezTo>
                    <a:pt x="19036" y="4547"/>
                    <a:pt x="20081" y="3126"/>
                    <a:pt x="19907" y="1989"/>
                  </a:cubicBezTo>
                  <a:cubicBezTo>
                    <a:pt x="19732" y="853"/>
                    <a:pt x="18339" y="0"/>
                    <a:pt x="15900" y="0"/>
                  </a:cubicBezTo>
                  <a:cubicBezTo>
                    <a:pt x="13461" y="0"/>
                    <a:pt x="9978" y="853"/>
                    <a:pt x="7016" y="2700"/>
                  </a:cubicBezTo>
                  <a:cubicBezTo>
                    <a:pt x="4055" y="4547"/>
                    <a:pt x="1616" y="7389"/>
                    <a:pt x="571" y="10232"/>
                  </a:cubicBezTo>
                  <a:cubicBezTo>
                    <a:pt x="-474" y="13074"/>
                    <a:pt x="-126" y="15916"/>
                    <a:pt x="1965" y="17905"/>
                  </a:cubicBezTo>
                  <a:cubicBezTo>
                    <a:pt x="4055" y="19895"/>
                    <a:pt x="7887" y="21032"/>
                    <a:pt x="11371" y="21316"/>
                  </a:cubicBezTo>
                  <a:cubicBezTo>
                    <a:pt x="14855" y="21600"/>
                    <a:pt x="17991" y="21032"/>
                    <a:pt x="21126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6074272" y="3547173"/>
              <a:ext cx="104823" cy="32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472" fill="norm" stroke="1" extrusionOk="0">
                  <a:moveTo>
                    <a:pt x="5618" y="8522"/>
                  </a:moveTo>
                  <a:cubicBezTo>
                    <a:pt x="4348" y="10875"/>
                    <a:pt x="3077" y="13229"/>
                    <a:pt x="2442" y="15168"/>
                  </a:cubicBezTo>
                  <a:cubicBezTo>
                    <a:pt x="1807" y="17106"/>
                    <a:pt x="1807" y="18629"/>
                    <a:pt x="1595" y="19737"/>
                  </a:cubicBezTo>
                  <a:cubicBezTo>
                    <a:pt x="1383" y="20845"/>
                    <a:pt x="960" y="21537"/>
                    <a:pt x="536" y="21468"/>
                  </a:cubicBezTo>
                  <a:cubicBezTo>
                    <a:pt x="113" y="21399"/>
                    <a:pt x="-311" y="20568"/>
                    <a:pt x="324" y="18145"/>
                  </a:cubicBezTo>
                  <a:cubicBezTo>
                    <a:pt x="960" y="15722"/>
                    <a:pt x="2654" y="11706"/>
                    <a:pt x="4348" y="8660"/>
                  </a:cubicBezTo>
                  <a:cubicBezTo>
                    <a:pt x="6042" y="5614"/>
                    <a:pt x="7736" y="3537"/>
                    <a:pt x="9218" y="2152"/>
                  </a:cubicBezTo>
                  <a:cubicBezTo>
                    <a:pt x="10701" y="768"/>
                    <a:pt x="11971" y="75"/>
                    <a:pt x="13665" y="6"/>
                  </a:cubicBezTo>
                  <a:cubicBezTo>
                    <a:pt x="15360" y="-63"/>
                    <a:pt x="17477" y="491"/>
                    <a:pt x="18960" y="1529"/>
                  </a:cubicBezTo>
                  <a:cubicBezTo>
                    <a:pt x="20442" y="2568"/>
                    <a:pt x="21289" y="4091"/>
                    <a:pt x="20865" y="5475"/>
                  </a:cubicBezTo>
                  <a:cubicBezTo>
                    <a:pt x="20442" y="6860"/>
                    <a:pt x="18748" y="8106"/>
                    <a:pt x="16842" y="9006"/>
                  </a:cubicBezTo>
                  <a:cubicBezTo>
                    <a:pt x="14936" y="9906"/>
                    <a:pt x="12818" y="10460"/>
                    <a:pt x="10489" y="10737"/>
                  </a:cubicBezTo>
                  <a:cubicBezTo>
                    <a:pt x="8160" y="11014"/>
                    <a:pt x="5618" y="11014"/>
                    <a:pt x="4136" y="11083"/>
                  </a:cubicBezTo>
                  <a:cubicBezTo>
                    <a:pt x="2654" y="11152"/>
                    <a:pt x="2230" y="11291"/>
                    <a:pt x="1807" y="1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6210857" y="3572574"/>
              <a:ext cx="217894" cy="334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75" fill="norm" stroke="1" extrusionOk="0">
                  <a:moveTo>
                    <a:pt x="3683" y="6730"/>
                  </a:moveTo>
                  <a:cubicBezTo>
                    <a:pt x="3060" y="10534"/>
                    <a:pt x="2437" y="14338"/>
                    <a:pt x="1918" y="16580"/>
                  </a:cubicBezTo>
                  <a:cubicBezTo>
                    <a:pt x="1399" y="18821"/>
                    <a:pt x="983" y="19500"/>
                    <a:pt x="672" y="20180"/>
                  </a:cubicBezTo>
                  <a:cubicBezTo>
                    <a:pt x="360" y="20859"/>
                    <a:pt x="153" y="21538"/>
                    <a:pt x="49" y="21470"/>
                  </a:cubicBezTo>
                  <a:cubicBezTo>
                    <a:pt x="-55" y="21402"/>
                    <a:pt x="-55" y="20587"/>
                    <a:pt x="672" y="17938"/>
                  </a:cubicBezTo>
                  <a:cubicBezTo>
                    <a:pt x="1399" y="15289"/>
                    <a:pt x="2853" y="10806"/>
                    <a:pt x="3995" y="7681"/>
                  </a:cubicBezTo>
                  <a:cubicBezTo>
                    <a:pt x="5137" y="4557"/>
                    <a:pt x="5968" y="2791"/>
                    <a:pt x="6695" y="1636"/>
                  </a:cubicBezTo>
                  <a:cubicBezTo>
                    <a:pt x="7422" y="481"/>
                    <a:pt x="8045" y="-62"/>
                    <a:pt x="8460" y="6"/>
                  </a:cubicBezTo>
                  <a:cubicBezTo>
                    <a:pt x="8876" y="74"/>
                    <a:pt x="9083" y="753"/>
                    <a:pt x="9291" y="1772"/>
                  </a:cubicBezTo>
                  <a:cubicBezTo>
                    <a:pt x="9499" y="2791"/>
                    <a:pt x="9707" y="4149"/>
                    <a:pt x="10226" y="5100"/>
                  </a:cubicBezTo>
                  <a:cubicBezTo>
                    <a:pt x="10745" y="6051"/>
                    <a:pt x="11576" y="6595"/>
                    <a:pt x="13030" y="6255"/>
                  </a:cubicBezTo>
                  <a:cubicBezTo>
                    <a:pt x="14483" y="5915"/>
                    <a:pt x="16560" y="4693"/>
                    <a:pt x="18014" y="3742"/>
                  </a:cubicBezTo>
                  <a:cubicBezTo>
                    <a:pt x="19468" y="2791"/>
                    <a:pt x="20299" y="2112"/>
                    <a:pt x="20818" y="2112"/>
                  </a:cubicBezTo>
                  <a:cubicBezTo>
                    <a:pt x="21337" y="2112"/>
                    <a:pt x="21545" y="2791"/>
                    <a:pt x="21233" y="4964"/>
                  </a:cubicBezTo>
                  <a:cubicBezTo>
                    <a:pt x="20922" y="7138"/>
                    <a:pt x="20091" y="10806"/>
                    <a:pt x="19572" y="13183"/>
                  </a:cubicBezTo>
                  <a:cubicBezTo>
                    <a:pt x="19053" y="15561"/>
                    <a:pt x="18845" y="16647"/>
                    <a:pt x="18845" y="17530"/>
                  </a:cubicBezTo>
                  <a:cubicBezTo>
                    <a:pt x="18845" y="18413"/>
                    <a:pt x="19053" y="19093"/>
                    <a:pt x="19260" y="19364"/>
                  </a:cubicBezTo>
                  <a:cubicBezTo>
                    <a:pt x="19468" y="19636"/>
                    <a:pt x="19676" y="19500"/>
                    <a:pt x="19883" y="19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6503041" y="3626637"/>
              <a:ext cx="62859" cy="269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57" fill="norm" stroke="1" extrusionOk="0">
                  <a:moveTo>
                    <a:pt x="21382" y="0"/>
                  </a:moveTo>
                  <a:cubicBezTo>
                    <a:pt x="16342" y="3881"/>
                    <a:pt x="11302" y="7762"/>
                    <a:pt x="7702" y="10969"/>
                  </a:cubicBezTo>
                  <a:cubicBezTo>
                    <a:pt x="4102" y="14175"/>
                    <a:pt x="1942" y="16706"/>
                    <a:pt x="862" y="18394"/>
                  </a:cubicBezTo>
                  <a:cubicBezTo>
                    <a:pt x="-218" y="20081"/>
                    <a:pt x="-218" y="20925"/>
                    <a:pt x="502" y="21262"/>
                  </a:cubicBezTo>
                  <a:cubicBezTo>
                    <a:pt x="1222" y="21600"/>
                    <a:pt x="2662" y="21431"/>
                    <a:pt x="4102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6546850" y="3582187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6521450" y="3690137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6667500" y="3855237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819150" y="4420387"/>
              <a:ext cx="71755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422"/>
                  </a:moveTo>
                  <a:cubicBezTo>
                    <a:pt x="64" y="5838"/>
                    <a:pt x="127" y="5254"/>
                    <a:pt x="252" y="4962"/>
                  </a:cubicBezTo>
                  <a:cubicBezTo>
                    <a:pt x="376" y="4670"/>
                    <a:pt x="561" y="4670"/>
                    <a:pt x="793" y="4670"/>
                  </a:cubicBezTo>
                  <a:cubicBezTo>
                    <a:pt x="1026" y="4670"/>
                    <a:pt x="1306" y="4670"/>
                    <a:pt x="1571" y="4670"/>
                  </a:cubicBezTo>
                  <a:cubicBezTo>
                    <a:pt x="1835" y="4670"/>
                    <a:pt x="2084" y="4670"/>
                    <a:pt x="2322" y="4573"/>
                  </a:cubicBezTo>
                  <a:cubicBezTo>
                    <a:pt x="2561" y="4476"/>
                    <a:pt x="2791" y="4281"/>
                    <a:pt x="3036" y="3989"/>
                  </a:cubicBezTo>
                  <a:cubicBezTo>
                    <a:pt x="3281" y="3697"/>
                    <a:pt x="3543" y="3308"/>
                    <a:pt x="3769" y="3016"/>
                  </a:cubicBezTo>
                  <a:cubicBezTo>
                    <a:pt x="3995" y="2724"/>
                    <a:pt x="4186" y="2530"/>
                    <a:pt x="4393" y="2238"/>
                  </a:cubicBezTo>
                  <a:cubicBezTo>
                    <a:pt x="4600" y="1946"/>
                    <a:pt x="4823" y="1557"/>
                    <a:pt x="5046" y="1265"/>
                  </a:cubicBezTo>
                  <a:cubicBezTo>
                    <a:pt x="5269" y="973"/>
                    <a:pt x="5492" y="778"/>
                    <a:pt x="5738" y="584"/>
                  </a:cubicBezTo>
                  <a:cubicBezTo>
                    <a:pt x="5983" y="389"/>
                    <a:pt x="6251" y="195"/>
                    <a:pt x="6525" y="97"/>
                  </a:cubicBezTo>
                  <a:cubicBezTo>
                    <a:pt x="6799" y="0"/>
                    <a:pt x="7079" y="0"/>
                    <a:pt x="7286" y="0"/>
                  </a:cubicBezTo>
                  <a:cubicBezTo>
                    <a:pt x="7493" y="0"/>
                    <a:pt x="7627" y="0"/>
                    <a:pt x="7773" y="0"/>
                  </a:cubicBezTo>
                  <a:cubicBezTo>
                    <a:pt x="7920" y="0"/>
                    <a:pt x="8079" y="0"/>
                    <a:pt x="8331" y="97"/>
                  </a:cubicBezTo>
                  <a:cubicBezTo>
                    <a:pt x="8583" y="195"/>
                    <a:pt x="8927" y="389"/>
                    <a:pt x="9166" y="584"/>
                  </a:cubicBezTo>
                  <a:cubicBezTo>
                    <a:pt x="9405" y="778"/>
                    <a:pt x="9538" y="973"/>
                    <a:pt x="9704" y="1168"/>
                  </a:cubicBezTo>
                  <a:cubicBezTo>
                    <a:pt x="9870" y="1362"/>
                    <a:pt x="10067" y="1557"/>
                    <a:pt x="10252" y="1849"/>
                  </a:cubicBezTo>
                  <a:cubicBezTo>
                    <a:pt x="10437" y="2141"/>
                    <a:pt x="10609" y="2530"/>
                    <a:pt x="10775" y="2919"/>
                  </a:cubicBezTo>
                  <a:cubicBezTo>
                    <a:pt x="10940" y="3308"/>
                    <a:pt x="11099" y="3697"/>
                    <a:pt x="11268" y="4086"/>
                  </a:cubicBezTo>
                  <a:cubicBezTo>
                    <a:pt x="11437" y="4476"/>
                    <a:pt x="11616" y="4865"/>
                    <a:pt x="11791" y="5254"/>
                  </a:cubicBezTo>
                  <a:cubicBezTo>
                    <a:pt x="11966" y="5643"/>
                    <a:pt x="12138" y="6032"/>
                    <a:pt x="12320" y="6519"/>
                  </a:cubicBezTo>
                  <a:cubicBezTo>
                    <a:pt x="12501" y="7005"/>
                    <a:pt x="12692" y="7589"/>
                    <a:pt x="12877" y="8076"/>
                  </a:cubicBezTo>
                  <a:cubicBezTo>
                    <a:pt x="13062" y="8562"/>
                    <a:pt x="13240" y="8951"/>
                    <a:pt x="13403" y="9341"/>
                  </a:cubicBezTo>
                  <a:cubicBezTo>
                    <a:pt x="13565" y="9730"/>
                    <a:pt x="13712" y="10119"/>
                    <a:pt x="13973" y="10800"/>
                  </a:cubicBezTo>
                  <a:cubicBezTo>
                    <a:pt x="14234" y="11481"/>
                    <a:pt x="14610" y="12454"/>
                    <a:pt x="14958" y="13232"/>
                  </a:cubicBezTo>
                  <a:cubicBezTo>
                    <a:pt x="15305" y="14011"/>
                    <a:pt x="15623" y="14595"/>
                    <a:pt x="15885" y="14984"/>
                  </a:cubicBezTo>
                  <a:cubicBezTo>
                    <a:pt x="16146" y="15373"/>
                    <a:pt x="16350" y="15568"/>
                    <a:pt x="16624" y="15859"/>
                  </a:cubicBezTo>
                  <a:cubicBezTo>
                    <a:pt x="16898" y="16151"/>
                    <a:pt x="17242" y="16541"/>
                    <a:pt x="17589" y="16930"/>
                  </a:cubicBezTo>
                  <a:cubicBezTo>
                    <a:pt x="17936" y="17319"/>
                    <a:pt x="18287" y="17708"/>
                    <a:pt x="18558" y="18000"/>
                  </a:cubicBezTo>
                  <a:cubicBezTo>
                    <a:pt x="18828" y="18292"/>
                    <a:pt x="19019" y="18486"/>
                    <a:pt x="19271" y="18778"/>
                  </a:cubicBezTo>
                  <a:cubicBezTo>
                    <a:pt x="19523" y="19070"/>
                    <a:pt x="19835" y="19459"/>
                    <a:pt x="20154" y="19849"/>
                  </a:cubicBezTo>
                  <a:cubicBezTo>
                    <a:pt x="20472" y="20238"/>
                    <a:pt x="20797" y="20627"/>
                    <a:pt x="21039" y="20919"/>
                  </a:cubicBezTo>
                  <a:cubicBezTo>
                    <a:pt x="21281" y="21211"/>
                    <a:pt x="21441" y="214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333500" y="5132284"/>
              <a:ext cx="133350" cy="569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21600" y="4756"/>
                  </a:moveTo>
                  <a:cubicBezTo>
                    <a:pt x="21257" y="3560"/>
                    <a:pt x="20914" y="2365"/>
                    <a:pt x="20229" y="1528"/>
                  </a:cubicBezTo>
                  <a:cubicBezTo>
                    <a:pt x="19543" y="691"/>
                    <a:pt x="18514" y="213"/>
                    <a:pt x="17143" y="53"/>
                  </a:cubicBezTo>
                  <a:cubicBezTo>
                    <a:pt x="15771" y="-106"/>
                    <a:pt x="14057" y="53"/>
                    <a:pt x="12000" y="1050"/>
                  </a:cubicBezTo>
                  <a:cubicBezTo>
                    <a:pt x="9943" y="2046"/>
                    <a:pt x="7543" y="3879"/>
                    <a:pt x="6343" y="6191"/>
                  </a:cubicBezTo>
                  <a:cubicBezTo>
                    <a:pt x="5143" y="8502"/>
                    <a:pt x="5143" y="11292"/>
                    <a:pt x="5314" y="13763"/>
                  </a:cubicBezTo>
                  <a:cubicBezTo>
                    <a:pt x="5486" y="16233"/>
                    <a:pt x="5829" y="18386"/>
                    <a:pt x="5829" y="19701"/>
                  </a:cubicBezTo>
                  <a:cubicBezTo>
                    <a:pt x="5829" y="21016"/>
                    <a:pt x="5486" y="21494"/>
                    <a:pt x="4457" y="21454"/>
                  </a:cubicBezTo>
                  <a:cubicBezTo>
                    <a:pt x="3429" y="21414"/>
                    <a:pt x="1714" y="20856"/>
                    <a:pt x="0" y="20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1276349" y="5499887"/>
              <a:ext cx="2286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277"/>
                    <a:pt x="0" y="14954"/>
                    <a:pt x="1800" y="12462"/>
                  </a:cubicBezTo>
                  <a:cubicBezTo>
                    <a:pt x="3600" y="9969"/>
                    <a:pt x="7200" y="8308"/>
                    <a:pt x="10800" y="6369"/>
                  </a:cubicBezTo>
                  <a:cubicBezTo>
                    <a:pt x="14400" y="4431"/>
                    <a:pt x="1800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1701533" y="5231506"/>
              <a:ext cx="139967" cy="490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88" fill="norm" stroke="1" extrusionOk="0">
                  <a:moveTo>
                    <a:pt x="21318" y="1464"/>
                  </a:moveTo>
                  <a:cubicBezTo>
                    <a:pt x="20673" y="815"/>
                    <a:pt x="20028" y="166"/>
                    <a:pt x="19061" y="27"/>
                  </a:cubicBezTo>
                  <a:cubicBezTo>
                    <a:pt x="18094" y="-112"/>
                    <a:pt x="16805" y="259"/>
                    <a:pt x="14387" y="1649"/>
                  </a:cubicBezTo>
                  <a:cubicBezTo>
                    <a:pt x="11969" y="3040"/>
                    <a:pt x="8422" y="5450"/>
                    <a:pt x="5521" y="8231"/>
                  </a:cubicBezTo>
                  <a:cubicBezTo>
                    <a:pt x="2619" y="11012"/>
                    <a:pt x="363" y="14164"/>
                    <a:pt x="40" y="16389"/>
                  </a:cubicBezTo>
                  <a:cubicBezTo>
                    <a:pt x="-282" y="18614"/>
                    <a:pt x="1330" y="19912"/>
                    <a:pt x="4393" y="20607"/>
                  </a:cubicBezTo>
                  <a:cubicBezTo>
                    <a:pt x="7455" y="21303"/>
                    <a:pt x="11969" y="21395"/>
                    <a:pt x="16482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1930825" y="5347487"/>
              <a:ext cx="199689" cy="642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67" fill="norm" stroke="1" extrusionOk="0">
                  <a:moveTo>
                    <a:pt x="2000" y="6182"/>
                  </a:moveTo>
                  <a:cubicBezTo>
                    <a:pt x="2000" y="8739"/>
                    <a:pt x="2000" y="11297"/>
                    <a:pt x="1659" y="13713"/>
                  </a:cubicBezTo>
                  <a:cubicBezTo>
                    <a:pt x="1318" y="16129"/>
                    <a:pt x="636" y="18403"/>
                    <a:pt x="295" y="19753"/>
                  </a:cubicBezTo>
                  <a:cubicBezTo>
                    <a:pt x="-46" y="21103"/>
                    <a:pt x="-46" y="21529"/>
                    <a:pt x="68" y="21564"/>
                  </a:cubicBezTo>
                  <a:cubicBezTo>
                    <a:pt x="181" y="21600"/>
                    <a:pt x="409" y="21245"/>
                    <a:pt x="1091" y="19753"/>
                  </a:cubicBezTo>
                  <a:cubicBezTo>
                    <a:pt x="1773" y="18261"/>
                    <a:pt x="2910" y="15632"/>
                    <a:pt x="4160" y="12967"/>
                  </a:cubicBezTo>
                  <a:cubicBezTo>
                    <a:pt x="5411" y="10303"/>
                    <a:pt x="6775" y="7603"/>
                    <a:pt x="8253" y="5507"/>
                  </a:cubicBezTo>
                  <a:cubicBezTo>
                    <a:pt x="9731" y="3411"/>
                    <a:pt x="11322" y="1918"/>
                    <a:pt x="12573" y="1066"/>
                  </a:cubicBezTo>
                  <a:cubicBezTo>
                    <a:pt x="13823" y="213"/>
                    <a:pt x="14733" y="0"/>
                    <a:pt x="15756" y="0"/>
                  </a:cubicBezTo>
                  <a:cubicBezTo>
                    <a:pt x="16779" y="0"/>
                    <a:pt x="17916" y="213"/>
                    <a:pt x="19053" y="1137"/>
                  </a:cubicBezTo>
                  <a:cubicBezTo>
                    <a:pt x="20190" y="2061"/>
                    <a:pt x="21327" y="3695"/>
                    <a:pt x="21440" y="5080"/>
                  </a:cubicBezTo>
                  <a:cubicBezTo>
                    <a:pt x="21554" y="6466"/>
                    <a:pt x="20645" y="7603"/>
                    <a:pt x="18712" y="8349"/>
                  </a:cubicBezTo>
                  <a:cubicBezTo>
                    <a:pt x="16779" y="9095"/>
                    <a:pt x="13823" y="9450"/>
                    <a:pt x="11777" y="9557"/>
                  </a:cubicBezTo>
                  <a:cubicBezTo>
                    <a:pt x="9731" y="9663"/>
                    <a:pt x="8594" y="9521"/>
                    <a:pt x="8821" y="9379"/>
                  </a:cubicBezTo>
                  <a:cubicBezTo>
                    <a:pt x="9049" y="9237"/>
                    <a:pt x="10640" y="9095"/>
                    <a:pt x="12232" y="8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2194422" y="5592712"/>
              <a:ext cx="91578" cy="186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93" fill="norm" stroke="1" extrusionOk="0">
                  <a:moveTo>
                    <a:pt x="621" y="3191"/>
                  </a:moveTo>
                  <a:cubicBezTo>
                    <a:pt x="130" y="1735"/>
                    <a:pt x="-361" y="278"/>
                    <a:pt x="375" y="36"/>
                  </a:cubicBezTo>
                  <a:cubicBezTo>
                    <a:pt x="1112" y="-207"/>
                    <a:pt x="3075" y="764"/>
                    <a:pt x="6266" y="4040"/>
                  </a:cubicBezTo>
                  <a:cubicBezTo>
                    <a:pt x="9457" y="7317"/>
                    <a:pt x="13875" y="12899"/>
                    <a:pt x="16575" y="16175"/>
                  </a:cubicBezTo>
                  <a:cubicBezTo>
                    <a:pt x="19275" y="19451"/>
                    <a:pt x="20257" y="20422"/>
                    <a:pt x="21239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2203450" y="5620537"/>
              <a:ext cx="1079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3046"/>
                    <a:pt x="13129" y="6092"/>
                    <a:pt x="9529" y="9692"/>
                  </a:cubicBezTo>
                  <a:cubicBezTo>
                    <a:pt x="5929" y="13292"/>
                    <a:pt x="2965" y="174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2457995" y="5380186"/>
              <a:ext cx="126455" cy="279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250" fill="norm" stroke="1" extrusionOk="0">
                  <a:moveTo>
                    <a:pt x="21155" y="3797"/>
                  </a:moveTo>
                  <a:cubicBezTo>
                    <a:pt x="21155" y="2991"/>
                    <a:pt x="21155" y="2185"/>
                    <a:pt x="20624" y="1459"/>
                  </a:cubicBezTo>
                  <a:cubicBezTo>
                    <a:pt x="20093" y="734"/>
                    <a:pt x="19030" y="89"/>
                    <a:pt x="17614" y="9"/>
                  </a:cubicBezTo>
                  <a:cubicBezTo>
                    <a:pt x="16198" y="-72"/>
                    <a:pt x="14427" y="412"/>
                    <a:pt x="11594" y="2346"/>
                  </a:cubicBezTo>
                  <a:cubicBezTo>
                    <a:pt x="8762" y="4280"/>
                    <a:pt x="4866" y="7665"/>
                    <a:pt x="2565" y="10486"/>
                  </a:cubicBezTo>
                  <a:cubicBezTo>
                    <a:pt x="263" y="13307"/>
                    <a:pt x="-445" y="15564"/>
                    <a:pt x="263" y="17418"/>
                  </a:cubicBezTo>
                  <a:cubicBezTo>
                    <a:pt x="971" y="19271"/>
                    <a:pt x="3096" y="20722"/>
                    <a:pt x="6106" y="21125"/>
                  </a:cubicBezTo>
                  <a:cubicBezTo>
                    <a:pt x="9116" y="21528"/>
                    <a:pt x="13011" y="20883"/>
                    <a:pt x="16906" y="20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2638689" y="5372887"/>
              <a:ext cx="199762" cy="261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34" fill="norm" stroke="1" extrusionOk="0">
                  <a:moveTo>
                    <a:pt x="21458" y="0"/>
                  </a:moveTo>
                  <a:cubicBezTo>
                    <a:pt x="19866" y="1555"/>
                    <a:pt x="18275" y="3110"/>
                    <a:pt x="16570" y="6048"/>
                  </a:cubicBezTo>
                  <a:cubicBezTo>
                    <a:pt x="14864" y="8986"/>
                    <a:pt x="13045" y="13306"/>
                    <a:pt x="11113" y="16157"/>
                  </a:cubicBezTo>
                  <a:cubicBezTo>
                    <a:pt x="9180" y="19008"/>
                    <a:pt x="7134" y="20390"/>
                    <a:pt x="5542" y="20995"/>
                  </a:cubicBezTo>
                  <a:cubicBezTo>
                    <a:pt x="3951" y="21600"/>
                    <a:pt x="2814" y="21427"/>
                    <a:pt x="1904" y="20218"/>
                  </a:cubicBezTo>
                  <a:cubicBezTo>
                    <a:pt x="995" y="19008"/>
                    <a:pt x="313" y="16762"/>
                    <a:pt x="85" y="15206"/>
                  </a:cubicBezTo>
                  <a:cubicBezTo>
                    <a:pt x="-142" y="13651"/>
                    <a:pt x="85" y="12787"/>
                    <a:pt x="767" y="12182"/>
                  </a:cubicBezTo>
                  <a:cubicBezTo>
                    <a:pt x="1450" y="11578"/>
                    <a:pt x="2586" y="11232"/>
                    <a:pt x="4519" y="11923"/>
                  </a:cubicBezTo>
                  <a:cubicBezTo>
                    <a:pt x="6452" y="12614"/>
                    <a:pt x="9180" y="14342"/>
                    <a:pt x="11567" y="16070"/>
                  </a:cubicBezTo>
                  <a:cubicBezTo>
                    <a:pt x="13955" y="17798"/>
                    <a:pt x="16001" y="19526"/>
                    <a:pt x="18047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2901950" y="5366660"/>
              <a:ext cx="87855" cy="297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371" fill="norm" stroke="1" extrusionOk="0">
                  <a:moveTo>
                    <a:pt x="0" y="1816"/>
                  </a:moveTo>
                  <a:cubicBezTo>
                    <a:pt x="1005" y="1056"/>
                    <a:pt x="2009" y="295"/>
                    <a:pt x="3767" y="67"/>
                  </a:cubicBezTo>
                  <a:cubicBezTo>
                    <a:pt x="5526" y="-161"/>
                    <a:pt x="8037" y="143"/>
                    <a:pt x="11302" y="1740"/>
                  </a:cubicBezTo>
                  <a:cubicBezTo>
                    <a:pt x="14567" y="3338"/>
                    <a:pt x="18586" y="6228"/>
                    <a:pt x="20093" y="9270"/>
                  </a:cubicBezTo>
                  <a:cubicBezTo>
                    <a:pt x="21600" y="12312"/>
                    <a:pt x="20595" y="15507"/>
                    <a:pt x="19340" y="17408"/>
                  </a:cubicBezTo>
                  <a:cubicBezTo>
                    <a:pt x="18084" y="19309"/>
                    <a:pt x="16577" y="19918"/>
                    <a:pt x="14567" y="20450"/>
                  </a:cubicBezTo>
                  <a:cubicBezTo>
                    <a:pt x="12558" y="20983"/>
                    <a:pt x="10047" y="21439"/>
                    <a:pt x="7786" y="21363"/>
                  </a:cubicBezTo>
                  <a:cubicBezTo>
                    <a:pt x="5526" y="21287"/>
                    <a:pt x="3516" y="20678"/>
                    <a:pt x="1507" y="20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2984499" y="5252237"/>
              <a:ext cx="18096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600" fill="norm" stroke="1" extrusionOk="0">
                  <a:moveTo>
                    <a:pt x="14897" y="0"/>
                  </a:moveTo>
                  <a:cubicBezTo>
                    <a:pt x="17131" y="1440"/>
                    <a:pt x="19366" y="2880"/>
                    <a:pt x="20483" y="5040"/>
                  </a:cubicBezTo>
                  <a:cubicBezTo>
                    <a:pt x="21600" y="7200"/>
                    <a:pt x="21600" y="10080"/>
                    <a:pt x="19490" y="12576"/>
                  </a:cubicBezTo>
                  <a:cubicBezTo>
                    <a:pt x="17379" y="15072"/>
                    <a:pt x="13159" y="17184"/>
                    <a:pt x="9559" y="18624"/>
                  </a:cubicBezTo>
                  <a:cubicBezTo>
                    <a:pt x="5959" y="20064"/>
                    <a:pt x="2979" y="208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1504688" y="4771372"/>
              <a:ext cx="743213" cy="255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216" fill="norm" stroke="1" extrusionOk="0">
                  <a:moveTo>
                    <a:pt x="928" y="20929"/>
                  </a:moveTo>
                  <a:cubicBezTo>
                    <a:pt x="498" y="21104"/>
                    <a:pt x="69" y="21280"/>
                    <a:pt x="7" y="21192"/>
                  </a:cubicBezTo>
                  <a:cubicBezTo>
                    <a:pt x="-54" y="21104"/>
                    <a:pt x="253" y="20753"/>
                    <a:pt x="1112" y="19173"/>
                  </a:cubicBezTo>
                  <a:cubicBezTo>
                    <a:pt x="1971" y="17592"/>
                    <a:pt x="3382" y="14782"/>
                    <a:pt x="5008" y="11973"/>
                  </a:cubicBezTo>
                  <a:cubicBezTo>
                    <a:pt x="6635" y="9163"/>
                    <a:pt x="8476" y="6353"/>
                    <a:pt x="9641" y="4421"/>
                  </a:cubicBezTo>
                  <a:cubicBezTo>
                    <a:pt x="10807" y="2490"/>
                    <a:pt x="11298" y="1436"/>
                    <a:pt x="11697" y="734"/>
                  </a:cubicBezTo>
                  <a:cubicBezTo>
                    <a:pt x="12096" y="31"/>
                    <a:pt x="12403" y="-320"/>
                    <a:pt x="13170" y="382"/>
                  </a:cubicBezTo>
                  <a:cubicBezTo>
                    <a:pt x="13937" y="1085"/>
                    <a:pt x="15164" y="2841"/>
                    <a:pt x="16361" y="4597"/>
                  </a:cubicBezTo>
                  <a:cubicBezTo>
                    <a:pt x="17557" y="6353"/>
                    <a:pt x="18723" y="8109"/>
                    <a:pt x="19582" y="9865"/>
                  </a:cubicBezTo>
                  <a:cubicBezTo>
                    <a:pt x="20441" y="11621"/>
                    <a:pt x="20994" y="13378"/>
                    <a:pt x="21546" y="15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3625850" y="5480837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3632200" y="5595137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4324349" y="5164334"/>
              <a:ext cx="146051" cy="56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21600" y="4573"/>
                  </a:moveTo>
                  <a:cubicBezTo>
                    <a:pt x="21600" y="3360"/>
                    <a:pt x="21600" y="2146"/>
                    <a:pt x="20348" y="1297"/>
                  </a:cubicBezTo>
                  <a:cubicBezTo>
                    <a:pt x="19096" y="447"/>
                    <a:pt x="16591" y="-38"/>
                    <a:pt x="14087" y="2"/>
                  </a:cubicBezTo>
                  <a:cubicBezTo>
                    <a:pt x="11583" y="43"/>
                    <a:pt x="9078" y="609"/>
                    <a:pt x="6730" y="2065"/>
                  </a:cubicBezTo>
                  <a:cubicBezTo>
                    <a:pt x="4383" y="3522"/>
                    <a:pt x="2191" y="5868"/>
                    <a:pt x="1409" y="8173"/>
                  </a:cubicBezTo>
                  <a:cubicBezTo>
                    <a:pt x="626" y="10479"/>
                    <a:pt x="1252" y="12744"/>
                    <a:pt x="1878" y="14807"/>
                  </a:cubicBezTo>
                  <a:cubicBezTo>
                    <a:pt x="2504" y="16870"/>
                    <a:pt x="3130" y="18731"/>
                    <a:pt x="3287" y="19904"/>
                  </a:cubicBezTo>
                  <a:cubicBezTo>
                    <a:pt x="3443" y="21077"/>
                    <a:pt x="3130" y="21562"/>
                    <a:pt x="2504" y="21562"/>
                  </a:cubicBezTo>
                  <a:cubicBezTo>
                    <a:pt x="1878" y="21562"/>
                    <a:pt x="939" y="21077"/>
                    <a:pt x="0" y="20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4279900" y="5563387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4722283" y="5270090"/>
              <a:ext cx="154518" cy="481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21600" y="53"/>
                  </a:moveTo>
                  <a:cubicBezTo>
                    <a:pt x="20121" y="-41"/>
                    <a:pt x="18641" y="-135"/>
                    <a:pt x="15534" y="945"/>
                  </a:cubicBezTo>
                  <a:cubicBezTo>
                    <a:pt x="12427" y="2025"/>
                    <a:pt x="7693" y="4279"/>
                    <a:pt x="4586" y="6768"/>
                  </a:cubicBezTo>
                  <a:cubicBezTo>
                    <a:pt x="1479" y="9256"/>
                    <a:pt x="0" y="11980"/>
                    <a:pt x="0" y="14234"/>
                  </a:cubicBezTo>
                  <a:cubicBezTo>
                    <a:pt x="0" y="16488"/>
                    <a:pt x="1479" y="18272"/>
                    <a:pt x="3551" y="19446"/>
                  </a:cubicBezTo>
                  <a:cubicBezTo>
                    <a:pt x="5622" y="20620"/>
                    <a:pt x="8285" y="21183"/>
                    <a:pt x="10652" y="21324"/>
                  </a:cubicBezTo>
                  <a:cubicBezTo>
                    <a:pt x="13019" y="21465"/>
                    <a:pt x="15090" y="21183"/>
                    <a:pt x="17162" y="20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4978400" y="5357797"/>
              <a:ext cx="155355" cy="565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58" fill="norm" stroke="1" extrusionOk="0">
                  <a:moveTo>
                    <a:pt x="2592" y="9244"/>
                  </a:moveTo>
                  <a:cubicBezTo>
                    <a:pt x="2304" y="11894"/>
                    <a:pt x="2016" y="14544"/>
                    <a:pt x="1872" y="16431"/>
                  </a:cubicBezTo>
                  <a:cubicBezTo>
                    <a:pt x="1728" y="18318"/>
                    <a:pt x="1728" y="19442"/>
                    <a:pt x="1440" y="20245"/>
                  </a:cubicBezTo>
                  <a:cubicBezTo>
                    <a:pt x="1152" y="21048"/>
                    <a:pt x="576" y="21530"/>
                    <a:pt x="288" y="21450"/>
                  </a:cubicBezTo>
                  <a:cubicBezTo>
                    <a:pt x="0" y="21369"/>
                    <a:pt x="0" y="20727"/>
                    <a:pt x="0" y="18720"/>
                  </a:cubicBezTo>
                  <a:cubicBezTo>
                    <a:pt x="0" y="16712"/>
                    <a:pt x="0" y="13340"/>
                    <a:pt x="1152" y="10409"/>
                  </a:cubicBezTo>
                  <a:cubicBezTo>
                    <a:pt x="2304" y="7478"/>
                    <a:pt x="4608" y="4989"/>
                    <a:pt x="6480" y="3343"/>
                  </a:cubicBezTo>
                  <a:cubicBezTo>
                    <a:pt x="8352" y="1697"/>
                    <a:pt x="9792" y="894"/>
                    <a:pt x="11232" y="452"/>
                  </a:cubicBezTo>
                  <a:cubicBezTo>
                    <a:pt x="12672" y="10"/>
                    <a:pt x="14112" y="-70"/>
                    <a:pt x="15264" y="50"/>
                  </a:cubicBezTo>
                  <a:cubicBezTo>
                    <a:pt x="16416" y="171"/>
                    <a:pt x="17280" y="492"/>
                    <a:pt x="18576" y="1777"/>
                  </a:cubicBezTo>
                  <a:cubicBezTo>
                    <a:pt x="19872" y="3062"/>
                    <a:pt x="21600" y="5310"/>
                    <a:pt x="21024" y="6876"/>
                  </a:cubicBezTo>
                  <a:cubicBezTo>
                    <a:pt x="20448" y="8442"/>
                    <a:pt x="17568" y="9325"/>
                    <a:pt x="15408" y="9726"/>
                  </a:cubicBezTo>
                  <a:cubicBezTo>
                    <a:pt x="13248" y="10128"/>
                    <a:pt x="11808" y="10047"/>
                    <a:pt x="10368" y="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5162550" y="5620537"/>
              <a:ext cx="1206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5143"/>
                    <a:pt x="8337" y="10286"/>
                    <a:pt x="11937" y="13886"/>
                  </a:cubicBezTo>
                  <a:cubicBezTo>
                    <a:pt x="15537" y="17486"/>
                    <a:pt x="18568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5181600" y="5620537"/>
              <a:ext cx="889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71" y="2880"/>
                    <a:pt x="12343" y="5760"/>
                    <a:pt x="8743" y="9360"/>
                  </a:cubicBezTo>
                  <a:cubicBezTo>
                    <a:pt x="5143" y="12960"/>
                    <a:pt x="2571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5411652" y="5468137"/>
              <a:ext cx="93799" cy="22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511" fill="norm" stroke="1" extrusionOk="0">
                  <a:moveTo>
                    <a:pt x="18391" y="0"/>
                  </a:moveTo>
                  <a:cubicBezTo>
                    <a:pt x="15991" y="200"/>
                    <a:pt x="13591" y="400"/>
                    <a:pt x="10471" y="2300"/>
                  </a:cubicBezTo>
                  <a:cubicBezTo>
                    <a:pt x="7351" y="4200"/>
                    <a:pt x="3511" y="7800"/>
                    <a:pt x="1591" y="11000"/>
                  </a:cubicBezTo>
                  <a:cubicBezTo>
                    <a:pt x="-329" y="14200"/>
                    <a:pt x="-329" y="17000"/>
                    <a:pt x="631" y="18800"/>
                  </a:cubicBezTo>
                  <a:cubicBezTo>
                    <a:pt x="1591" y="20600"/>
                    <a:pt x="3511" y="21400"/>
                    <a:pt x="7111" y="21500"/>
                  </a:cubicBezTo>
                  <a:cubicBezTo>
                    <a:pt x="10711" y="21600"/>
                    <a:pt x="15991" y="21000"/>
                    <a:pt x="21271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5551225" y="5512587"/>
              <a:ext cx="15742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19692" y="0"/>
                  </a:moveTo>
                  <a:cubicBezTo>
                    <a:pt x="16812" y="5700"/>
                    <a:pt x="13932" y="11400"/>
                    <a:pt x="11772" y="14700"/>
                  </a:cubicBezTo>
                  <a:cubicBezTo>
                    <a:pt x="9612" y="18000"/>
                    <a:pt x="8172" y="18900"/>
                    <a:pt x="6732" y="19500"/>
                  </a:cubicBezTo>
                  <a:cubicBezTo>
                    <a:pt x="5292" y="20100"/>
                    <a:pt x="3852" y="20400"/>
                    <a:pt x="2700" y="19800"/>
                  </a:cubicBezTo>
                  <a:cubicBezTo>
                    <a:pt x="1548" y="19200"/>
                    <a:pt x="684" y="17700"/>
                    <a:pt x="252" y="16200"/>
                  </a:cubicBezTo>
                  <a:cubicBezTo>
                    <a:pt x="-180" y="14700"/>
                    <a:pt x="-180" y="13200"/>
                    <a:pt x="1260" y="12450"/>
                  </a:cubicBezTo>
                  <a:cubicBezTo>
                    <a:pt x="2700" y="11700"/>
                    <a:pt x="5580" y="11700"/>
                    <a:pt x="9180" y="13350"/>
                  </a:cubicBezTo>
                  <a:cubicBezTo>
                    <a:pt x="12780" y="15000"/>
                    <a:pt x="17100" y="18300"/>
                    <a:pt x="214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5695950" y="5480837"/>
              <a:ext cx="11089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600" fill="norm" stroke="1" extrusionOk="0">
                  <a:moveTo>
                    <a:pt x="16800" y="0"/>
                  </a:moveTo>
                  <a:cubicBezTo>
                    <a:pt x="19200" y="3161"/>
                    <a:pt x="21600" y="6322"/>
                    <a:pt x="20800" y="9395"/>
                  </a:cubicBezTo>
                  <a:cubicBezTo>
                    <a:pt x="20000" y="12468"/>
                    <a:pt x="16000" y="15454"/>
                    <a:pt x="12000" y="17473"/>
                  </a:cubicBezTo>
                  <a:cubicBezTo>
                    <a:pt x="8000" y="19493"/>
                    <a:pt x="4000" y="205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5105400" y="5170629"/>
              <a:ext cx="222250" cy="14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18644"/>
                  </a:moveTo>
                  <a:cubicBezTo>
                    <a:pt x="1646" y="14261"/>
                    <a:pt x="3291" y="9878"/>
                    <a:pt x="4526" y="7061"/>
                  </a:cubicBezTo>
                  <a:cubicBezTo>
                    <a:pt x="5760" y="4244"/>
                    <a:pt x="6583" y="2991"/>
                    <a:pt x="7406" y="1896"/>
                  </a:cubicBezTo>
                  <a:cubicBezTo>
                    <a:pt x="8229" y="800"/>
                    <a:pt x="9051" y="-139"/>
                    <a:pt x="9771" y="18"/>
                  </a:cubicBezTo>
                  <a:cubicBezTo>
                    <a:pt x="10491" y="174"/>
                    <a:pt x="11109" y="1426"/>
                    <a:pt x="12240" y="4244"/>
                  </a:cubicBezTo>
                  <a:cubicBezTo>
                    <a:pt x="13371" y="7061"/>
                    <a:pt x="15017" y="11444"/>
                    <a:pt x="16663" y="14574"/>
                  </a:cubicBezTo>
                  <a:cubicBezTo>
                    <a:pt x="18309" y="17704"/>
                    <a:pt x="19954" y="19583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5797550" y="5322087"/>
              <a:ext cx="113141" cy="446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92" fill="norm" stroke="1" extrusionOk="0">
                  <a:moveTo>
                    <a:pt x="9600" y="0"/>
                  </a:moveTo>
                  <a:cubicBezTo>
                    <a:pt x="12400" y="815"/>
                    <a:pt x="15200" y="1630"/>
                    <a:pt x="17200" y="3719"/>
                  </a:cubicBezTo>
                  <a:cubicBezTo>
                    <a:pt x="19200" y="5808"/>
                    <a:pt x="20400" y="9170"/>
                    <a:pt x="21000" y="11972"/>
                  </a:cubicBezTo>
                  <a:cubicBezTo>
                    <a:pt x="21600" y="14774"/>
                    <a:pt x="21600" y="17015"/>
                    <a:pt x="20200" y="18543"/>
                  </a:cubicBezTo>
                  <a:cubicBezTo>
                    <a:pt x="18800" y="20072"/>
                    <a:pt x="16000" y="20887"/>
                    <a:pt x="12400" y="21243"/>
                  </a:cubicBezTo>
                  <a:cubicBezTo>
                    <a:pt x="8800" y="21600"/>
                    <a:pt x="4400" y="21498"/>
                    <a:pt x="0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717549" y="4725187"/>
              <a:ext cx="63031" cy="128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600" fill="norm" stroke="1" extrusionOk="0">
                  <a:moveTo>
                    <a:pt x="19440" y="0"/>
                  </a:moveTo>
                  <a:cubicBezTo>
                    <a:pt x="19440" y="891"/>
                    <a:pt x="19440" y="1782"/>
                    <a:pt x="19800" y="2851"/>
                  </a:cubicBezTo>
                  <a:cubicBezTo>
                    <a:pt x="20160" y="3921"/>
                    <a:pt x="20880" y="5168"/>
                    <a:pt x="21240" y="6505"/>
                  </a:cubicBezTo>
                  <a:cubicBezTo>
                    <a:pt x="21600" y="7842"/>
                    <a:pt x="21600" y="9267"/>
                    <a:pt x="20160" y="10675"/>
                  </a:cubicBezTo>
                  <a:cubicBezTo>
                    <a:pt x="18720" y="12083"/>
                    <a:pt x="15840" y="13473"/>
                    <a:pt x="12960" y="14774"/>
                  </a:cubicBezTo>
                  <a:cubicBezTo>
                    <a:pt x="10080" y="16075"/>
                    <a:pt x="7200" y="17287"/>
                    <a:pt x="5040" y="18410"/>
                  </a:cubicBezTo>
                  <a:cubicBezTo>
                    <a:pt x="2880" y="19533"/>
                    <a:pt x="1440" y="205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476250" y="4677273"/>
              <a:ext cx="6194273" cy="1622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90" fill="norm" stroke="1" extrusionOk="0">
                  <a:moveTo>
                    <a:pt x="1018" y="1652"/>
                  </a:moveTo>
                  <a:cubicBezTo>
                    <a:pt x="1018" y="1511"/>
                    <a:pt x="1018" y="1370"/>
                    <a:pt x="1041" y="1257"/>
                  </a:cubicBezTo>
                  <a:cubicBezTo>
                    <a:pt x="1063" y="1145"/>
                    <a:pt x="1107" y="1060"/>
                    <a:pt x="1251" y="877"/>
                  </a:cubicBezTo>
                  <a:cubicBezTo>
                    <a:pt x="1395" y="694"/>
                    <a:pt x="1638" y="412"/>
                    <a:pt x="1889" y="243"/>
                  </a:cubicBezTo>
                  <a:cubicBezTo>
                    <a:pt x="2140" y="74"/>
                    <a:pt x="2398" y="18"/>
                    <a:pt x="2675" y="4"/>
                  </a:cubicBezTo>
                  <a:cubicBezTo>
                    <a:pt x="2952" y="-10"/>
                    <a:pt x="3247" y="18"/>
                    <a:pt x="3527" y="32"/>
                  </a:cubicBezTo>
                  <a:cubicBezTo>
                    <a:pt x="3808" y="46"/>
                    <a:pt x="4074" y="46"/>
                    <a:pt x="4343" y="46"/>
                  </a:cubicBezTo>
                  <a:cubicBezTo>
                    <a:pt x="4612" y="46"/>
                    <a:pt x="4885" y="46"/>
                    <a:pt x="5155" y="46"/>
                  </a:cubicBezTo>
                  <a:cubicBezTo>
                    <a:pt x="5424" y="46"/>
                    <a:pt x="5690" y="46"/>
                    <a:pt x="5966" y="60"/>
                  </a:cubicBezTo>
                  <a:cubicBezTo>
                    <a:pt x="6243" y="74"/>
                    <a:pt x="6531" y="103"/>
                    <a:pt x="6833" y="145"/>
                  </a:cubicBezTo>
                  <a:cubicBezTo>
                    <a:pt x="7136" y="187"/>
                    <a:pt x="7453" y="243"/>
                    <a:pt x="7741" y="286"/>
                  </a:cubicBezTo>
                  <a:cubicBezTo>
                    <a:pt x="8029" y="328"/>
                    <a:pt x="8287" y="356"/>
                    <a:pt x="8557" y="384"/>
                  </a:cubicBezTo>
                  <a:cubicBezTo>
                    <a:pt x="8826" y="412"/>
                    <a:pt x="9106" y="441"/>
                    <a:pt x="9383" y="469"/>
                  </a:cubicBezTo>
                  <a:cubicBezTo>
                    <a:pt x="9660" y="497"/>
                    <a:pt x="9933" y="525"/>
                    <a:pt x="10202" y="539"/>
                  </a:cubicBezTo>
                  <a:cubicBezTo>
                    <a:pt x="10472" y="553"/>
                    <a:pt x="10737" y="553"/>
                    <a:pt x="10999" y="553"/>
                  </a:cubicBezTo>
                  <a:cubicBezTo>
                    <a:pt x="11261" y="553"/>
                    <a:pt x="11520" y="553"/>
                    <a:pt x="11811" y="553"/>
                  </a:cubicBezTo>
                  <a:cubicBezTo>
                    <a:pt x="12102" y="553"/>
                    <a:pt x="12427" y="553"/>
                    <a:pt x="12745" y="567"/>
                  </a:cubicBezTo>
                  <a:cubicBezTo>
                    <a:pt x="13062" y="581"/>
                    <a:pt x="13372" y="610"/>
                    <a:pt x="13689" y="680"/>
                  </a:cubicBezTo>
                  <a:cubicBezTo>
                    <a:pt x="14006" y="750"/>
                    <a:pt x="14331" y="863"/>
                    <a:pt x="14615" y="976"/>
                  </a:cubicBezTo>
                  <a:cubicBezTo>
                    <a:pt x="14899" y="1088"/>
                    <a:pt x="15143" y="1201"/>
                    <a:pt x="15416" y="1342"/>
                  </a:cubicBezTo>
                  <a:cubicBezTo>
                    <a:pt x="15689" y="1483"/>
                    <a:pt x="15992" y="1652"/>
                    <a:pt x="16279" y="1778"/>
                  </a:cubicBezTo>
                  <a:cubicBezTo>
                    <a:pt x="16567" y="1905"/>
                    <a:pt x="16840" y="1989"/>
                    <a:pt x="17110" y="2074"/>
                  </a:cubicBezTo>
                  <a:cubicBezTo>
                    <a:pt x="17379" y="2158"/>
                    <a:pt x="17645" y="2243"/>
                    <a:pt x="17929" y="2327"/>
                  </a:cubicBezTo>
                  <a:cubicBezTo>
                    <a:pt x="18213" y="2412"/>
                    <a:pt x="18515" y="2496"/>
                    <a:pt x="18807" y="2609"/>
                  </a:cubicBezTo>
                  <a:cubicBezTo>
                    <a:pt x="19098" y="2722"/>
                    <a:pt x="19379" y="2862"/>
                    <a:pt x="19644" y="3003"/>
                  </a:cubicBezTo>
                  <a:cubicBezTo>
                    <a:pt x="19910" y="3144"/>
                    <a:pt x="20161" y="3285"/>
                    <a:pt x="20416" y="3468"/>
                  </a:cubicBezTo>
                  <a:cubicBezTo>
                    <a:pt x="20670" y="3651"/>
                    <a:pt x="20928" y="3876"/>
                    <a:pt x="21102" y="4031"/>
                  </a:cubicBezTo>
                  <a:cubicBezTo>
                    <a:pt x="21275" y="4186"/>
                    <a:pt x="21364" y="4271"/>
                    <a:pt x="21430" y="4355"/>
                  </a:cubicBezTo>
                  <a:cubicBezTo>
                    <a:pt x="21497" y="4440"/>
                    <a:pt x="21541" y="4524"/>
                    <a:pt x="21563" y="4637"/>
                  </a:cubicBezTo>
                  <a:cubicBezTo>
                    <a:pt x="21585" y="4749"/>
                    <a:pt x="21585" y="4890"/>
                    <a:pt x="21589" y="5425"/>
                  </a:cubicBezTo>
                  <a:cubicBezTo>
                    <a:pt x="21593" y="5960"/>
                    <a:pt x="21600" y="6890"/>
                    <a:pt x="21593" y="7861"/>
                  </a:cubicBezTo>
                  <a:cubicBezTo>
                    <a:pt x="21585" y="8833"/>
                    <a:pt x="21563" y="9847"/>
                    <a:pt x="21541" y="10832"/>
                  </a:cubicBezTo>
                  <a:cubicBezTo>
                    <a:pt x="21519" y="11818"/>
                    <a:pt x="21497" y="12775"/>
                    <a:pt x="21478" y="13860"/>
                  </a:cubicBezTo>
                  <a:cubicBezTo>
                    <a:pt x="21460" y="14944"/>
                    <a:pt x="21445" y="16155"/>
                    <a:pt x="21393" y="17197"/>
                  </a:cubicBezTo>
                  <a:cubicBezTo>
                    <a:pt x="21342" y="18239"/>
                    <a:pt x="21253" y="19112"/>
                    <a:pt x="21165" y="19759"/>
                  </a:cubicBezTo>
                  <a:cubicBezTo>
                    <a:pt x="21076" y="20407"/>
                    <a:pt x="20987" y="20830"/>
                    <a:pt x="20829" y="21097"/>
                  </a:cubicBezTo>
                  <a:cubicBezTo>
                    <a:pt x="20670" y="21365"/>
                    <a:pt x="20441" y="21477"/>
                    <a:pt x="20179" y="21534"/>
                  </a:cubicBezTo>
                  <a:cubicBezTo>
                    <a:pt x="19917" y="21590"/>
                    <a:pt x="19622" y="21590"/>
                    <a:pt x="19323" y="21590"/>
                  </a:cubicBezTo>
                  <a:cubicBezTo>
                    <a:pt x="19025" y="21590"/>
                    <a:pt x="18722" y="21590"/>
                    <a:pt x="18430" y="21576"/>
                  </a:cubicBezTo>
                  <a:cubicBezTo>
                    <a:pt x="18139" y="21562"/>
                    <a:pt x="17859" y="21534"/>
                    <a:pt x="17563" y="21491"/>
                  </a:cubicBezTo>
                  <a:cubicBezTo>
                    <a:pt x="17268" y="21449"/>
                    <a:pt x="16958" y="21393"/>
                    <a:pt x="16682" y="21351"/>
                  </a:cubicBezTo>
                  <a:cubicBezTo>
                    <a:pt x="16405" y="21308"/>
                    <a:pt x="16161" y="21280"/>
                    <a:pt x="15918" y="21238"/>
                  </a:cubicBezTo>
                  <a:cubicBezTo>
                    <a:pt x="15674" y="21196"/>
                    <a:pt x="15431" y="21139"/>
                    <a:pt x="15169" y="21083"/>
                  </a:cubicBezTo>
                  <a:cubicBezTo>
                    <a:pt x="14907" y="21027"/>
                    <a:pt x="14626" y="20970"/>
                    <a:pt x="14350" y="20914"/>
                  </a:cubicBezTo>
                  <a:cubicBezTo>
                    <a:pt x="14073" y="20858"/>
                    <a:pt x="13800" y="20801"/>
                    <a:pt x="13527" y="20745"/>
                  </a:cubicBezTo>
                  <a:cubicBezTo>
                    <a:pt x="13254" y="20689"/>
                    <a:pt x="12981" y="20633"/>
                    <a:pt x="12700" y="20590"/>
                  </a:cubicBezTo>
                  <a:cubicBezTo>
                    <a:pt x="12420" y="20548"/>
                    <a:pt x="12132" y="20520"/>
                    <a:pt x="11829" y="20464"/>
                  </a:cubicBezTo>
                  <a:cubicBezTo>
                    <a:pt x="11527" y="20407"/>
                    <a:pt x="11210" y="20323"/>
                    <a:pt x="10903" y="20238"/>
                  </a:cubicBezTo>
                  <a:cubicBezTo>
                    <a:pt x="10597" y="20154"/>
                    <a:pt x="10302" y="20069"/>
                    <a:pt x="10003" y="19985"/>
                  </a:cubicBezTo>
                  <a:cubicBezTo>
                    <a:pt x="9704" y="19900"/>
                    <a:pt x="9402" y="19816"/>
                    <a:pt x="9099" y="19731"/>
                  </a:cubicBezTo>
                  <a:cubicBezTo>
                    <a:pt x="8796" y="19647"/>
                    <a:pt x="8494" y="19562"/>
                    <a:pt x="8188" y="19478"/>
                  </a:cubicBezTo>
                  <a:cubicBezTo>
                    <a:pt x="7881" y="19393"/>
                    <a:pt x="7571" y="19309"/>
                    <a:pt x="7261" y="19224"/>
                  </a:cubicBezTo>
                  <a:cubicBezTo>
                    <a:pt x="6952" y="19140"/>
                    <a:pt x="6642" y="19055"/>
                    <a:pt x="6328" y="18985"/>
                  </a:cubicBezTo>
                  <a:cubicBezTo>
                    <a:pt x="6014" y="18915"/>
                    <a:pt x="5697" y="18858"/>
                    <a:pt x="5380" y="18802"/>
                  </a:cubicBezTo>
                  <a:cubicBezTo>
                    <a:pt x="5062" y="18746"/>
                    <a:pt x="4745" y="18689"/>
                    <a:pt x="4428" y="18647"/>
                  </a:cubicBezTo>
                  <a:cubicBezTo>
                    <a:pt x="4110" y="18605"/>
                    <a:pt x="3793" y="18577"/>
                    <a:pt x="3483" y="18549"/>
                  </a:cubicBezTo>
                  <a:cubicBezTo>
                    <a:pt x="3173" y="18520"/>
                    <a:pt x="2871" y="18492"/>
                    <a:pt x="2579" y="18478"/>
                  </a:cubicBezTo>
                  <a:cubicBezTo>
                    <a:pt x="2288" y="18464"/>
                    <a:pt x="2007" y="18464"/>
                    <a:pt x="1694" y="18492"/>
                  </a:cubicBezTo>
                  <a:cubicBezTo>
                    <a:pt x="1380" y="18520"/>
                    <a:pt x="1033" y="18577"/>
                    <a:pt x="745" y="18633"/>
                  </a:cubicBezTo>
                  <a:cubicBezTo>
                    <a:pt x="458" y="18689"/>
                    <a:pt x="229" y="18746"/>
                    <a:pt x="0" y="188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" name="Drawing"/>
          <p:cNvGrpSpPr/>
          <p:nvPr/>
        </p:nvGrpSpPr>
        <p:grpSpPr>
          <a:xfrm>
            <a:off x="508000" y="1176643"/>
            <a:ext cx="12465050" cy="8138807"/>
            <a:chOff x="0" y="0"/>
            <a:chExt cx="12465049" cy="8138806"/>
          </a:xfrm>
        </p:grpSpPr>
        <p:sp>
          <p:nvSpPr>
            <p:cNvPr id="625" name="Line"/>
            <p:cNvSpPr/>
            <p:nvPr/>
          </p:nvSpPr>
          <p:spPr>
            <a:xfrm>
              <a:off x="260349" y="849064"/>
              <a:ext cx="178860" cy="33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05" fill="norm" stroke="1" extrusionOk="0">
                  <a:moveTo>
                    <a:pt x="0" y="4826"/>
                  </a:moveTo>
                  <a:cubicBezTo>
                    <a:pt x="2512" y="5094"/>
                    <a:pt x="5023" y="5363"/>
                    <a:pt x="8288" y="4826"/>
                  </a:cubicBezTo>
                  <a:cubicBezTo>
                    <a:pt x="11553" y="4289"/>
                    <a:pt x="15572" y="2948"/>
                    <a:pt x="18084" y="1942"/>
                  </a:cubicBezTo>
                  <a:cubicBezTo>
                    <a:pt x="20595" y="935"/>
                    <a:pt x="21600" y="264"/>
                    <a:pt x="21098" y="63"/>
                  </a:cubicBezTo>
                  <a:cubicBezTo>
                    <a:pt x="20595" y="-138"/>
                    <a:pt x="18586" y="130"/>
                    <a:pt x="16074" y="1002"/>
                  </a:cubicBezTo>
                  <a:cubicBezTo>
                    <a:pt x="13563" y="1874"/>
                    <a:pt x="10549" y="3350"/>
                    <a:pt x="8791" y="4826"/>
                  </a:cubicBezTo>
                  <a:cubicBezTo>
                    <a:pt x="7033" y="6302"/>
                    <a:pt x="6530" y="7778"/>
                    <a:pt x="6907" y="8650"/>
                  </a:cubicBezTo>
                  <a:cubicBezTo>
                    <a:pt x="7284" y="9522"/>
                    <a:pt x="8540" y="9790"/>
                    <a:pt x="9293" y="10260"/>
                  </a:cubicBezTo>
                  <a:cubicBezTo>
                    <a:pt x="10047" y="10729"/>
                    <a:pt x="10298" y="11400"/>
                    <a:pt x="9544" y="12339"/>
                  </a:cubicBezTo>
                  <a:cubicBezTo>
                    <a:pt x="8791" y="13278"/>
                    <a:pt x="7033" y="14486"/>
                    <a:pt x="5651" y="15492"/>
                  </a:cubicBezTo>
                  <a:cubicBezTo>
                    <a:pt x="4270" y="16498"/>
                    <a:pt x="3265" y="17303"/>
                    <a:pt x="2763" y="18175"/>
                  </a:cubicBezTo>
                  <a:cubicBezTo>
                    <a:pt x="2260" y="19047"/>
                    <a:pt x="2260" y="19986"/>
                    <a:pt x="3014" y="20590"/>
                  </a:cubicBezTo>
                  <a:cubicBezTo>
                    <a:pt x="3767" y="21194"/>
                    <a:pt x="5274" y="21462"/>
                    <a:pt x="7660" y="21395"/>
                  </a:cubicBezTo>
                  <a:cubicBezTo>
                    <a:pt x="10047" y="21328"/>
                    <a:pt x="13312" y="20925"/>
                    <a:pt x="16577" y="20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469900" y="1024689"/>
              <a:ext cx="196850" cy="155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2043"/>
                  </a:moveTo>
                  <a:cubicBezTo>
                    <a:pt x="1161" y="2335"/>
                    <a:pt x="2323" y="2627"/>
                    <a:pt x="3019" y="5400"/>
                  </a:cubicBezTo>
                  <a:cubicBezTo>
                    <a:pt x="3716" y="8173"/>
                    <a:pt x="3948" y="13427"/>
                    <a:pt x="3484" y="16784"/>
                  </a:cubicBezTo>
                  <a:cubicBezTo>
                    <a:pt x="3019" y="20141"/>
                    <a:pt x="1858" y="21600"/>
                    <a:pt x="1394" y="21454"/>
                  </a:cubicBezTo>
                  <a:cubicBezTo>
                    <a:pt x="929" y="21308"/>
                    <a:pt x="1161" y="19557"/>
                    <a:pt x="2787" y="16200"/>
                  </a:cubicBezTo>
                  <a:cubicBezTo>
                    <a:pt x="4413" y="12843"/>
                    <a:pt x="7432" y="7881"/>
                    <a:pt x="9290" y="4670"/>
                  </a:cubicBezTo>
                  <a:cubicBezTo>
                    <a:pt x="11148" y="1459"/>
                    <a:pt x="11845" y="0"/>
                    <a:pt x="12077" y="0"/>
                  </a:cubicBezTo>
                  <a:cubicBezTo>
                    <a:pt x="12310" y="0"/>
                    <a:pt x="12077" y="1459"/>
                    <a:pt x="11961" y="3503"/>
                  </a:cubicBezTo>
                  <a:cubicBezTo>
                    <a:pt x="11845" y="5546"/>
                    <a:pt x="11845" y="8173"/>
                    <a:pt x="13471" y="10362"/>
                  </a:cubicBezTo>
                  <a:cubicBezTo>
                    <a:pt x="15097" y="12551"/>
                    <a:pt x="18348" y="14303"/>
                    <a:pt x="21600" y="16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882599" y="918856"/>
              <a:ext cx="25452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050"/>
                    <a:pt x="-1622" y="8100"/>
                    <a:pt x="870" y="11700"/>
                  </a:cubicBezTo>
                  <a:cubicBezTo>
                    <a:pt x="3363" y="15300"/>
                    <a:pt x="11670" y="18450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207230" y="1287156"/>
              <a:ext cx="77702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769" y="21600"/>
                  </a:moveTo>
                  <a:cubicBezTo>
                    <a:pt x="358" y="21000"/>
                    <a:pt x="-53" y="20400"/>
                    <a:pt x="6" y="20100"/>
                  </a:cubicBezTo>
                  <a:cubicBezTo>
                    <a:pt x="64" y="19800"/>
                    <a:pt x="593" y="19800"/>
                    <a:pt x="2001" y="18900"/>
                  </a:cubicBezTo>
                  <a:cubicBezTo>
                    <a:pt x="3410" y="18000"/>
                    <a:pt x="5699" y="16200"/>
                    <a:pt x="8164" y="13800"/>
                  </a:cubicBezTo>
                  <a:cubicBezTo>
                    <a:pt x="10630" y="11400"/>
                    <a:pt x="13271" y="8400"/>
                    <a:pt x="15531" y="6000"/>
                  </a:cubicBezTo>
                  <a:cubicBezTo>
                    <a:pt x="17790" y="3600"/>
                    <a:pt x="19669" y="1800"/>
                    <a:pt x="21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628650" y="1337956"/>
              <a:ext cx="215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1143000" y="963306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1174750" y="1128406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1816100" y="891058"/>
              <a:ext cx="323850" cy="45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21416"/>
                  </a:moveTo>
                  <a:cubicBezTo>
                    <a:pt x="1553" y="19443"/>
                    <a:pt x="3106" y="17471"/>
                    <a:pt x="4447" y="15104"/>
                  </a:cubicBezTo>
                  <a:cubicBezTo>
                    <a:pt x="5788" y="12737"/>
                    <a:pt x="6918" y="9975"/>
                    <a:pt x="7835" y="7756"/>
                  </a:cubicBezTo>
                  <a:cubicBezTo>
                    <a:pt x="8753" y="5537"/>
                    <a:pt x="9459" y="3860"/>
                    <a:pt x="9882" y="2578"/>
                  </a:cubicBezTo>
                  <a:cubicBezTo>
                    <a:pt x="10306" y="1295"/>
                    <a:pt x="10447" y="408"/>
                    <a:pt x="10235" y="112"/>
                  </a:cubicBezTo>
                  <a:cubicBezTo>
                    <a:pt x="10024" y="-184"/>
                    <a:pt x="9459" y="112"/>
                    <a:pt x="8965" y="950"/>
                  </a:cubicBezTo>
                  <a:cubicBezTo>
                    <a:pt x="8471" y="1789"/>
                    <a:pt x="8047" y="3169"/>
                    <a:pt x="7694" y="5241"/>
                  </a:cubicBezTo>
                  <a:cubicBezTo>
                    <a:pt x="7341" y="7312"/>
                    <a:pt x="7059" y="10074"/>
                    <a:pt x="6988" y="11701"/>
                  </a:cubicBezTo>
                  <a:cubicBezTo>
                    <a:pt x="6918" y="13328"/>
                    <a:pt x="7059" y="13821"/>
                    <a:pt x="7341" y="14315"/>
                  </a:cubicBezTo>
                  <a:cubicBezTo>
                    <a:pt x="7624" y="14808"/>
                    <a:pt x="8047" y="15301"/>
                    <a:pt x="8682" y="15400"/>
                  </a:cubicBezTo>
                  <a:cubicBezTo>
                    <a:pt x="9318" y="15498"/>
                    <a:pt x="10165" y="15202"/>
                    <a:pt x="11435" y="13772"/>
                  </a:cubicBezTo>
                  <a:cubicBezTo>
                    <a:pt x="12706" y="12342"/>
                    <a:pt x="14400" y="9778"/>
                    <a:pt x="15529" y="7953"/>
                  </a:cubicBezTo>
                  <a:cubicBezTo>
                    <a:pt x="16659" y="6128"/>
                    <a:pt x="17224" y="5043"/>
                    <a:pt x="17647" y="4156"/>
                  </a:cubicBezTo>
                  <a:cubicBezTo>
                    <a:pt x="18071" y="3268"/>
                    <a:pt x="18353" y="2578"/>
                    <a:pt x="18494" y="2479"/>
                  </a:cubicBezTo>
                  <a:cubicBezTo>
                    <a:pt x="18635" y="2380"/>
                    <a:pt x="18635" y="2874"/>
                    <a:pt x="18565" y="4254"/>
                  </a:cubicBezTo>
                  <a:cubicBezTo>
                    <a:pt x="18494" y="5635"/>
                    <a:pt x="18353" y="7904"/>
                    <a:pt x="18282" y="9334"/>
                  </a:cubicBezTo>
                  <a:cubicBezTo>
                    <a:pt x="18212" y="10764"/>
                    <a:pt x="18212" y="11356"/>
                    <a:pt x="18776" y="11898"/>
                  </a:cubicBezTo>
                  <a:cubicBezTo>
                    <a:pt x="19341" y="12441"/>
                    <a:pt x="20471" y="12934"/>
                    <a:pt x="21600" y="13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2279649" y="1014106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2254250" y="1141106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2828680" y="799760"/>
              <a:ext cx="181220" cy="385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13" fill="norm" stroke="1" extrusionOk="0">
                  <a:moveTo>
                    <a:pt x="21503" y="1683"/>
                  </a:moveTo>
                  <a:cubicBezTo>
                    <a:pt x="19243" y="1093"/>
                    <a:pt x="16982" y="503"/>
                    <a:pt x="14596" y="208"/>
                  </a:cubicBezTo>
                  <a:cubicBezTo>
                    <a:pt x="12210" y="-87"/>
                    <a:pt x="9698" y="-87"/>
                    <a:pt x="7312" y="326"/>
                  </a:cubicBezTo>
                  <a:cubicBezTo>
                    <a:pt x="4926" y="739"/>
                    <a:pt x="2666" y="1565"/>
                    <a:pt x="1410" y="3041"/>
                  </a:cubicBezTo>
                  <a:cubicBezTo>
                    <a:pt x="154" y="4516"/>
                    <a:pt x="-97" y="6641"/>
                    <a:pt x="29" y="9120"/>
                  </a:cubicBezTo>
                  <a:cubicBezTo>
                    <a:pt x="154" y="11598"/>
                    <a:pt x="656" y="14431"/>
                    <a:pt x="782" y="16143"/>
                  </a:cubicBezTo>
                  <a:cubicBezTo>
                    <a:pt x="908" y="17854"/>
                    <a:pt x="656" y="18444"/>
                    <a:pt x="531" y="19034"/>
                  </a:cubicBezTo>
                  <a:cubicBezTo>
                    <a:pt x="405" y="19624"/>
                    <a:pt x="405" y="20215"/>
                    <a:pt x="2666" y="20628"/>
                  </a:cubicBezTo>
                  <a:cubicBezTo>
                    <a:pt x="4926" y="21041"/>
                    <a:pt x="9447" y="21277"/>
                    <a:pt x="13968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2806700" y="1033156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3104615" y="799118"/>
              <a:ext cx="222786" cy="383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79" fill="norm" stroke="1" extrusionOk="0">
                  <a:moveTo>
                    <a:pt x="21448" y="1373"/>
                  </a:moveTo>
                  <a:cubicBezTo>
                    <a:pt x="20837" y="898"/>
                    <a:pt x="20225" y="424"/>
                    <a:pt x="18901" y="186"/>
                  </a:cubicBezTo>
                  <a:cubicBezTo>
                    <a:pt x="17576" y="-51"/>
                    <a:pt x="15539" y="-51"/>
                    <a:pt x="13297" y="127"/>
                  </a:cubicBezTo>
                  <a:cubicBezTo>
                    <a:pt x="11056" y="305"/>
                    <a:pt x="8610" y="661"/>
                    <a:pt x="6980" y="1373"/>
                  </a:cubicBezTo>
                  <a:cubicBezTo>
                    <a:pt x="5350" y="2085"/>
                    <a:pt x="4535" y="3153"/>
                    <a:pt x="4331" y="4874"/>
                  </a:cubicBezTo>
                  <a:cubicBezTo>
                    <a:pt x="4127" y="6595"/>
                    <a:pt x="4535" y="8969"/>
                    <a:pt x="4025" y="11283"/>
                  </a:cubicBezTo>
                  <a:cubicBezTo>
                    <a:pt x="3516" y="13597"/>
                    <a:pt x="2090" y="15852"/>
                    <a:pt x="1173" y="17395"/>
                  </a:cubicBezTo>
                  <a:cubicBezTo>
                    <a:pt x="256" y="18938"/>
                    <a:pt x="-152" y="19769"/>
                    <a:pt x="52" y="20362"/>
                  </a:cubicBezTo>
                  <a:cubicBezTo>
                    <a:pt x="256" y="20956"/>
                    <a:pt x="1071" y="21312"/>
                    <a:pt x="3312" y="21430"/>
                  </a:cubicBezTo>
                  <a:cubicBezTo>
                    <a:pt x="5554" y="21549"/>
                    <a:pt x="9222" y="21430"/>
                    <a:pt x="12890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3378200" y="918856"/>
              <a:ext cx="1524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800"/>
                    <a:pt x="9600" y="9600"/>
                    <a:pt x="13200" y="13200"/>
                  </a:cubicBezTo>
                  <a:cubicBezTo>
                    <a:pt x="16800" y="16800"/>
                    <a:pt x="192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3371850" y="912506"/>
              <a:ext cx="1524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800" y="926"/>
                  </a:cubicBezTo>
                  <a:cubicBezTo>
                    <a:pt x="15000" y="1851"/>
                    <a:pt x="12900" y="3703"/>
                    <a:pt x="10050" y="7303"/>
                  </a:cubicBezTo>
                  <a:cubicBezTo>
                    <a:pt x="7200" y="10903"/>
                    <a:pt x="3600" y="162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3581400" y="777077"/>
              <a:ext cx="154849" cy="395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83" fill="norm" stroke="1" extrusionOk="0">
                  <a:moveTo>
                    <a:pt x="0" y="5972"/>
                  </a:moveTo>
                  <a:cubicBezTo>
                    <a:pt x="1168" y="4938"/>
                    <a:pt x="2335" y="3904"/>
                    <a:pt x="4962" y="2928"/>
                  </a:cubicBezTo>
                  <a:cubicBezTo>
                    <a:pt x="7589" y="1951"/>
                    <a:pt x="11676" y="1032"/>
                    <a:pt x="14595" y="515"/>
                  </a:cubicBezTo>
                  <a:cubicBezTo>
                    <a:pt x="17514" y="-2"/>
                    <a:pt x="19265" y="-117"/>
                    <a:pt x="20286" y="113"/>
                  </a:cubicBezTo>
                  <a:cubicBezTo>
                    <a:pt x="21308" y="343"/>
                    <a:pt x="21600" y="917"/>
                    <a:pt x="21016" y="2755"/>
                  </a:cubicBezTo>
                  <a:cubicBezTo>
                    <a:pt x="20432" y="4594"/>
                    <a:pt x="18973" y="7696"/>
                    <a:pt x="18535" y="10109"/>
                  </a:cubicBezTo>
                  <a:cubicBezTo>
                    <a:pt x="18097" y="12521"/>
                    <a:pt x="18681" y="14245"/>
                    <a:pt x="19557" y="15623"/>
                  </a:cubicBezTo>
                  <a:cubicBezTo>
                    <a:pt x="20432" y="17002"/>
                    <a:pt x="21600" y="18036"/>
                    <a:pt x="21308" y="18668"/>
                  </a:cubicBezTo>
                  <a:cubicBezTo>
                    <a:pt x="21016" y="19300"/>
                    <a:pt x="19265" y="19530"/>
                    <a:pt x="16346" y="19932"/>
                  </a:cubicBezTo>
                  <a:cubicBezTo>
                    <a:pt x="13427" y="20334"/>
                    <a:pt x="9341" y="20909"/>
                    <a:pt x="5254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4108450" y="969656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6800"/>
                    <a:pt x="9755" y="12000"/>
                    <a:pt x="13355" y="8400"/>
                  </a:cubicBezTo>
                  <a:cubicBezTo>
                    <a:pt x="16955" y="4800"/>
                    <a:pt x="1927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4121150" y="1077606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4757879" y="760106"/>
              <a:ext cx="353871" cy="404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517" fill="norm" stroke="1" extrusionOk="0">
                  <a:moveTo>
                    <a:pt x="19566" y="0"/>
                  </a:moveTo>
                  <a:cubicBezTo>
                    <a:pt x="16995" y="1688"/>
                    <a:pt x="14424" y="3375"/>
                    <a:pt x="11916" y="4781"/>
                  </a:cubicBezTo>
                  <a:cubicBezTo>
                    <a:pt x="9409" y="6188"/>
                    <a:pt x="6966" y="7312"/>
                    <a:pt x="5359" y="8213"/>
                  </a:cubicBezTo>
                  <a:cubicBezTo>
                    <a:pt x="3752" y="9112"/>
                    <a:pt x="2981" y="9788"/>
                    <a:pt x="2981" y="10125"/>
                  </a:cubicBezTo>
                  <a:cubicBezTo>
                    <a:pt x="2981" y="10462"/>
                    <a:pt x="3752" y="10462"/>
                    <a:pt x="5295" y="10406"/>
                  </a:cubicBezTo>
                  <a:cubicBezTo>
                    <a:pt x="6838" y="10350"/>
                    <a:pt x="9152" y="10238"/>
                    <a:pt x="10631" y="10294"/>
                  </a:cubicBezTo>
                  <a:cubicBezTo>
                    <a:pt x="12109" y="10350"/>
                    <a:pt x="12752" y="10575"/>
                    <a:pt x="13009" y="10969"/>
                  </a:cubicBezTo>
                  <a:cubicBezTo>
                    <a:pt x="13266" y="11363"/>
                    <a:pt x="13138" y="11925"/>
                    <a:pt x="12045" y="12769"/>
                  </a:cubicBezTo>
                  <a:cubicBezTo>
                    <a:pt x="10952" y="13612"/>
                    <a:pt x="8895" y="14738"/>
                    <a:pt x="6838" y="15862"/>
                  </a:cubicBezTo>
                  <a:cubicBezTo>
                    <a:pt x="4781" y="16987"/>
                    <a:pt x="2724" y="18113"/>
                    <a:pt x="1502" y="19069"/>
                  </a:cubicBezTo>
                  <a:cubicBezTo>
                    <a:pt x="281" y="20025"/>
                    <a:pt x="-105" y="20813"/>
                    <a:pt x="24" y="21206"/>
                  </a:cubicBezTo>
                  <a:cubicBezTo>
                    <a:pt x="152" y="21600"/>
                    <a:pt x="795" y="21600"/>
                    <a:pt x="3366" y="21319"/>
                  </a:cubicBezTo>
                  <a:cubicBezTo>
                    <a:pt x="5938" y="21037"/>
                    <a:pt x="10438" y="20475"/>
                    <a:pt x="13781" y="20025"/>
                  </a:cubicBezTo>
                  <a:cubicBezTo>
                    <a:pt x="17124" y="19575"/>
                    <a:pt x="19309" y="19238"/>
                    <a:pt x="21495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5359332" y="843602"/>
              <a:ext cx="292169" cy="221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303" fill="norm" stroke="1" extrusionOk="0">
                  <a:moveTo>
                    <a:pt x="467" y="3577"/>
                  </a:moveTo>
                  <a:cubicBezTo>
                    <a:pt x="159" y="2558"/>
                    <a:pt x="-150" y="1539"/>
                    <a:pt x="82" y="928"/>
                  </a:cubicBezTo>
                  <a:cubicBezTo>
                    <a:pt x="313" y="317"/>
                    <a:pt x="1085" y="113"/>
                    <a:pt x="2319" y="622"/>
                  </a:cubicBezTo>
                  <a:cubicBezTo>
                    <a:pt x="3553" y="1132"/>
                    <a:pt x="5250" y="2354"/>
                    <a:pt x="6022" y="5003"/>
                  </a:cubicBezTo>
                  <a:cubicBezTo>
                    <a:pt x="6793" y="7652"/>
                    <a:pt x="6639" y="11728"/>
                    <a:pt x="6022" y="14581"/>
                  </a:cubicBezTo>
                  <a:cubicBezTo>
                    <a:pt x="5405" y="17434"/>
                    <a:pt x="4325" y="19064"/>
                    <a:pt x="3245" y="20083"/>
                  </a:cubicBezTo>
                  <a:cubicBezTo>
                    <a:pt x="2165" y="21101"/>
                    <a:pt x="1085" y="21509"/>
                    <a:pt x="467" y="21203"/>
                  </a:cubicBezTo>
                  <a:cubicBezTo>
                    <a:pt x="-150" y="20898"/>
                    <a:pt x="-304" y="19879"/>
                    <a:pt x="930" y="17637"/>
                  </a:cubicBezTo>
                  <a:cubicBezTo>
                    <a:pt x="2165" y="15396"/>
                    <a:pt x="4787" y="11932"/>
                    <a:pt x="7102" y="9079"/>
                  </a:cubicBezTo>
                  <a:cubicBezTo>
                    <a:pt x="9416" y="6226"/>
                    <a:pt x="11422" y="3984"/>
                    <a:pt x="12656" y="2456"/>
                  </a:cubicBezTo>
                  <a:cubicBezTo>
                    <a:pt x="13890" y="928"/>
                    <a:pt x="14353" y="113"/>
                    <a:pt x="14276" y="11"/>
                  </a:cubicBezTo>
                  <a:cubicBezTo>
                    <a:pt x="14199" y="-91"/>
                    <a:pt x="13582" y="520"/>
                    <a:pt x="12965" y="2049"/>
                  </a:cubicBezTo>
                  <a:cubicBezTo>
                    <a:pt x="12347" y="3577"/>
                    <a:pt x="11730" y="6022"/>
                    <a:pt x="11345" y="8060"/>
                  </a:cubicBezTo>
                  <a:cubicBezTo>
                    <a:pt x="10959" y="10098"/>
                    <a:pt x="10805" y="11728"/>
                    <a:pt x="12116" y="13358"/>
                  </a:cubicBezTo>
                  <a:cubicBezTo>
                    <a:pt x="13427" y="14988"/>
                    <a:pt x="16205" y="16618"/>
                    <a:pt x="17979" y="17230"/>
                  </a:cubicBezTo>
                  <a:cubicBezTo>
                    <a:pt x="19753" y="17841"/>
                    <a:pt x="20525" y="17434"/>
                    <a:pt x="21296" y="17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5714999" y="988706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5955077" y="828780"/>
              <a:ext cx="183216" cy="484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0856" fill="norm" stroke="1" extrusionOk="0">
                  <a:moveTo>
                    <a:pt x="1579" y="7706"/>
                  </a:moveTo>
                  <a:cubicBezTo>
                    <a:pt x="859" y="8617"/>
                    <a:pt x="139" y="9529"/>
                    <a:pt x="19" y="11397"/>
                  </a:cubicBezTo>
                  <a:cubicBezTo>
                    <a:pt x="-101" y="13265"/>
                    <a:pt x="379" y="16091"/>
                    <a:pt x="859" y="18141"/>
                  </a:cubicBezTo>
                  <a:cubicBezTo>
                    <a:pt x="1339" y="20192"/>
                    <a:pt x="1819" y="21468"/>
                    <a:pt x="2299" y="20557"/>
                  </a:cubicBezTo>
                  <a:cubicBezTo>
                    <a:pt x="2779" y="19645"/>
                    <a:pt x="3259" y="16546"/>
                    <a:pt x="3619" y="13584"/>
                  </a:cubicBezTo>
                  <a:cubicBezTo>
                    <a:pt x="3979" y="10622"/>
                    <a:pt x="4219" y="7797"/>
                    <a:pt x="4459" y="5838"/>
                  </a:cubicBezTo>
                  <a:cubicBezTo>
                    <a:pt x="4699" y="3878"/>
                    <a:pt x="4939" y="2784"/>
                    <a:pt x="5299" y="1919"/>
                  </a:cubicBezTo>
                  <a:cubicBezTo>
                    <a:pt x="5659" y="1053"/>
                    <a:pt x="6139" y="415"/>
                    <a:pt x="7219" y="141"/>
                  </a:cubicBezTo>
                  <a:cubicBezTo>
                    <a:pt x="8299" y="-132"/>
                    <a:pt x="9979" y="-41"/>
                    <a:pt x="12619" y="688"/>
                  </a:cubicBezTo>
                  <a:cubicBezTo>
                    <a:pt x="15259" y="1417"/>
                    <a:pt x="18859" y="2784"/>
                    <a:pt x="20179" y="4152"/>
                  </a:cubicBezTo>
                  <a:cubicBezTo>
                    <a:pt x="21499" y="5519"/>
                    <a:pt x="20539" y="6886"/>
                    <a:pt x="18139" y="7934"/>
                  </a:cubicBezTo>
                  <a:cubicBezTo>
                    <a:pt x="15739" y="8982"/>
                    <a:pt x="11899" y="9711"/>
                    <a:pt x="9139" y="10121"/>
                  </a:cubicBezTo>
                  <a:cubicBezTo>
                    <a:pt x="6379" y="10531"/>
                    <a:pt x="4699" y="10622"/>
                    <a:pt x="3139" y="10759"/>
                  </a:cubicBezTo>
                  <a:cubicBezTo>
                    <a:pt x="1579" y="10896"/>
                    <a:pt x="139" y="11078"/>
                    <a:pt x="499" y="11260"/>
                  </a:cubicBezTo>
                  <a:cubicBezTo>
                    <a:pt x="859" y="11443"/>
                    <a:pt x="3019" y="11625"/>
                    <a:pt x="5179" y="11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6191250" y="1039506"/>
              <a:ext cx="1143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327"/>
                    <a:pt x="4000" y="655"/>
                    <a:pt x="7600" y="4255"/>
                  </a:cubicBezTo>
                  <a:cubicBezTo>
                    <a:pt x="11200" y="7855"/>
                    <a:pt x="16400" y="147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6216650" y="1039506"/>
              <a:ext cx="825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1728"/>
                    <a:pt x="11631" y="3456"/>
                    <a:pt x="8031" y="7056"/>
                  </a:cubicBezTo>
                  <a:cubicBezTo>
                    <a:pt x="4431" y="10656"/>
                    <a:pt x="2215" y="161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6402916" y="857473"/>
              <a:ext cx="124884" cy="24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72"/>
                  </a:moveTo>
                  <a:cubicBezTo>
                    <a:pt x="19769" y="186"/>
                    <a:pt x="17939" y="0"/>
                    <a:pt x="16108" y="0"/>
                  </a:cubicBezTo>
                  <a:cubicBezTo>
                    <a:pt x="14278" y="0"/>
                    <a:pt x="12447" y="186"/>
                    <a:pt x="10251" y="1397"/>
                  </a:cubicBezTo>
                  <a:cubicBezTo>
                    <a:pt x="8054" y="2607"/>
                    <a:pt x="5492" y="4841"/>
                    <a:pt x="3478" y="7448"/>
                  </a:cubicBezTo>
                  <a:cubicBezTo>
                    <a:pt x="1464" y="10055"/>
                    <a:pt x="0" y="13034"/>
                    <a:pt x="0" y="15455"/>
                  </a:cubicBezTo>
                  <a:cubicBezTo>
                    <a:pt x="0" y="17876"/>
                    <a:pt x="1464" y="19738"/>
                    <a:pt x="29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6529873" y="925206"/>
              <a:ext cx="163027" cy="151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235" fill="norm" stroke="1" extrusionOk="0">
                  <a:moveTo>
                    <a:pt x="3052" y="0"/>
                  </a:moveTo>
                  <a:cubicBezTo>
                    <a:pt x="4437" y="296"/>
                    <a:pt x="5821" y="592"/>
                    <a:pt x="6929" y="2811"/>
                  </a:cubicBezTo>
                  <a:cubicBezTo>
                    <a:pt x="8037" y="5030"/>
                    <a:pt x="8867" y="9173"/>
                    <a:pt x="8314" y="12427"/>
                  </a:cubicBezTo>
                  <a:cubicBezTo>
                    <a:pt x="7760" y="15682"/>
                    <a:pt x="5821" y="18049"/>
                    <a:pt x="4160" y="19529"/>
                  </a:cubicBezTo>
                  <a:cubicBezTo>
                    <a:pt x="2498" y="21008"/>
                    <a:pt x="1114" y="21600"/>
                    <a:pt x="421" y="21008"/>
                  </a:cubicBezTo>
                  <a:cubicBezTo>
                    <a:pt x="-271" y="20416"/>
                    <a:pt x="-271" y="18641"/>
                    <a:pt x="1667" y="15534"/>
                  </a:cubicBezTo>
                  <a:cubicBezTo>
                    <a:pt x="3606" y="12427"/>
                    <a:pt x="7483" y="7989"/>
                    <a:pt x="9975" y="5326"/>
                  </a:cubicBezTo>
                  <a:cubicBezTo>
                    <a:pt x="12467" y="2663"/>
                    <a:pt x="13575" y="1775"/>
                    <a:pt x="13714" y="1923"/>
                  </a:cubicBezTo>
                  <a:cubicBezTo>
                    <a:pt x="13852" y="2071"/>
                    <a:pt x="13021" y="3255"/>
                    <a:pt x="12606" y="4734"/>
                  </a:cubicBezTo>
                  <a:cubicBezTo>
                    <a:pt x="12191" y="6214"/>
                    <a:pt x="12191" y="7989"/>
                    <a:pt x="12467" y="9616"/>
                  </a:cubicBezTo>
                  <a:cubicBezTo>
                    <a:pt x="12744" y="11244"/>
                    <a:pt x="13298" y="12723"/>
                    <a:pt x="14821" y="13463"/>
                  </a:cubicBezTo>
                  <a:cubicBezTo>
                    <a:pt x="16344" y="14203"/>
                    <a:pt x="18837" y="14203"/>
                    <a:pt x="21329" y="14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6692900" y="899806"/>
              <a:ext cx="7387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600" fill="norm" stroke="1" extrusionOk="0">
                  <a:moveTo>
                    <a:pt x="18000" y="0"/>
                  </a:moveTo>
                  <a:cubicBezTo>
                    <a:pt x="19800" y="1756"/>
                    <a:pt x="21600" y="3512"/>
                    <a:pt x="20700" y="6585"/>
                  </a:cubicBezTo>
                  <a:cubicBezTo>
                    <a:pt x="19800" y="9659"/>
                    <a:pt x="16200" y="14049"/>
                    <a:pt x="12300" y="16771"/>
                  </a:cubicBezTo>
                  <a:cubicBezTo>
                    <a:pt x="8400" y="19493"/>
                    <a:pt x="4200" y="205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4591049" y="1384736"/>
              <a:ext cx="190501" cy="157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5" fill="norm" stroke="1" extrusionOk="0">
                  <a:moveTo>
                    <a:pt x="0" y="1374"/>
                  </a:moveTo>
                  <a:cubicBezTo>
                    <a:pt x="960" y="533"/>
                    <a:pt x="1920" y="-309"/>
                    <a:pt x="3720" y="112"/>
                  </a:cubicBezTo>
                  <a:cubicBezTo>
                    <a:pt x="5520" y="533"/>
                    <a:pt x="8160" y="2216"/>
                    <a:pt x="9840" y="5301"/>
                  </a:cubicBezTo>
                  <a:cubicBezTo>
                    <a:pt x="11520" y="8387"/>
                    <a:pt x="12240" y="12875"/>
                    <a:pt x="12240" y="15681"/>
                  </a:cubicBezTo>
                  <a:cubicBezTo>
                    <a:pt x="12240" y="18486"/>
                    <a:pt x="11520" y="19608"/>
                    <a:pt x="10560" y="20309"/>
                  </a:cubicBezTo>
                  <a:cubicBezTo>
                    <a:pt x="9600" y="21010"/>
                    <a:pt x="8400" y="21291"/>
                    <a:pt x="7800" y="20029"/>
                  </a:cubicBezTo>
                  <a:cubicBezTo>
                    <a:pt x="7200" y="18766"/>
                    <a:pt x="7200" y="15961"/>
                    <a:pt x="8280" y="13156"/>
                  </a:cubicBezTo>
                  <a:cubicBezTo>
                    <a:pt x="9360" y="10351"/>
                    <a:pt x="11520" y="7546"/>
                    <a:pt x="13440" y="5582"/>
                  </a:cubicBezTo>
                  <a:cubicBezTo>
                    <a:pt x="15360" y="3618"/>
                    <a:pt x="17040" y="2496"/>
                    <a:pt x="18480" y="1655"/>
                  </a:cubicBezTo>
                  <a:cubicBezTo>
                    <a:pt x="19920" y="813"/>
                    <a:pt x="21120" y="252"/>
                    <a:pt x="21120" y="392"/>
                  </a:cubicBezTo>
                  <a:cubicBezTo>
                    <a:pt x="21120" y="533"/>
                    <a:pt x="19920" y="1374"/>
                    <a:pt x="18600" y="3197"/>
                  </a:cubicBezTo>
                  <a:cubicBezTo>
                    <a:pt x="17280" y="5021"/>
                    <a:pt x="15840" y="7826"/>
                    <a:pt x="15000" y="10070"/>
                  </a:cubicBezTo>
                  <a:cubicBezTo>
                    <a:pt x="14160" y="12314"/>
                    <a:pt x="13920" y="13997"/>
                    <a:pt x="15120" y="15540"/>
                  </a:cubicBezTo>
                  <a:cubicBezTo>
                    <a:pt x="16320" y="17083"/>
                    <a:pt x="18960" y="18486"/>
                    <a:pt x="21600" y="19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4886093" y="1358830"/>
              <a:ext cx="92308" cy="159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0850" fill="norm" stroke="1" extrusionOk="0">
                  <a:moveTo>
                    <a:pt x="21408" y="592"/>
                  </a:moveTo>
                  <a:cubicBezTo>
                    <a:pt x="18953" y="38"/>
                    <a:pt x="16499" y="-516"/>
                    <a:pt x="13308" y="869"/>
                  </a:cubicBezTo>
                  <a:cubicBezTo>
                    <a:pt x="10117" y="2253"/>
                    <a:pt x="6190" y="5576"/>
                    <a:pt x="3735" y="8622"/>
                  </a:cubicBezTo>
                  <a:cubicBezTo>
                    <a:pt x="1281" y="11669"/>
                    <a:pt x="299" y="14438"/>
                    <a:pt x="53" y="16515"/>
                  </a:cubicBezTo>
                  <a:cubicBezTo>
                    <a:pt x="-192" y="18592"/>
                    <a:pt x="299" y="19976"/>
                    <a:pt x="3735" y="20530"/>
                  </a:cubicBezTo>
                  <a:cubicBezTo>
                    <a:pt x="7172" y="21084"/>
                    <a:pt x="13553" y="20807"/>
                    <a:pt x="19935" y="20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4914899" y="1452256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5092700" y="1313735"/>
              <a:ext cx="349250" cy="22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21485"/>
                  </a:moveTo>
                  <a:cubicBezTo>
                    <a:pt x="1309" y="20662"/>
                    <a:pt x="2618" y="19839"/>
                    <a:pt x="3665" y="18605"/>
                  </a:cubicBezTo>
                  <a:cubicBezTo>
                    <a:pt x="4713" y="17371"/>
                    <a:pt x="5498" y="15725"/>
                    <a:pt x="5236" y="13874"/>
                  </a:cubicBezTo>
                  <a:cubicBezTo>
                    <a:pt x="4975" y="12022"/>
                    <a:pt x="3665" y="9965"/>
                    <a:pt x="2945" y="8422"/>
                  </a:cubicBezTo>
                  <a:cubicBezTo>
                    <a:pt x="2225" y="6879"/>
                    <a:pt x="2095" y="5851"/>
                    <a:pt x="2291" y="5028"/>
                  </a:cubicBezTo>
                  <a:cubicBezTo>
                    <a:pt x="2487" y="4205"/>
                    <a:pt x="3011" y="3588"/>
                    <a:pt x="4255" y="2765"/>
                  </a:cubicBezTo>
                  <a:cubicBezTo>
                    <a:pt x="5498" y="1942"/>
                    <a:pt x="7462" y="914"/>
                    <a:pt x="8771" y="399"/>
                  </a:cubicBezTo>
                  <a:cubicBezTo>
                    <a:pt x="10080" y="-115"/>
                    <a:pt x="10735" y="-115"/>
                    <a:pt x="11324" y="296"/>
                  </a:cubicBezTo>
                  <a:cubicBezTo>
                    <a:pt x="11913" y="708"/>
                    <a:pt x="12436" y="1531"/>
                    <a:pt x="12436" y="3382"/>
                  </a:cubicBezTo>
                  <a:cubicBezTo>
                    <a:pt x="12436" y="5234"/>
                    <a:pt x="11913" y="8114"/>
                    <a:pt x="11193" y="10479"/>
                  </a:cubicBezTo>
                  <a:cubicBezTo>
                    <a:pt x="10473" y="12845"/>
                    <a:pt x="9556" y="14696"/>
                    <a:pt x="9033" y="16239"/>
                  </a:cubicBezTo>
                  <a:cubicBezTo>
                    <a:pt x="8509" y="17782"/>
                    <a:pt x="8378" y="19016"/>
                    <a:pt x="8705" y="19634"/>
                  </a:cubicBezTo>
                  <a:cubicBezTo>
                    <a:pt x="9033" y="20251"/>
                    <a:pt x="9818" y="20251"/>
                    <a:pt x="12044" y="19839"/>
                  </a:cubicBezTo>
                  <a:cubicBezTo>
                    <a:pt x="14269" y="19428"/>
                    <a:pt x="17935" y="18605"/>
                    <a:pt x="21600" y="17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1047750" y="2905277"/>
              <a:ext cx="450850" cy="388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21545"/>
                  </a:moveTo>
                  <a:cubicBezTo>
                    <a:pt x="1014" y="20723"/>
                    <a:pt x="2028" y="19902"/>
                    <a:pt x="3346" y="17788"/>
                  </a:cubicBezTo>
                  <a:cubicBezTo>
                    <a:pt x="4665" y="15675"/>
                    <a:pt x="6287" y="12271"/>
                    <a:pt x="7504" y="9336"/>
                  </a:cubicBezTo>
                  <a:cubicBezTo>
                    <a:pt x="8721" y="6402"/>
                    <a:pt x="9532" y="3936"/>
                    <a:pt x="9938" y="2352"/>
                  </a:cubicBezTo>
                  <a:cubicBezTo>
                    <a:pt x="10344" y="767"/>
                    <a:pt x="10344" y="62"/>
                    <a:pt x="10242" y="4"/>
                  </a:cubicBezTo>
                  <a:cubicBezTo>
                    <a:pt x="10141" y="-55"/>
                    <a:pt x="9938" y="532"/>
                    <a:pt x="9634" y="2528"/>
                  </a:cubicBezTo>
                  <a:cubicBezTo>
                    <a:pt x="9330" y="4523"/>
                    <a:pt x="8924" y="7928"/>
                    <a:pt x="8721" y="9923"/>
                  </a:cubicBezTo>
                  <a:cubicBezTo>
                    <a:pt x="8518" y="11919"/>
                    <a:pt x="8518" y="12506"/>
                    <a:pt x="8518" y="13093"/>
                  </a:cubicBezTo>
                  <a:cubicBezTo>
                    <a:pt x="8518" y="13680"/>
                    <a:pt x="8518" y="14267"/>
                    <a:pt x="8721" y="14736"/>
                  </a:cubicBezTo>
                  <a:cubicBezTo>
                    <a:pt x="8924" y="15206"/>
                    <a:pt x="9330" y="15558"/>
                    <a:pt x="9786" y="15675"/>
                  </a:cubicBezTo>
                  <a:cubicBezTo>
                    <a:pt x="10242" y="15793"/>
                    <a:pt x="10749" y="15675"/>
                    <a:pt x="11408" y="15265"/>
                  </a:cubicBezTo>
                  <a:cubicBezTo>
                    <a:pt x="12068" y="14854"/>
                    <a:pt x="12879" y="14149"/>
                    <a:pt x="13893" y="12212"/>
                  </a:cubicBezTo>
                  <a:cubicBezTo>
                    <a:pt x="14907" y="10275"/>
                    <a:pt x="16124" y="7106"/>
                    <a:pt x="16834" y="5228"/>
                  </a:cubicBezTo>
                  <a:cubicBezTo>
                    <a:pt x="17544" y="3349"/>
                    <a:pt x="17746" y="2762"/>
                    <a:pt x="18000" y="1999"/>
                  </a:cubicBezTo>
                  <a:cubicBezTo>
                    <a:pt x="18254" y="1236"/>
                    <a:pt x="18558" y="297"/>
                    <a:pt x="18608" y="121"/>
                  </a:cubicBezTo>
                  <a:cubicBezTo>
                    <a:pt x="18659" y="-55"/>
                    <a:pt x="18456" y="532"/>
                    <a:pt x="18355" y="2058"/>
                  </a:cubicBezTo>
                  <a:cubicBezTo>
                    <a:pt x="18254" y="3584"/>
                    <a:pt x="18254" y="6049"/>
                    <a:pt x="18304" y="7752"/>
                  </a:cubicBezTo>
                  <a:cubicBezTo>
                    <a:pt x="18355" y="9454"/>
                    <a:pt x="18456" y="10393"/>
                    <a:pt x="18761" y="10921"/>
                  </a:cubicBezTo>
                  <a:cubicBezTo>
                    <a:pt x="19065" y="11449"/>
                    <a:pt x="19572" y="11567"/>
                    <a:pt x="20079" y="11508"/>
                  </a:cubicBezTo>
                  <a:cubicBezTo>
                    <a:pt x="20586" y="11449"/>
                    <a:pt x="21093" y="11215"/>
                    <a:pt x="21600" y="1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1205936" y="2561060"/>
              <a:ext cx="241864" cy="21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27" fill="norm" stroke="1" extrusionOk="0">
                  <a:moveTo>
                    <a:pt x="613" y="19116"/>
                  </a:moveTo>
                  <a:cubicBezTo>
                    <a:pt x="238" y="20165"/>
                    <a:pt x="-138" y="21213"/>
                    <a:pt x="50" y="21318"/>
                  </a:cubicBezTo>
                  <a:cubicBezTo>
                    <a:pt x="238" y="21423"/>
                    <a:pt x="989" y="20584"/>
                    <a:pt x="2773" y="17543"/>
                  </a:cubicBezTo>
                  <a:cubicBezTo>
                    <a:pt x="4558" y="14503"/>
                    <a:pt x="7375" y="9260"/>
                    <a:pt x="9065" y="6219"/>
                  </a:cubicBezTo>
                  <a:cubicBezTo>
                    <a:pt x="10756" y="3178"/>
                    <a:pt x="11319" y="2340"/>
                    <a:pt x="11883" y="1501"/>
                  </a:cubicBezTo>
                  <a:cubicBezTo>
                    <a:pt x="12446" y="662"/>
                    <a:pt x="13010" y="-177"/>
                    <a:pt x="13573" y="33"/>
                  </a:cubicBezTo>
                  <a:cubicBezTo>
                    <a:pt x="14137" y="242"/>
                    <a:pt x="14700" y="1501"/>
                    <a:pt x="15358" y="3388"/>
                  </a:cubicBezTo>
                  <a:cubicBezTo>
                    <a:pt x="16015" y="5275"/>
                    <a:pt x="16766" y="7792"/>
                    <a:pt x="17330" y="9679"/>
                  </a:cubicBezTo>
                  <a:cubicBezTo>
                    <a:pt x="17893" y="11567"/>
                    <a:pt x="18269" y="12825"/>
                    <a:pt x="18926" y="13454"/>
                  </a:cubicBezTo>
                  <a:cubicBezTo>
                    <a:pt x="19584" y="14083"/>
                    <a:pt x="20523" y="14083"/>
                    <a:pt x="21462" y="14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1993900" y="2994743"/>
              <a:ext cx="2349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670" y="11375"/>
                    <a:pt x="9341" y="2735"/>
                    <a:pt x="12941" y="575"/>
                  </a:cubicBezTo>
                  <a:cubicBezTo>
                    <a:pt x="16541" y="-1585"/>
                    <a:pt x="1907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2032000" y="3115956"/>
              <a:ext cx="190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4332156" y="282637"/>
              <a:ext cx="2824927" cy="1676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77" fill="norm" stroke="1" extrusionOk="0">
                  <a:moveTo>
                    <a:pt x="14991" y="1568"/>
                  </a:moveTo>
                  <a:cubicBezTo>
                    <a:pt x="14975" y="1432"/>
                    <a:pt x="14959" y="1295"/>
                    <a:pt x="14927" y="1173"/>
                  </a:cubicBezTo>
                  <a:cubicBezTo>
                    <a:pt x="14895" y="1050"/>
                    <a:pt x="14846" y="941"/>
                    <a:pt x="14653" y="832"/>
                  </a:cubicBezTo>
                  <a:cubicBezTo>
                    <a:pt x="14459" y="723"/>
                    <a:pt x="14120" y="614"/>
                    <a:pt x="13749" y="492"/>
                  </a:cubicBezTo>
                  <a:cubicBezTo>
                    <a:pt x="13378" y="369"/>
                    <a:pt x="12975" y="233"/>
                    <a:pt x="12515" y="138"/>
                  </a:cubicBezTo>
                  <a:cubicBezTo>
                    <a:pt x="12055" y="42"/>
                    <a:pt x="11539" y="-12"/>
                    <a:pt x="11039" y="2"/>
                  </a:cubicBezTo>
                  <a:cubicBezTo>
                    <a:pt x="10539" y="15"/>
                    <a:pt x="10055" y="97"/>
                    <a:pt x="9579" y="220"/>
                  </a:cubicBezTo>
                  <a:cubicBezTo>
                    <a:pt x="9103" y="342"/>
                    <a:pt x="8636" y="506"/>
                    <a:pt x="8168" y="710"/>
                  </a:cubicBezTo>
                  <a:cubicBezTo>
                    <a:pt x="7700" y="914"/>
                    <a:pt x="7232" y="1159"/>
                    <a:pt x="6740" y="1472"/>
                  </a:cubicBezTo>
                  <a:cubicBezTo>
                    <a:pt x="6248" y="1786"/>
                    <a:pt x="5732" y="2167"/>
                    <a:pt x="5288" y="2548"/>
                  </a:cubicBezTo>
                  <a:cubicBezTo>
                    <a:pt x="4845" y="2930"/>
                    <a:pt x="4474" y="3311"/>
                    <a:pt x="4087" y="3733"/>
                  </a:cubicBezTo>
                  <a:cubicBezTo>
                    <a:pt x="3699" y="4155"/>
                    <a:pt x="3296" y="4619"/>
                    <a:pt x="2925" y="5163"/>
                  </a:cubicBezTo>
                  <a:cubicBezTo>
                    <a:pt x="2554" y="5708"/>
                    <a:pt x="2215" y="6335"/>
                    <a:pt x="1868" y="7043"/>
                  </a:cubicBezTo>
                  <a:cubicBezTo>
                    <a:pt x="1522" y="7751"/>
                    <a:pt x="1167" y="8541"/>
                    <a:pt x="909" y="9235"/>
                  </a:cubicBezTo>
                  <a:cubicBezTo>
                    <a:pt x="651" y="9930"/>
                    <a:pt x="489" y="10529"/>
                    <a:pt x="344" y="11183"/>
                  </a:cubicBezTo>
                  <a:cubicBezTo>
                    <a:pt x="199" y="11837"/>
                    <a:pt x="70" y="12545"/>
                    <a:pt x="21" y="13185"/>
                  </a:cubicBezTo>
                  <a:cubicBezTo>
                    <a:pt x="-27" y="13825"/>
                    <a:pt x="5" y="14397"/>
                    <a:pt x="142" y="15092"/>
                  </a:cubicBezTo>
                  <a:cubicBezTo>
                    <a:pt x="279" y="15786"/>
                    <a:pt x="521" y="16603"/>
                    <a:pt x="860" y="17257"/>
                  </a:cubicBezTo>
                  <a:cubicBezTo>
                    <a:pt x="1199" y="17911"/>
                    <a:pt x="1635" y="18401"/>
                    <a:pt x="2143" y="18851"/>
                  </a:cubicBezTo>
                  <a:cubicBezTo>
                    <a:pt x="2651" y="19300"/>
                    <a:pt x="3232" y="19709"/>
                    <a:pt x="3780" y="20022"/>
                  </a:cubicBezTo>
                  <a:cubicBezTo>
                    <a:pt x="4328" y="20335"/>
                    <a:pt x="4845" y="20553"/>
                    <a:pt x="5401" y="20744"/>
                  </a:cubicBezTo>
                  <a:cubicBezTo>
                    <a:pt x="5958" y="20934"/>
                    <a:pt x="6555" y="21098"/>
                    <a:pt x="7168" y="21234"/>
                  </a:cubicBezTo>
                  <a:cubicBezTo>
                    <a:pt x="7781" y="21370"/>
                    <a:pt x="8410" y="21479"/>
                    <a:pt x="9079" y="21534"/>
                  </a:cubicBezTo>
                  <a:cubicBezTo>
                    <a:pt x="9749" y="21588"/>
                    <a:pt x="10458" y="21588"/>
                    <a:pt x="11104" y="21547"/>
                  </a:cubicBezTo>
                  <a:cubicBezTo>
                    <a:pt x="11749" y="21506"/>
                    <a:pt x="12330" y="21425"/>
                    <a:pt x="12902" y="21302"/>
                  </a:cubicBezTo>
                  <a:cubicBezTo>
                    <a:pt x="13475" y="21179"/>
                    <a:pt x="14040" y="21016"/>
                    <a:pt x="14572" y="20825"/>
                  </a:cubicBezTo>
                  <a:cubicBezTo>
                    <a:pt x="15104" y="20635"/>
                    <a:pt x="15604" y="20417"/>
                    <a:pt x="16129" y="20172"/>
                  </a:cubicBezTo>
                  <a:cubicBezTo>
                    <a:pt x="16653" y="19926"/>
                    <a:pt x="17201" y="19654"/>
                    <a:pt x="17742" y="19286"/>
                  </a:cubicBezTo>
                  <a:cubicBezTo>
                    <a:pt x="18282" y="18919"/>
                    <a:pt x="18815" y="18456"/>
                    <a:pt x="19258" y="17911"/>
                  </a:cubicBezTo>
                  <a:cubicBezTo>
                    <a:pt x="19702" y="17366"/>
                    <a:pt x="20057" y="16740"/>
                    <a:pt x="20347" y="16086"/>
                  </a:cubicBezTo>
                  <a:cubicBezTo>
                    <a:pt x="20637" y="15432"/>
                    <a:pt x="20863" y="14751"/>
                    <a:pt x="21041" y="13934"/>
                  </a:cubicBezTo>
                  <a:cubicBezTo>
                    <a:pt x="21218" y="13117"/>
                    <a:pt x="21347" y="12164"/>
                    <a:pt x="21436" y="11251"/>
                  </a:cubicBezTo>
                  <a:cubicBezTo>
                    <a:pt x="21525" y="10339"/>
                    <a:pt x="21573" y="9467"/>
                    <a:pt x="21476" y="8704"/>
                  </a:cubicBezTo>
                  <a:cubicBezTo>
                    <a:pt x="21379" y="7942"/>
                    <a:pt x="21137" y="7288"/>
                    <a:pt x="20823" y="6661"/>
                  </a:cubicBezTo>
                  <a:cubicBezTo>
                    <a:pt x="20508" y="6035"/>
                    <a:pt x="20121" y="5436"/>
                    <a:pt x="19734" y="4877"/>
                  </a:cubicBezTo>
                  <a:cubicBezTo>
                    <a:pt x="19347" y="4319"/>
                    <a:pt x="18960" y="3801"/>
                    <a:pt x="18476" y="3311"/>
                  </a:cubicBezTo>
                  <a:cubicBezTo>
                    <a:pt x="17992" y="2821"/>
                    <a:pt x="17411" y="2358"/>
                    <a:pt x="16846" y="2004"/>
                  </a:cubicBezTo>
                  <a:cubicBezTo>
                    <a:pt x="16282" y="1650"/>
                    <a:pt x="15733" y="1404"/>
                    <a:pt x="15193" y="1159"/>
                  </a:cubicBezTo>
                  <a:cubicBezTo>
                    <a:pt x="14653" y="914"/>
                    <a:pt x="14120" y="669"/>
                    <a:pt x="13701" y="574"/>
                  </a:cubicBezTo>
                  <a:cubicBezTo>
                    <a:pt x="13281" y="478"/>
                    <a:pt x="12975" y="533"/>
                    <a:pt x="12668" y="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2692500" y="2809934"/>
              <a:ext cx="459521" cy="53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532" fill="norm" stroke="1" extrusionOk="0">
                  <a:moveTo>
                    <a:pt x="18933" y="1065"/>
                  </a:moveTo>
                  <a:cubicBezTo>
                    <a:pt x="19327" y="811"/>
                    <a:pt x="19722" y="557"/>
                    <a:pt x="20215" y="345"/>
                  </a:cubicBezTo>
                  <a:cubicBezTo>
                    <a:pt x="20708" y="133"/>
                    <a:pt x="21300" y="-36"/>
                    <a:pt x="21398" y="6"/>
                  </a:cubicBezTo>
                  <a:cubicBezTo>
                    <a:pt x="21497" y="49"/>
                    <a:pt x="21102" y="303"/>
                    <a:pt x="19524" y="1023"/>
                  </a:cubicBezTo>
                  <a:cubicBezTo>
                    <a:pt x="17946" y="1743"/>
                    <a:pt x="15185" y="2929"/>
                    <a:pt x="12472" y="4072"/>
                  </a:cubicBezTo>
                  <a:cubicBezTo>
                    <a:pt x="9760" y="5216"/>
                    <a:pt x="7097" y="6317"/>
                    <a:pt x="5519" y="6995"/>
                  </a:cubicBezTo>
                  <a:cubicBezTo>
                    <a:pt x="3941" y="7672"/>
                    <a:pt x="3448" y="7926"/>
                    <a:pt x="3053" y="8223"/>
                  </a:cubicBezTo>
                  <a:cubicBezTo>
                    <a:pt x="2659" y="8519"/>
                    <a:pt x="2363" y="8858"/>
                    <a:pt x="2461" y="9112"/>
                  </a:cubicBezTo>
                  <a:cubicBezTo>
                    <a:pt x="2560" y="9366"/>
                    <a:pt x="3053" y="9536"/>
                    <a:pt x="4779" y="9620"/>
                  </a:cubicBezTo>
                  <a:cubicBezTo>
                    <a:pt x="6505" y="9705"/>
                    <a:pt x="9464" y="9705"/>
                    <a:pt x="11190" y="9748"/>
                  </a:cubicBezTo>
                  <a:cubicBezTo>
                    <a:pt x="12916" y="9790"/>
                    <a:pt x="13409" y="9875"/>
                    <a:pt x="13804" y="10086"/>
                  </a:cubicBezTo>
                  <a:cubicBezTo>
                    <a:pt x="14198" y="10298"/>
                    <a:pt x="14494" y="10637"/>
                    <a:pt x="14396" y="11018"/>
                  </a:cubicBezTo>
                  <a:cubicBezTo>
                    <a:pt x="14297" y="11399"/>
                    <a:pt x="13804" y="11823"/>
                    <a:pt x="12176" y="12797"/>
                  </a:cubicBezTo>
                  <a:cubicBezTo>
                    <a:pt x="10549" y="13771"/>
                    <a:pt x="7787" y="15296"/>
                    <a:pt x="5618" y="16566"/>
                  </a:cubicBezTo>
                  <a:cubicBezTo>
                    <a:pt x="3448" y="17837"/>
                    <a:pt x="1870" y="18853"/>
                    <a:pt x="982" y="19573"/>
                  </a:cubicBezTo>
                  <a:cubicBezTo>
                    <a:pt x="94" y="20293"/>
                    <a:pt x="-103" y="20717"/>
                    <a:pt x="45" y="21013"/>
                  </a:cubicBezTo>
                  <a:cubicBezTo>
                    <a:pt x="193" y="21310"/>
                    <a:pt x="686" y="21479"/>
                    <a:pt x="2067" y="21522"/>
                  </a:cubicBezTo>
                  <a:cubicBezTo>
                    <a:pt x="3448" y="21564"/>
                    <a:pt x="5716" y="21479"/>
                    <a:pt x="8774" y="21225"/>
                  </a:cubicBezTo>
                  <a:cubicBezTo>
                    <a:pt x="11831" y="20971"/>
                    <a:pt x="15678" y="20548"/>
                    <a:pt x="19524" y="20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3384700" y="2989632"/>
              <a:ext cx="272900" cy="259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166" fill="norm" stroke="1" extrusionOk="0">
                  <a:moveTo>
                    <a:pt x="1982" y="982"/>
                  </a:moveTo>
                  <a:cubicBezTo>
                    <a:pt x="3976" y="982"/>
                    <a:pt x="5970" y="982"/>
                    <a:pt x="7465" y="2278"/>
                  </a:cubicBezTo>
                  <a:cubicBezTo>
                    <a:pt x="8960" y="3574"/>
                    <a:pt x="9957" y="6166"/>
                    <a:pt x="9376" y="9103"/>
                  </a:cubicBezTo>
                  <a:cubicBezTo>
                    <a:pt x="8794" y="12041"/>
                    <a:pt x="6634" y="15324"/>
                    <a:pt x="5139" y="17311"/>
                  </a:cubicBezTo>
                  <a:cubicBezTo>
                    <a:pt x="3644" y="19298"/>
                    <a:pt x="2813" y="19990"/>
                    <a:pt x="1982" y="20508"/>
                  </a:cubicBezTo>
                  <a:cubicBezTo>
                    <a:pt x="1151" y="21026"/>
                    <a:pt x="320" y="21372"/>
                    <a:pt x="71" y="21026"/>
                  </a:cubicBezTo>
                  <a:cubicBezTo>
                    <a:pt x="-178" y="20681"/>
                    <a:pt x="154" y="19644"/>
                    <a:pt x="2231" y="17398"/>
                  </a:cubicBezTo>
                  <a:cubicBezTo>
                    <a:pt x="4308" y="15151"/>
                    <a:pt x="8130" y="11695"/>
                    <a:pt x="11037" y="9017"/>
                  </a:cubicBezTo>
                  <a:cubicBezTo>
                    <a:pt x="13945" y="6338"/>
                    <a:pt x="15939" y="4438"/>
                    <a:pt x="17185" y="2969"/>
                  </a:cubicBezTo>
                  <a:cubicBezTo>
                    <a:pt x="18431" y="1500"/>
                    <a:pt x="18930" y="463"/>
                    <a:pt x="18764" y="118"/>
                  </a:cubicBezTo>
                  <a:cubicBezTo>
                    <a:pt x="18597" y="-228"/>
                    <a:pt x="17767" y="118"/>
                    <a:pt x="16437" y="2105"/>
                  </a:cubicBezTo>
                  <a:cubicBezTo>
                    <a:pt x="15108" y="4092"/>
                    <a:pt x="13280" y="7721"/>
                    <a:pt x="12367" y="10054"/>
                  </a:cubicBezTo>
                  <a:cubicBezTo>
                    <a:pt x="11453" y="12386"/>
                    <a:pt x="11453" y="13423"/>
                    <a:pt x="11868" y="14719"/>
                  </a:cubicBezTo>
                  <a:cubicBezTo>
                    <a:pt x="12284" y="16015"/>
                    <a:pt x="13114" y="17570"/>
                    <a:pt x="14776" y="18348"/>
                  </a:cubicBezTo>
                  <a:cubicBezTo>
                    <a:pt x="16437" y="19126"/>
                    <a:pt x="18930" y="19126"/>
                    <a:pt x="21422" y="19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3810000" y="3223906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4121513" y="2994235"/>
              <a:ext cx="190137" cy="62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00" fill="norm" stroke="1" extrusionOk="0">
                  <a:moveTo>
                    <a:pt x="5719" y="5021"/>
                  </a:moveTo>
                  <a:cubicBezTo>
                    <a:pt x="5239" y="7477"/>
                    <a:pt x="4759" y="9933"/>
                    <a:pt x="3919" y="12426"/>
                  </a:cubicBezTo>
                  <a:cubicBezTo>
                    <a:pt x="3079" y="14918"/>
                    <a:pt x="1879" y="17447"/>
                    <a:pt x="1159" y="19036"/>
                  </a:cubicBezTo>
                  <a:cubicBezTo>
                    <a:pt x="439" y="20625"/>
                    <a:pt x="199" y="21275"/>
                    <a:pt x="79" y="21384"/>
                  </a:cubicBezTo>
                  <a:cubicBezTo>
                    <a:pt x="-41" y="21492"/>
                    <a:pt x="-41" y="21059"/>
                    <a:pt x="199" y="19650"/>
                  </a:cubicBezTo>
                  <a:cubicBezTo>
                    <a:pt x="439" y="18241"/>
                    <a:pt x="919" y="15857"/>
                    <a:pt x="1639" y="13437"/>
                  </a:cubicBezTo>
                  <a:cubicBezTo>
                    <a:pt x="2359" y="11017"/>
                    <a:pt x="3319" y="8561"/>
                    <a:pt x="4279" y="6610"/>
                  </a:cubicBezTo>
                  <a:cubicBezTo>
                    <a:pt x="5239" y="4660"/>
                    <a:pt x="6199" y="3215"/>
                    <a:pt x="7399" y="2204"/>
                  </a:cubicBezTo>
                  <a:cubicBezTo>
                    <a:pt x="8599" y="1192"/>
                    <a:pt x="10039" y="614"/>
                    <a:pt x="11959" y="289"/>
                  </a:cubicBezTo>
                  <a:cubicBezTo>
                    <a:pt x="13879" y="-36"/>
                    <a:pt x="16279" y="-108"/>
                    <a:pt x="18199" y="181"/>
                  </a:cubicBezTo>
                  <a:cubicBezTo>
                    <a:pt x="20119" y="470"/>
                    <a:pt x="21559" y="1120"/>
                    <a:pt x="21559" y="2095"/>
                  </a:cubicBezTo>
                  <a:cubicBezTo>
                    <a:pt x="21559" y="3071"/>
                    <a:pt x="20119" y="4371"/>
                    <a:pt x="17359" y="5346"/>
                  </a:cubicBezTo>
                  <a:cubicBezTo>
                    <a:pt x="14599" y="6321"/>
                    <a:pt x="10519" y="6972"/>
                    <a:pt x="7879" y="7369"/>
                  </a:cubicBezTo>
                  <a:cubicBezTo>
                    <a:pt x="5239" y="7766"/>
                    <a:pt x="4039" y="7911"/>
                    <a:pt x="4279" y="8019"/>
                  </a:cubicBezTo>
                  <a:cubicBezTo>
                    <a:pt x="4519" y="8127"/>
                    <a:pt x="6199" y="8200"/>
                    <a:pt x="7879" y="8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4311650" y="3236606"/>
              <a:ext cx="1079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4337049" y="3211206"/>
              <a:ext cx="889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800"/>
                    <a:pt x="13371" y="3600"/>
                    <a:pt x="9771" y="7200"/>
                  </a:cubicBezTo>
                  <a:cubicBezTo>
                    <a:pt x="6171" y="10800"/>
                    <a:pt x="3086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4518755" y="3006042"/>
              <a:ext cx="123096" cy="243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217" fill="norm" stroke="1" extrusionOk="0">
                  <a:moveTo>
                    <a:pt x="21291" y="725"/>
                  </a:moveTo>
                  <a:cubicBezTo>
                    <a:pt x="19827" y="171"/>
                    <a:pt x="18362" y="-383"/>
                    <a:pt x="15616" y="355"/>
                  </a:cubicBezTo>
                  <a:cubicBezTo>
                    <a:pt x="12871" y="1094"/>
                    <a:pt x="8844" y="3125"/>
                    <a:pt x="5732" y="5802"/>
                  </a:cubicBezTo>
                  <a:cubicBezTo>
                    <a:pt x="2620" y="8479"/>
                    <a:pt x="423" y="11802"/>
                    <a:pt x="57" y="14479"/>
                  </a:cubicBezTo>
                  <a:cubicBezTo>
                    <a:pt x="-309" y="17155"/>
                    <a:pt x="1155" y="19186"/>
                    <a:pt x="2803" y="20202"/>
                  </a:cubicBezTo>
                  <a:cubicBezTo>
                    <a:pt x="4450" y="21217"/>
                    <a:pt x="6281" y="21217"/>
                    <a:pt x="8111" y="2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4686300" y="3057675"/>
              <a:ext cx="127000" cy="136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2171"/>
                  </a:moveTo>
                  <a:cubicBezTo>
                    <a:pt x="1800" y="2503"/>
                    <a:pt x="3600" y="2836"/>
                    <a:pt x="5220" y="4663"/>
                  </a:cubicBezTo>
                  <a:cubicBezTo>
                    <a:pt x="6840" y="6491"/>
                    <a:pt x="8280" y="9814"/>
                    <a:pt x="9000" y="12307"/>
                  </a:cubicBezTo>
                  <a:cubicBezTo>
                    <a:pt x="9720" y="14799"/>
                    <a:pt x="9720" y="16460"/>
                    <a:pt x="8460" y="18122"/>
                  </a:cubicBezTo>
                  <a:cubicBezTo>
                    <a:pt x="7200" y="19783"/>
                    <a:pt x="4680" y="21445"/>
                    <a:pt x="3240" y="21445"/>
                  </a:cubicBezTo>
                  <a:cubicBezTo>
                    <a:pt x="1800" y="21445"/>
                    <a:pt x="1440" y="19783"/>
                    <a:pt x="2880" y="16627"/>
                  </a:cubicBezTo>
                  <a:cubicBezTo>
                    <a:pt x="4320" y="13470"/>
                    <a:pt x="7560" y="8817"/>
                    <a:pt x="10620" y="5494"/>
                  </a:cubicBezTo>
                  <a:cubicBezTo>
                    <a:pt x="13680" y="2171"/>
                    <a:pt x="16560" y="177"/>
                    <a:pt x="17460" y="11"/>
                  </a:cubicBezTo>
                  <a:cubicBezTo>
                    <a:pt x="18360" y="-155"/>
                    <a:pt x="17280" y="1507"/>
                    <a:pt x="15660" y="3999"/>
                  </a:cubicBezTo>
                  <a:cubicBezTo>
                    <a:pt x="14040" y="6491"/>
                    <a:pt x="11880" y="9814"/>
                    <a:pt x="10620" y="12307"/>
                  </a:cubicBezTo>
                  <a:cubicBezTo>
                    <a:pt x="9360" y="14799"/>
                    <a:pt x="9000" y="16460"/>
                    <a:pt x="9720" y="17790"/>
                  </a:cubicBezTo>
                  <a:cubicBezTo>
                    <a:pt x="10440" y="19119"/>
                    <a:pt x="12240" y="20116"/>
                    <a:pt x="14400" y="20282"/>
                  </a:cubicBezTo>
                  <a:cubicBezTo>
                    <a:pt x="16560" y="20448"/>
                    <a:pt x="19080" y="19783"/>
                    <a:pt x="21600" y="19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4889500" y="3014356"/>
              <a:ext cx="49033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018"/>
                    <a:pt x="21600" y="10036"/>
                    <a:pt x="19440" y="13636"/>
                  </a:cubicBezTo>
                  <a:cubicBezTo>
                    <a:pt x="17280" y="17236"/>
                    <a:pt x="8640" y="19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4210050" y="2602815"/>
              <a:ext cx="381000" cy="284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21350"/>
                  </a:moveTo>
                  <a:cubicBezTo>
                    <a:pt x="1920" y="17697"/>
                    <a:pt x="3840" y="14044"/>
                    <a:pt x="5520" y="10709"/>
                  </a:cubicBezTo>
                  <a:cubicBezTo>
                    <a:pt x="7200" y="7374"/>
                    <a:pt x="8640" y="4356"/>
                    <a:pt x="9600" y="2450"/>
                  </a:cubicBezTo>
                  <a:cubicBezTo>
                    <a:pt x="10560" y="544"/>
                    <a:pt x="11040" y="-250"/>
                    <a:pt x="11580" y="68"/>
                  </a:cubicBezTo>
                  <a:cubicBezTo>
                    <a:pt x="12120" y="385"/>
                    <a:pt x="12720" y="1815"/>
                    <a:pt x="14100" y="4197"/>
                  </a:cubicBezTo>
                  <a:cubicBezTo>
                    <a:pt x="15480" y="6579"/>
                    <a:pt x="17640" y="9915"/>
                    <a:pt x="19020" y="11821"/>
                  </a:cubicBezTo>
                  <a:cubicBezTo>
                    <a:pt x="20400" y="13726"/>
                    <a:pt x="21000" y="14203"/>
                    <a:pt x="21600" y="14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7535005" y="46894"/>
              <a:ext cx="180246" cy="540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49" fill="norm" stroke="1" extrusionOk="0">
                  <a:moveTo>
                    <a:pt x="21388" y="1089"/>
                  </a:moveTo>
                  <a:cubicBezTo>
                    <a:pt x="19128" y="668"/>
                    <a:pt x="16867" y="248"/>
                    <a:pt x="14481" y="80"/>
                  </a:cubicBezTo>
                  <a:cubicBezTo>
                    <a:pt x="12095" y="-88"/>
                    <a:pt x="9583" y="-4"/>
                    <a:pt x="8076" y="458"/>
                  </a:cubicBezTo>
                  <a:cubicBezTo>
                    <a:pt x="6569" y="921"/>
                    <a:pt x="6067" y="1761"/>
                    <a:pt x="6444" y="2938"/>
                  </a:cubicBezTo>
                  <a:cubicBezTo>
                    <a:pt x="6821" y="4114"/>
                    <a:pt x="8076" y="5627"/>
                    <a:pt x="8453" y="6846"/>
                  </a:cubicBezTo>
                  <a:cubicBezTo>
                    <a:pt x="8830" y="8065"/>
                    <a:pt x="8328" y="8989"/>
                    <a:pt x="7448" y="9661"/>
                  </a:cubicBezTo>
                  <a:cubicBezTo>
                    <a:pt x="6569" y="10334"/>
                    <a:pt x="5314" y="10754"/>
                    <a:pt x="4309" y="10796"/>
                  </a:cubicBezTo>
                  <a:cubicBezTo>
                    <a:pt x="3304" y="10838"/>
                    <a:pt x="2551" y="10502"/>
                    <a:pt x="2676" y="10208"/>
                  </a:cubicBezTo>
                  <a:cubicBezTo>
                    <a:pt x="2802" y="9914"/>
                    <a:pt x="3807" y="9661"/>
                    <a:pt x="4686" y="9830"/>
                  </a:cubicBezTo>
                  <a:cubicBezTo>
                    <a:pt x="5565" y="9998"/>
                    <a:pt x="6318" y="10586"/>
                    <a:pt x="6444" y="11637"/>
                  </a:cubicBezTo>
                  <a:cubicBezTo>
                    <a:pt x="6569" y="12687"/>
                    <a:pt x="6067" y="14200"/>
                    <a:pt x="5188" y="15503"/>
                  </a:cubicBezTo>
                  <a:cubicBezTo>
                    <a:pt x="4309" y="16805"/>
                    <a:pt x="3053" y="17898"/>
                    <a:pt x="1923" y="18865"/>
                  </a:cubicBezTo>
                  <a:cubicBezTo>
                    <a:pt x="793" y="19831"/>
                    <a:pt x="-212" y="20672"/>
                    <a:pt x="39" y="21092"/>
                  </a:cubicBezTo>
                  <a:cubicBezTo>
                    <a:pt x="290" y="21512"/>
                    <a:pt x="1797" y="21512"/>
                    <a:pt x="3555" y="21344"/>
                  </a:cubicBezTo>
                  <a:cubicBezTo>
                    <a:pt x="5314" y="21176"/>
                    <a:pt x="7323" y="20840"/>
                    <a:pt x="9332" y="20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7715250" y="252106"/>
              <a:ext cx="1841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3014"/>
                    <a:pt x="8441" y="6028"/>
                    <a:pt x="12041" y="9209"/>
                  </a:cubicBezTo>
                  <a:cubicBezTo>
                    <a:pt x="15641" y="12391"/>
                    <a:pt x="18621" y="15740"/>
                    <a:pt x="20110" y="17833"/>
                  </a:cubicBezTo>
                  <a:cubicBezTo>
                    <a:pt x="21600" y="19926"/>
                    <a:pt x="21600" y="207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7770659" y="207656"/>
              <a:ext cx="166842" cy="299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251" fill="norm" stroke="1" extrusionOk="0">
                  <a:moveTo>
                    <a:pt x="21282" y="0"/>
                  </a:moveTo>
                  <a:cubicBezTo>
                    <a:pt x="19932" y="0"/>
                    <a:pt x="18582" y="0"/>
                    <a:pt x="17502" y="300"/>
                  </a:cubicBezTo>
                  <a:cubicBezTo>
                    <a:pt x="16422" y="600"/>
                    <a:pt x="15612" y="1200"/>
                    <a:pt x="13452" y="3900"/>
                  </a:cubicBezTo>
                  <a:cubicBezTo>
                    <a:pt x="11292" y="6600"/>
                    <a:pt x="7782" y="11400"/>
                    <a:pt x="5082" y="14775"/>
                  </a:cubicBezTo>
                  <a:cubicBezTo>
                    <a:pt x="2382" y="18150"/>
                    <a:pt x="492" y="20100"/>
                    <a:pt x="87" y="20850"/>
                  </a:cubicBezTo>
                  <a:cubicBezTo>
                    <a:pt x="-318" y="21600"/>
                    <a:pt x="762" y="21150"/>
                    <a:pt x="1842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7962900" y="436256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8128000" y="493406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8439149" y="480706"/>
              <a:ext cx="76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8769350" y="214006"/>
              <a:ext cx="1714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3677"/>
                    <a:pt x="7467" y="7353"/>
                    <a:pt x="10533" y="10723"/>
                  </a:cubicBezTo>
                  <a:cubicBezTo>
                    <a:pt x="13600" y="14094"/>
                    <a:pt x="16000" y="17157"/>
                    <a:pt x="17733" y="18919"/>
                  </a:cubicBezTo>
                  <a:cubicBezTo>
                    <a:pt x="19467" y="20681"/>
                    <a:pt x="20533" y="211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8818891" y="188606"/>
              <a:ext cx="147309" cy="30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452" fill="norm" stroke="1" extrusionOk="0">
                  <a:moveTo>
                    <a:pt x="21172" y="0"/>
                  </a:moveTo>
                  <a:cubicBezTo>
                    <a:pt x="18130" y="2515"/>
                    <a:pt x="15087" y="5030"/>
                    <a:pt x="11589" y="8137"/>
                  </a:cubicBezTo>
                  <a:cubicBezTo>
                    <a:pt x="8090" y="11244"/>
                    <a:pt x="4135" y="14942"/>
                    <a:pt x="2006" y="17310"/>
                  </a:cubicBezTo>
                  <a:cubicBezTo>
                    <a:pt x="-124" y="19677"/>
                    <a:pt x="-428" y="20712"/>
                    <a:pt x="485" y="21156"/>
                  </a:cubicBezTo>
                  <a:cubicBezTo>
                    <a:pt x="1397" y="21600"/>
                    <a:pt x="3527" y="21452"/>
                    <a:pt x="5657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8985807" y="421287"/>
              <a:ext cx="107393" cy="128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857" fill="norm" stroke="1" extrusionOk="0">
                  <a:moveTo>
                    <a:pt x="3700" y="4482"/>
                  </a:moveTo>
                  <a:cubicBezTo>
                    <a:pt x="2853" y="7911"/>
                    <a:pt x="2006" y="11339"/>
                    <a:pt x="1370" y="14425"/>
                  </a:cubicBezTo>
                  <a:cubicBezTo>
                    <a:pt x="735" y="17511"/>
                    <a:pt x="312" y="20253"/>
                    <a:pt x="100" y="20768"/>
                  </a:cubicBezTo>
                  <a:cubicBezTo>
                    <a:pt x="-112" y="21282"/>
                    <a:pt x="-112" y="19568"/>
                    <a:pt x="1370" y="15796"/>
                  </a:cubicBezTo>
                  <a:cubicBezTo>
                    <a:pt x="2853" y="12025"/>
                    <a:pt x="5817" y="6196"/>
                    <a:pt x="8359" y="3111"/>
                  </a:cubicBezTo>
                  <a:cubicBezTo>
                    <a:pt x="10900" y="25"/>
                    <a:pt x="13017" y="-318"/>
                    <a:pt x="14712" y="196"/>
                  </a:cubicBezTo>
                  <a:cubicBezTo>
                    <a:pt x="16406" y="711"/>
                    <a:pt x="17676" y="2082"/>
                    <a:pt x="18735" y="5339"/>
                  </a:cubicBezTo>
                  <a:cubicBezTo>
                    <a:pt x="19794" y="8596"/>
                    <a:pt x="20641" y="13739"/>
                    <a:pt x="21488" y="18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9169400" y="150506"/>
              <a:ext cx="6558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600" fill="norm" stroke="1" extrusionOk="0">
                  <a:moveTo>
                    <a:pt x="4050" y="626"/>
                  </a:moveTo>
                  <a:cubicBezTo>
                    <a:pt x="6750" y="313"/>
                    <a:pt x="9450" y="0"/>
                    <a:pt x="12487" y="0"/>
                  </a:cubicBezTo>
                  <a:cubicBezTo>
                    <a:pt x="15525" y="0"/>
                    <a:pt x="18900" y="313"/>
                    <a:pt x="20250" y="1043"/>
                  </a:cubicBezTo>
                  <a:cubicBezTo>
                    <a:pt x="21600" y="1774"/>
                    <a:pt x="20925" y="2922"/>
                    <a:pt x="17887" y="4383"/>
                  </a:cubicBezTo>
                  <a:cubicBezTo>
                    <a:pt x="14850" y="5843"/>
                    <a:pt x="9450" y="7617"/>
                    <a:pt x="8437" y="9078"/>
                  </a:cubicBezTo>
                  <a:cubicBezTo>
                    <a:pt x="7425" y="10539"/>
                    <a:pt x="10800" y="11687"/>
                    <a:pt x="13838" y="13096"/>
                  </a:cubicBezTo>
                  <a:cubicBezTo>
                    <a:pt x="16875" y="14504"/>
                    <a:pt x="19575" y="16174"/>
                    <a:pt x="17212" y="17635"/>
                  </a:cubicBezTo>
                  <a:cubicBezTo>
                    <a:pt x="14850" y="19096"/>
                    <a:pt x="7425" y="20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9422180" y="392963"/>
              <a:ext cx="261570" cy="75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0697" fill="norm" stroke="1" extrusionOk="0">
                  <a:moveTo>
                    <a:pt x="3236" y="20697"/>
                  </a:moveTo>
                  <a:cubicBezTo>
                    <a:pt x="2365" y="20697"/>
                    <a:pt x="1494" y="20697"/>
                    <a:pt x="884" y="19238"/>
                  </a:cubicBezTo>
                  <a:cubicBezTo>
                    <a:pt x="274" y="17778"/>
                    <a:pt x="-74" y="14859"/>
                    <a:pt x="13" y="12232"/>
                  </a:cubicBezTo>
                  <a:cubicBezTo>
                    <a:pt x="100" y="9605"/>
                    <a:pt x="623" y="7270"/>
                    <a:pt x="2365" y="4643"/>
                  </a:cubicBezTo>
                  <a:cubicBezTo>
                    <a:pt x="4107" y="2016"/>
                    <a:pt x="7068" y="-903"/>
                    <a:pt x="9245" y="265"/>
                  </a:cubicBezTo>
                  <a:cubicBezTo>
                    <a:pt x="11423" y="1432"/>
                    <a:pt x="12816" y="6686"/>
                    <a:pt x="13949" y="11065"/>
                  </a:cubicBezTo>
                  <a:cubicBezTo>
                    <a:pt x="15081" y="15443"/>
                    <a:pt x="15952" y="18946"/>
                    <a:pt x="16823" y="18654"/>
                  </a:cubicBezTo>
                  <a:cubicBezTo>
                    <a:pt x="17694" y="18362"/>
                    <a:pt x="18565" y="14275"/>
                    <a:pt x="19349" y="11065"/>
                  </a:cubicBezTo>
                  <a:cubicBezTo>
                    <a:pt x="20132" y="7854"/>
                    <a:pt x="20829" y="5519"/>
                    <a:pt x="21526" y="3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9467849" y="188606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9493250" y="106056"/>
              <a:ext cx="19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9563100" y="214006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9594849" y="13780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9621308" y="0"/>
              <a:ext cx="134704" cy="338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331" fill="norm" stroke="1" extrusionOk="0">
                  <a:moveTo>
                    <a:pt x="11797" y="13881"/>
                  </a:moveTo>
                  <a:cubicBezTo>
                    <a:pt x="10800" y="13348"/>
                    <a:pt x="9803" y="12814"/>
                    <a:pt x="8474" y="12614"/>
                  </a:cubicBezTo>
                  <a:cubicBezTo>
                    <a:pt x="7145" y="12414"/>
                    <a:pt x="5483" y="12548"/>
                    <a:pt x="3988" y="13281"/>
                  </a:cubicBezTo>
                  <a:cubicBezTo>
                    <a:pt x="2492" y="14014"/>
                    <a:pt x="1163" y="15348"/>
                    <a:pt x="499" y="16681"/>
                  </a:cubicBezTo>
                  <a:cubicBezTo>
                    <a:pt x="-166" y="18014"/>
                    <a:pt x="-166" y="19348"/>
                    <a:pt x="499" y="20214"/>
                  </a:cubicBezTo>
                  <a:cubicBezTo>
                    <a:pt x="1163" y="21081"/>
                    <a:pt x="2492" y="21481"/>
                    <a:pt x="4486" y="21281"/>
                  </a:cubicBezTo>
                  <a:cubicBezTo>
                    <a:pt x="6480" y="21081"/>
                    <a:pt x="9139" y="20281"/>
                    <a:pt x="11963" y="17014"/>
                  </a:cubicBezTo>
                  <a:cubicBezTo>
                    <a:pt x="14788" y="13748"/>
                    <a:pt x="17779" y="8014"/>
                    <a:pt x="19440" y="4614"/>
                  </a:cubicBezTo>
                  <a:cubicBezTo>
                    <a:pt x="21102" y="1214"/>
                    <a:pt x="21434" y="148"/>
                    <a:pt x="20936" y="14"/>
                  </a:cubicBezTo>
                  <a:cubicBezTo>
                    <a:pt x="20437" y="-119"/>
                    <a:pt x="19108" y="681"/>
                    <a:pt x="17945" y="3081"/>
                  </a:cubicBezTo>
                  <a:cubicBezTo>
                    <a:pt x="16782" y="5481"/>
                    <a:pt x="15785" y="9481"/>
                    <a:pt x="15452" y="12081"/>
                  </a:cubicBezTo>
                  <a:cubicBezTo>
                    <a:pt x="15120" y="14681"/>
                    <a:pt x="15452" y="15881"/>
                    <a:pt x="15785" y="17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0071099" y="175906"/>
              <a:ext cx="1714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67" y="3940"/>
                    <a:pt x="6933" y="7879"/>
                    <a:pt x="9867" y="11275"/>
                  </a:cubicBezTo>
                  <a:cubicBezTo>
                    <a:pt x="12800" y="14672"/>
                    <a:pt x="15200" y="17525"/>
                    <a:pt x="17067" y="19155"/>
                  </a:cubicBezTo>
                  <a:cubicBezTo>
                    <a:pt x="18933" y="20785"/>
                    <a:pt x="20267" y="211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0007600" y="156856"/>
              <a:ext cx="2667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1298"/>
                    <a:pt x="18171" y="2597"/>
                    <a:pt x="16114" y="4721"/>
                  </a:cubicBezTo>
                  <a:cubicBezTo>
                    <a:pt x="14057" y="6846"/>
                    <a:pt x="11657" y="9797"/>
                    <a:pt x="8914" y="12748"/>
                  </a:cubicBezTo>
                  <a:cubicBezTo>
                    <a:pt x="6171" y="15698"/>
                    <a:pt x="3086" y="186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5505449" y="3099023"/>
              <a:ext cx="22225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37" y="10800"/>
                    <a:pt x="9874" y="0"/>
                    <a:pt x="13474" y="0"/>
                  </a:cubicBezTo>
                  <a:cubicBezTo>
                    <a:pt x="17074" y="0"/>
                    <a:pt x="1933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5505449" y="3274706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4311998" y="1248517"/>
              <a:ext cx="1232055" cy="503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94" fill="norm" stroke="1" extrusionOk="0">
                  <a:moveTo>
                    <a:pt x="12047" y="566"/>
                  </a:moveTo>
                  <a:cubicBezTo>
                    <a:pt x="11273" y="385"/>
                    <a:pt x="10499" y="204"/>
                    <a:pt x="9706" y="159"/>
                  </a:cubicBezTo>
                  <a:cubicBezTo>
                    <a:pt x="8914" y="114"/>
                    <a:pt x="8103" y="204"/>
                    <a:pt x="7273" y="475"/>
                  </a:cubicBezTo>
                  <a:cubicBezTo>
                    <a:pt x="6444" y="746"/>
                    <a:pt x="5596" y="1198"/>
                    <a:pt x="4767" y="2012"/>
                  </a:cubicBezTo>
                  <a:cubicBezTo>
                    <a:pt x="3938" y="2825"/>
                    <a:pt x="3127" y="4000"/>
                    <a:pt x="2500" y="5130"/>
                  </a:cubicBezTo>
                  <a:cubicBezTo>
                    <a:pt x="1873" y="6259"/>
                    <a:pt x="1431" y="7344"/>
                    <a:pt x="1136" y="8700"/>
                  </a:cubicBezTo>
                  <a:cubicBezTo>
                    <a:pt x="841" y="10055"/>
                    <a:pt x="694" y="11682"/>
                    <a:pt x="675" y="13128"/>
                  </a:cubicBezTo>
                  <a:cubicBezTo>
                    <a:pt x="657" y="14574"/>
                    <a:pt x="768" y="15839"/>
                    <a:pt x="1063" y="16743"/>
                  </a:cubicBezTo>
                  <a:cubicBezTo>
                    <a:pt x="1357" y="17647"/>
                    <a:pt x="1837" y="18189"/>
                    <a:pt x="2518" y="18867"/>
                  </a:cubicBezTo>
                  <a:cubicBezTo>
                    <a:pt x="3200" y="19545"/>
                    <a:pt x="4085" y="20358"/>
                    <a:pt x="5099" y="20855"/>
                  </a:cubicBezTo>
                  <a:cubicBezTo>
                    <a:pt x="6112" y="21352"/>
                    <a:pt x="7255" y="21533"/>
                    <a:pt x="8379" y="21488"/>
                  </a:cubicBezTo>
                  <a:cubicBezTo>
                    <a:pt x="9503" y="21443"/>
                    <a:pt x="10609" y="21171"/>
                    <a:pt x="11789" y="20584"/>
                  </a:cubicBezTo>
                  <a:cubicBezTo>
                    <a:pt x="12968" y="19997"/>
                    <a:pt x="14222" y="19093"/>
                    <a:pt x="15327" y="18054"/>
                  </a:cubicBezTo>
                  <a:cubicBezTo>
                    <a:pt x="16433" y="17014"/>
                    <a:pt x="17392" y="15839"/>
                    <a:pt x="18221" y="14755"/>
                  </a:cubicBezTo>
                  <a:cubicBezTo>
                    <a:pt x="19050" y="13670"/>
                    <a:pt x="19751" y="12676"/>
                    <a:pt x="20211" y="11818"/>
                  </a:cubicBezTo>
                  <a:cubicBezTo>
                    <a:pt x="20672" y="10959"/>
                    <a:pt x="20893" y="10236"/>
                    <a:pt x="21078" y="9423"/>
                  </a:cubicBezTo>
                  <a:cubicBezTo>
                    <a:pt x="21262" y="8609"/>
                    <a:pt x="21409" y="7705"/>
                    <a:pt x="21446" y="7028"/>
                  </a:cubicBezTo>
                  <a:cubicBezTo>
                    <a:pt x="21483" y="6350"/>
                    <a:pt x="21409" y="5898"/>
                    <a:pt x="21114" y="5220"/>
                  </a:cubicBezTo>
                  <a:cubicBezTo>
                    <a:pt x="20820" y="4542"/>
                    <a:pt x="20303" y="3638"/>
                    <a:pt x="19493" y="2870"/>
                  </a:cubicBezTo>
                  <a:cubicBezTo>
                    <a:pt x="18682" y="2102"/>
                    <a:pt x="17576" y="1469"/>
                    <a:pt x="16470" y="972"/>
                  </a:cubicBezTo>
                  <a:cubicBezTo>
                    <a:pt x="15364" y="475"/>
                    <a:pt x="14258" y="114"/>
                    <a:pt x="13300" y="23"/>
                  </a:cubicBezTo>
                  <a:cubicBezTo>
                    <a:pt x="12342" y="-67"/>
                    <a:pt x="11531" y="114"/>
                    <a:pt x="10665" y="475"/>
                  </a:cubicBezTo>
                  <a:cubicBezTo>
                    <a:pt x="9798" y="837"/>
                    <a:pt x="8877" y="1379"/>
                    <a:pt x="7955" y="1921"/>
                  </a:cubicBezTo>
                  <a:cubicBezTo>
                    <a:pt x="7034" y="2464"/>
                    <a:pt x="6112" y="3006"/>
                    <a:pt x="5043" y="3955"/>
                  </a:cubicBezTo>
                  <a:cubicBezTo>
                    <a:pt x="3974" y="4904"/>
                    <a:pt x="2758" y="6259"/>
                    <a:pt x="1855" y="7479"/>
                  </a:cubicBezTo>
                  <a:cubicBezTo>
                    <a:pt x="952" y="8700"/>
                    <a:pt x="362" y="9784"/>
                    <a:pt x="123" y="10959"/>
                  </a:cubicBezTo>
                  <a:cubicBezTo>
                    <a:pt x="-117" y="12134"/>
                    <a:pt x="-6" y="13399"/>
                    <a:pt x="454" y="14664"/>
                  </a:cubicBezTo>
                  <a:cubicBezTo>
                    <a:pt x="915" y="15930"/>
                    <a:pt x="1726" y="17195"/>
                    <a:pt x="2703" y="18008"/>
                  </a:cubicBezTo>
                  <a:cubicBezTo>
                    <a:pt x="3680" y="18822"/>
                    <a:pt x="4822" y="19183"/>
                    <a:pt x="6057" y="19500"/>
                  </a:cubicBezTo>
                  <a:cubicBezTo>
                    <a:pt x="7292" y="19816"/>
                    <a:pt x="8619" y="20087"/>
                    <a:pt x="9927" y="20132"/>
                  </a:cubicBezTo>
                  <a:cubicBezTo>
                    <a:pt x="11236" y="20177"/>
                    <a:pt x="12526" y="19997"/>
                    <a:pt x="13816" y="19545"/>
                  </a:cubicBezTo>
                  <a:cubicBezTo>
                    <a:pt x="15106" y="19093"/>
                    <a:pt x="16396" y="18370"/>
                    <a:pt x="17410" y="17556"/>
                  </a:cubicBezTo>
                  <a:cubicBezTo>
                    <a:pt x="18424" y="16743"/>
                    <a:pt x="19161" y="15839"/>
                    <a:pt x="19751" y="14755"/>
                  </a:cubicBezTo>
                  <a:cubicBezTo>
                    <a:pt x="20340" y="13670"/>
                    <a:pt x="20783" y="12405"/>
                    <a:pt x="20967" y="11140"/>
                  </a:cubicBezTo>
                  <a:cubicBezTo>
                    <a:pt x="21151" y="9874"/>
                    <a:pt x="21078" y="8609"/>
                    <a:pt x="20543" y="7299"/>
                  </a:cubicBezTo>
                  <a:cubicBezTo>
                    <a:pt x="20009" y="5988"/>
                    <a:pt x="19013" y="4633"/>
                    <a:pt x="17908" y="3638"/>
                  </a:cubicBezTo>
                  <a:cubicBezTo>
                    <a:pt x="16802" y="2644"/>
                    <a:pt x="15585" y="2012"/>
                    <a:pt x="14461" y="1605"/>
                  </a:cubicBezTo>
                  <a:cubicBezTo>
                    <a:pt x="13337" y="1198"/>
                    <a:pt x="12305" y="1018"/>
                    <a:pt x="11273" y="8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7594338" y="754482"/>
              <a:ext cx="1474592" cy="50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291" fill="norm" stroke="1" extrusionOk="0">
                  <a:moveTo>
                    <a:pt x="2325" y="10491"/>
                  </a:moveTo>
                  <a:cubicBezTo>
                    <a:pt x="1644" y="11391"/>
                    <a:pt x="963" y="12291"/>
                    <a:pt x="545" y="13191"/>
                  </a:cubicBezTo>
                  <a:cubicBezTo>
                    <a:pt x="128" y="14091"/>
                    <a:pt x="-27" y="14991"/>
                    <a:pt x="4" y="15891"/>
                  </a:cubicBezTo>
                  <a:cubicBezTo>
                    <a:pt x="35" y="16791"/>
                    <a:pt x="252" y="17691"/>
                    <a:pt x="979" y="18141"/>
                  </a:cubicBezTo>
                  <a:cubicBezTo>
                    <a:pt x="1706" y="18591"/>
                    <a:pt x="2944" y="18591"/>
                    <a:pt x="4213" y="16791"/>
                  </a:cubicBezTo>
                  <a:cubicBezTo>
                    <a:pt x="5481" y="14991"/>
                    <a:pt x="6781" y="11391"/>
                    <a:pt x="7926" y="8691"/>
                  </a:cubicBezTo>
                  <a:cubicBezTo>
                    <a:pt x="9071" y="5991"/>
                    <a:pt x="10061" y="4191"/>
                    <a:pt x="11206" y="3291"/>
                  </a:cubicBezTo>
                  <a:cubicBezTo>
                    <a:pt x="12351" y="2391"/>
                    <a:pt x="13651" y="2391"/>
                    <a:pt x="14889" y="2841"/>
                  </a:cubicBezTo>
                  <a:cubicBezTo>
                    <a:pt x="16127" y="3291"/>
                    <a:pt x="17303" y="4191"/>
                    <a:pt x="18355" y="3741"/>
                  </a:cubicBezTo>
                  <a:cubicBezTo>
                    <a:pt x="19407" y="3291"/>
                    <a:pt x="20335" y="1491"/>
                    <a:pt x="20877" y="591"/>
                  </a:cubicBezTo>
                  <a:cubicBezTo>
                    <a:pt x="21418" y="-309"/>
                    <a:pt x="21573" y="-309"/>
                    <a:pt x="21558" y="1491"/>
                  </a:cubicBezTo>
                  <a:cubicBezTo>
                    <a:pt x="21542" y="3291"/>
                    <a:pt x="21356" y="6891"/>
                    <a:pt x="20970" y="10491"/>
                  </a:cubicBezTo>
                  <a:cubicBezTo>
                    <a:pt x="20583" y="14091"/>
                    <a:pt x="19995" y="17691"/>
                    <a:pt x="19407" y="212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7607033" y="861706"/>
              <a:ext cx="1784618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fill="norm" stroke="1" extrusionOk="0">
                  <a:moveTo>
                    <a:pt x="1309" y="19440"/>
                  </a:moveTo>
                  <a:cubicBezTo>
                    <a:pt x="951" y="19440"/>
                    <a:pt x="592" y="19440"/>
                    <a:pt x="349" y="19980"/>
                  </a:cubicBezTo>
                  <a:cubicBezTo>
                    <a:pt x="106" y="20520"/>
                    <a:pt x="-22" y="21600"/>
                    <a:pt x="4" y="21600"/>
                  </a:cubicBezTo>
                  <a:cubicBezTo>
                    <a:pt x="29" y="21600"/>
                    <a:pt x="208" y="20520"/>
                    <a:pt x="797" y="18360"/>
                  </a:cubicBezTo>
                  <a:cubicBezTo>
                    <a:pt x="1386" y="16200"/>
                    <a:pt x="2384" y="12960"/>
                    <a:pt x="3382" y="10260"/>
                  </a:cubicBezTo>
                  <a:cubicBezTo>
                    <a:pt x="4380" y="7560"/>
                    <a:pt x="5378" y="5400"/>
                    <a:pt x="6402" y="3780"/>
                  </a:cubicBezTo>
                  <a:cubicBezTo>
                    <a:pt x="7425" y="2160"/>
                    <a:pt x="8475" y="1080"/>
                    <a:pt x="9396" y="540"/>
                  </a:cubicBezTo>
                  <a:cubicBezTo>
                    <a:pt x="10317" y="0"/>
                    <a:pt x="11111" y="0"/>
                    <a:pt x="11904" y="0"/>
                  </a:cubicBezTo>
                  <a:cubicBezTo>
                    <a:pt x="12697" y="0"/>
                    <a:pt x="13491" y="0"/>
                    <a:pt x="14361" y="540"/>
                  </a:cubicBezTo>
                  <a:cubicBezTo>
                    <a:pt x="15231" y="1080"/>
                    <a:pt x="16178" y="2160"/>
                    <a:pt x="17266" y="2700"/>
                  </a:cubicBezTo>
                  <a:cubicBezTo>
                    <a:pt x="18353" y="3240"/>
                    <a:pt x="19582" y="3240"/>
                    <a:pt x="20324" y="3780"/>
                  </a:cubicBezTo>
                  <a:cubicBezTo>
                    <a:pt x="21066" y="4320"/>
                    <a:pt x="21322" y="5400"/>
                    <a:pt x="21578" y="64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4963583" y="1679793"/>
              <a:ext cx="218017" cy="263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839" y="19629"/>
                  </a:moveTo>
                  <a:cubicBezTo>
                    <a:pt x="419" y="20486"/>
                    <a:pt x="0" y="21343"/>
                    <a:pt x="0" y="21343"/>
                  </a:cubicBezTo>
                  <a:cubicBezTo>
                    <a:pt x="0" y="21343"/>
                    <a:pt x="419" y="20486"/>
                    <a:pt x="1573" y="18257"/>
                  </a:cubicBezTo>
                  <a:cubicBezTo>
                    <a:pt x="2726" y="16029"/>
                    <a:pt x="4614" y="12429"/>
                    <a:pt x="6501" y="9343"/>
                  </a:cubicBezTo>
                  <a:cubicBezTo>
                    <a:pt x="8388" y="6257"/>
                    <a:pt x="10276" y="3686"/>
                    <a:pt x="11534" y="2057"/>
                  </a:cubicBezTo>
                  <a:cubicBezTo>
                    <a:pt x="12792" y="429"/>
                    <a:pt x="13421" y="-257"/>
                    <a:pt x="14050" y="86"/>
                  </a:cubicBezTo>
                  <a:cubicBezTo>
                    <a:pt x="14680" y="429"/>
                    <a:pt x="15309" y="1800"/>
                    <a:pt x="16043" y="4029"/>
                  </a:cubicBezTo>
                  <a:cubicBezTo>
                    <a:pt x="16777" y="6257"/>
                    <a:pt x="17616" y="9343"/>
                    <a:pt x="18559" y="12086"/>
                  </a:cubicBezTo>
                  <a:cubicBezTo>
                    <a:pt x="19503" y="14829"/>
                    <a:pt x="20551" y="17229"/>
                    <a:pt x="21600" y="196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5096679" y="885975"/>
              <a:ext cx="2910671" cy="1499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54" fill="norm" stroke="1" extrusionOk="0">
                  <a:moveTo>
                    <a:pt x="112" y="12885"/>
                  </a:moveTo>
                  <a:cubicBezTo>
                    <a:pt x="80" y="13585"/>
                    <a:pt x="49" y="14285"/>
                    <a:pt x="25" y="14954"/>
                  </a:cubicBezTo>
                  <a:cubicBezTo>
                    <a:pt x="2" y="15623"/>
                    <a:pt x="-14" y="16262"/>
                    <a:pt x="17" y="16840"/>
                  </a:cubicBezTo>
                  <a:cubicBezTo>
                    <a:pt x="49" y="17418"/>
                    <a:pt x="127" y="17935"/>
                    <a:pt x="308" y="18452"/>
                  </a:cubicBezTo>
                  <a:cubicBezTo>
                    <a:pt x="488" y="18970"/>
                    <a:pt x="771" y="19487"/>
                    <a:pt x="1101" y="19989"/>
                  </a:cubicBezTo>
                  <a:cubicBezTo>
                    <a:pt x="1430" y="20491"/>
                    <a:pt x="1807" y="20978"/>
                    <a:pt x="2246" y="21251"/>
                  </a:cubicBezTo>
                  <a:cubicBezTo>
                    <a:pt x="2686" y="21525"/>
                    <a:pt x="3188" y="21586"/>
                    <a:pt x="3714" y="21540"/>
                  </a:cubicBezTo>
                  <a:cubicBezTo>
                    <a:pt x="4240" y="21495"/>
                    <a:pt x="4789" y="21343"/>
                    <a:pt x="5362" y="21175"/>
                  </a:cubicBezTo>
                  <a:cubicBezTo>
                    <a:pt x="5935" y="21008"/>
                    <a:pt x="6532" y="20825"/>
                    <a:pt x="7113" y="20628"/>
                  </a:cubicBezTo>
                  <a:cubicBezTo>
                    <a:pt x="7694" y="20430"/>
                    <a:pt x="8259" y="20217"/>
                    <a:pt x="8847" y="19974"/>
                  </a:cubicBezTo>
                  <a:cubicBezTo>
                    <a:pt x="9436" y="19730"/>
                    <a:pt x="10048" y="19456"/>
                    <a:pt x="10621" y="19183"/>
                  </a:cubicBezTo>
                  <a:cubicBezTo>
                    <a:pt x="11194" y="18909"/>
                    <a:pt x="11728" y="18635"/>
                    <a:pt x="12285" y="18331"/>
                  </a:cubicBezTo>
                  <a:cubicBezTo>
                    <a:pt x="12842" y="18027"/>
                    <a:pt x="13423" y="17692"/>
                    <a:pt x="13973" y="17327"/>
                  </a:cubicBezTo>
                  <a:cubicBezTo>
                    <a:pt x="14522" y="16962"/>
                    <a:pt x="15040" y="16566"/>
                    <a:pt x="15503" y="16095"/>
                  </a:cubicBezTo>
                  <a:cubicBezTo>
                    <a:pt x="15966" y="15623"/>
                    <a:pt x="16374" y="15076"/>
                    <a:pt x="16806" y="14406"/>
                  </a:cubicBezTo>
                  <a:cubicBezTo>
                    <a:pt x="17238" y="13737"/>
                    <a:pt x="17693" y="12946"/>
                    <a:pt x="18054" y="12064"/>
                  </a:cubicBezTo>
                  <a:cubicBezTo>
                    <a:pt x="18415" y="11181"/>
                    <a:pt x="18682" y="10208"/>
                    <a:pt x="18917" y="9311"/>
                  </a:cubicBezTo>
                  <a:cubicBezTo>
                    <a:pt x="19153" y="8413"/>
                    <a:pt x="19357" y="7592"/>
                    <a:pt x="19522" y="6846"/>
                  </a:cubicBezTo>
                  <a:cubicBezTo>
                    <a:pt x="19687" y="6101"/>
                    <a:pt x="19812" y="5432"/>
                    <a:pt x="19946" y="4747"/>
                  </a:cubicBezTo>
                  <a:cubicBezTo>
                    <a:pt x="20079" y="4063"/>
                    <a:pt x="20220" y="3363"/>
                    <a:pt x="20362" y="2785"/>
                  </a:cubicBezTo>
                  <a:cubicBezTo>
                    <a:pt x="20503" y="2207"/>
                    <a:pt x="20644" y="1751"/>
                    <a:pt x="20754" y="1370"/>
                  </a:cubicBezTo>
                  <a:cubicBezTo>
                    <a:pt x="20864" y="990"/>
                    <a:pt x="20942" y="686"/>
                    <a:pt x="20989" y="442"/>
                  </a:cubicBezTo>
                  <a:cubicBezTo>
                    <a:pt x="21037" y="199"/>
                    <a:pt x="21052" y="16"/>
                    <a:pt x="21037" y="1"/>
                  </a:cubicBezTo>
                  <a:cubicBezTo>
                    <a:pt x="21021" y="-14"/>
                    <a:pt x="20974" y="138"/>
                    <a:pt x="20825" y="442"/>
                  </a:cubicBezTo>
                  <a:cubicBezTo>
                    <a:pt x="20676" y="747"/>
                    <a:pt x="20424" y="1203"/>
                    <a:pt x="20275" y="1492"/>
                  </a:cubicBezTo>
                  <a:cubicBezTo>
                    <a:pt x="20126" y="1781"/>
                    <a:pt x="20079" y="1903"/>
                    <a:pt x="20001" y="2040"/>
                  </a:cubicBezTo>
                  <a:cubicBezTo>
                    <a:pt x="19922" y="2176"/>
                    <a:pt x="19812" y="2329"/>
                    <a:pt x="19765" y="2329"/>
                  </a:cubicBezTo>
                  <a:cubicBezTo>
                    <a:pt x="19718" y="2329"/>
                    <a:pt x="19734" y="2176"/>
                    <a:pt x="19828" y="1903"/>
                  </a:cubicBezTo>
                  <a:cubicBezTo>
                    <a:pt x="19922" y="1629"/>
                    <a:pt x="20095" y="1233"/>
                    <a:pt x="20252" y="960"/>
                  </a:cubicBezTo>
                  <a:cubicBezTo>
                    <a:pt x="20409" y="686"/>
                    <a:pt x="20550" y="534"/>
                    <a:pt x="20660" y="458"/>
                  </a:cubicBezTo>
                  <a:cubicBezTo>
                    <a:pt x="20770" y="381"/>
                    <a:pt x="20848" y="381"/>
                    <a:pt x="20919" y="442"/>
                  </a:cubicBezTo>
                  <a:cubicBezTo>
                    <a:pt x="20989" y="503"/>
                    <a:pt x="21052" y="625"/>
                    <a:pt x="21115" y="883"/>
                  </a:cubicBezTo>
                  <a:cubicBezTo>
                    <a:pt x="21178" y="1142"/>
                    <a:pt x="21241" y="1538"/>
                    <a:pt x="21272" y="1811"/>
                  </a:cubicBezTo>
                  <a:cubicBezTo>
                    <a:pt x="21303" y="2085"/>
                    <a:pt x="21303" y="2237"/>
                    <a:pt x="21351" y="2344"/>
                  </a:cubicBezTo>
                  <a:cubicBezTo>
                    <a:pt x="21398" y="2450"/>
                    <a:pt x="21492" y="2511"/>
                    <a:pt x="21586" y="25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2584450" y="3468292"/>
              <a:ext cx="203200" cy="164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0" y="2062"/>
                  </a:moveTo>
                  <a:cubicBezTo>
                    <a:pt x="1125" y="1242"/>
                    <a:pt x="2250" y="422"/>
                    <a:pt x="3825" y="832"/>
                  </a:cubicBezTo>
                  <a:cubicBezTo>
                    <a:pt x="5400" y="1242"/>
                    <a:pt x="7425" y="2883"/>
                    <a:pt x="8775" y="5343"/>
                  </a:cubicBezTo>
                  <a:cubicBezTo>
                    <a:pt x="10125" y="7804"/>
                    <a:pt x="10800" y="11085"/>
                    <a:pt x="10462" y="13819"/>
                  </a:cubicBezTo>
                  <a:cubicBezTo>
                    <a:pt x="10125" y="16553"/>
                    <a:pt x="8775" y="18741"/>
                    <a:pt x="7538" y="19971"/>
                  </a:cubicBezTo>
                  <a:cubicBezTo>
                    <a:pt x="6300" y="21202"/>
                    <a:pt x="5175" y="21475"/>
                    <a:pt x="4162" y="21202"/>
                  </a:cubicBezTo>
                  <a:cubicBezTo>
                    <a:pt x="3150" y="20928"/>
                    <a:pt x="2250" y="20108"/>
                    <a:pt x="2812" y="17921"/>
                  </a:cubicBezTo>
                  <a:cubicBezTo>
                    <a:pt x="3375" y="15733"/>
                    <a:pt x="5400" y="12179"/>
                    <a:pt x="7538" y="9308"/>
                  </a:cubicBezTo>
                  <a:cubicBezTo>
                    <a:pt x="9675" y="6437"/>
                    <a:pt x="11925" y="4250"/>
                    <a:pt x="13388" y="2609"/>
                  </a:cubicBezTo>
                  <a:cubicBezTo>
                    <a:pt x="14850" y="969"/>
                    <a:pt x="15525" y="-125"/>
                    <a:pt x="15637" y="12"/>
                  </a:cubicBezTo>
                  <a:cubicBezTo>
                    <a:pt x="15750" y="148"/>
                    <a:pt x="15300" y="1516"/>
                    <a:pt x="14738" y="3840"/>
                  </a:cubicBezTo>
                  <a:cubicBezTo>
                    <a:pt x="14175" y="6164"/>
                    <a:pt x="13500" y="9445"/>
                    <a:pt x="13162" y="11769"/>
                  </a:cubicBezTo>
                  <a:cubicBezTo>
                    <a:pt x="12825" y="14093"/>
                    <a:pt x="12825" y="15460"/>
                    <a:pt x="14287" y="16553"/>
                  </a:cubicBezTo>
                  <a:cubicBezTo>
                    <a:pt x="15750" y="17647"/>
                    <a:pt x="18675" y="18467"/>
                    <a:pt x="21600" y="19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2858137" y="3441535"/>
              <a:ext cx="170813" cy="190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78" fill="norm" stroke="1" extrusionOk="0">
                  <a:moveTo>
                    <a:pt x="14320" y="2625"/>
                  </a:moveTo>
                  <a:cubicBezTo>
                    <a:pt x="14320" y="1451"/>
                    <a:pt x="14320" y="278"/>
                    <a:pt x="13653" y="43"/>
                  </a:cubicBezTo>
                  <a:cubicBezTo>
                    <a:pt x="12987" y="-192"/>
                    <a:pt x="11653" y="512"/>
                    <a:pt x="9387" y="2743"/>
                  </a:cubicBezTo>
                  <a:cubicBezTo>
                    <a:pt x="7120" y="4973"/>
                    <a:pt x="3920" y="8730"/>
                    <a:pt x="2187" y="11312"/>
                  </a:cubicBezTo>
                  <a:cubicBezTo>
                    <a:pt x="453" y="13895"/>
                    <a:pt x="187" y="15304"/>
                    <a:pt x="53" y="16712"/>
                  </a:cubicBezTo>
                  <a:cubicBezTo>
                    <a:pt x="-80" y="18121"/>
                    <a:pt x="-80" y="19530"/>
                    <a:pt x="1520" y="20351"/>
                  </a:cubicBezTo>
                  <a:cubicBezTo>
                    <a:pt x="3120" y="21173"/>
                    <a:pt x="6320" y="21408"/>
                    <a:pt x="9920" y="20938"/>
                  </a:cubicBezTo>
                  <a:cubicBezTo>
                    <a:pt x="13520" y="20469"/>
                    <a:pt x="17520" y="19295"/>
                    <a:pt x="21520" y="18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2901950" y="3560456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6804522" y="157446"/>
              <a:ext cx="174085" cy="365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311" fill="norm" stroke="1" extrusionOk="0">
                  <a:moveTo>
                    <a:pt x="321" y="4039"/>
                  </a:moveTo>
                  <a:cubicBezTo>
                    <a:pt x="67" y="5396"/>
                    <a:pt x="-187" y="6754"/>
                    <a:pt x="194" y="9284"/>
                  </a:cubicBezTo>
                  <a:cubicBezTo>
                    <a:pt x="575" y="11815"/>
                    <a:pt x="1592" y="15517"/>
                    <a:pt x="2100" y="17863"/>
                  </a:cubicBezTo>
                  <a:cubicBezTo>
                    <a:pt x="2608" y="20208"/>
                    <a:pt x="2608" y="21195"/>
                    <a:pt x="2354" y="21257"/>
                  </a:cubicBezTo>
                  <a:cubicBezTo>
                    <a:pt x="2100" y="21319"/>
                    <a:pt x="1592" y="20455"/>
                    <a:pt x="1084" y="17677"/>
                  </a:cubicBezTo>
                  <a:cubicBezTo>
                    <a:pt x="575" y="14900"/>
                    <a:pt x="67" y="10210"/>
                    <a:pt x="448" y="7001"/>
                  </a:cubicBezTo>
                  <a:cubicBezTo>
                    <a:pt x="829" y="3792"/>
                    <a:pt x="2100" y="2064"/>
                    <a:pt x="3498" y="1076"/>
                  </a:cubicBezTo>
                  <a:cubicBezTo>
                    <a:pt x="4895" y="89"/>
                    <a:pt x="6420" y="-158"/>
                    <a:pt x="8326" y="89"/>
                  </a:cubicBezTo>
                  <a:cubicBezTo>
                    <a:pt x="10232" y="336"/>
                    <a:pt x="12519" y="1076"/>
                    <a:pt x="14933" y="2619"/>
                  </a:cubicBezTo>
                  <a:cubicBezTo>
                    <a:pt x="17347" y="4162"/>
                    <a:pt x="19888" y="6507"/>
                    <a:pt x="20651" y="8976"/>
                  </a:cubicBezTo>
                  <a:cubicBezTo>
                    <a:pt x="21413" y="11444"/>
                    <a:pt x="20397" y="14036"/>
                    <a:pt x="17982" y="16135"/>
                  </a:cubicBezTo>
                  <a:cubicBezTo>
                    <a:pt x="15568" y="18233"/>
                    <a:pt x="11757" y="19837"/>
                    <a:pt x="9088" y="20640"/>
                  </a:cubicBezTo>
                  <a:cubicBezTo>
                    <a:pt x="6420" y="21442"/>
                    <a:pt x="4895" y="21442"/>
                    <a:pt x="4260" y="21072"/>
                  </a:cubicBezTo>
                  <a:cubicBezTo>
                    <a:pt x="3625" y="20701"/>
                    <a:pt x="3879" y="19961"/>
                    <a:pt x="4133" y="19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7156450" y="344362"/>
              <a:ext cx="1333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771" y="11918"/>
                    <a:pt x="7543" y="3818"/>
                    <a:pt x="11143" y="1118"/>
                  </a:cubicBezTo>
                  <a:cubicBezTo>
                    <a:pt x="14743" y="-1582"/>
                    <a:pt x="1817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7169150" y="455306"/>
              <a:ext cx="146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9" y="15429"/>
                    <a:pt x="10017" y="9257"/>
                    <a:pt x="13617" y="5657"/>
                  </a:cubicBezTo>
                  <a:cubicBezTo>
                    <a:pt x="17217" y="2057"/>
                    <a:pt x="1940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3136900" y="3433456"/>
              <a:ext cx="381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800"/>
                    <a:pt x="12000" y="9600"/>
                    <a:pt x="15600" y="13200"/>
                  </a:cubicBezTo>
                  <a:cubicBezTo>
                    <a:pt x="19200" y="16800"/>
                    <a:pt x="204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3136899" y="3387788"/>
              <a:ext cx="146977" cy="286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533" fill="norm" stroke="1" extrusionOk="0">
                  <a:moveTo>
                    <a:pt x="0" y="3427"/>
                  </a:moveTo>
                  <a:cubicBezTo>
                    <a:pt x="0" y="2474"/>
                    <a:pt x="0" y="1521"/>
                    <a:pt x="761" y="886"/>
                  </a:cubicBezTo>
                  <a:cubicBezTo>
                    <a:pt x="1521" y="251"/>
                    <a:pt x="3042" y="-67"/>
                    <a:pt x="5476" y="12"/>
                  </a:cubicBezTo>
                  <a:cubicBezTo>
                    <a:pt x="7910" y="92"/>
                    <a:pt x="11256" y="568"/>
                    <a:pt x="14146" y="1918"/>
                  </a:cubicBezTo>
                  <a:cubicBezTo>
                    <a:pt x="17037" y="3268"/>
                    <a:pt x="19470" y="5492"/>
                    <a:pt x="20535" y="7954"/>
                  </a:cubicBezTo>
                  <a:cubicBezTo>
                    <a:pt x="21600" y="10415"/>
                    <a:pt x="21296" y="13115"/>
                    <a:pt x="19014" y="15418"/>
                  </a:cubicBezTo>
                  <a:cubicBezTo>
                    <a:pt x="16732" y="17721"/>
                    <a:pt x="12473" y="19627"/>
                    <a:pt x="8975" y="20580"/>
                  </a:cubicBezTo>
                  <a:cubicBezTo>
                    <a:pt x="5476" y="21533"/>
                    <a:pt x="2738" y="21533"/>
                    <a:pt x="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1009650" y="2099956"/>
              <a:ext cx="7499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800"/>
                  </a:moveTo>
                  <a:cubicBezTo>
                    <a:pt x="226" y="4800"/>
                    <a:pt x="451" y="4800"/>
                    <a:pt x="683" y="4200"/>
                  </a:cubicBezTo>
                  <a:cubicBezTo>
                    <a:pt x="914" y="3600"/>
                    <a:pt x="1152" y="2400"/>
                    <a:pt x="1384" y="1600"/>
                  </a:cubicBezTo>
                  <a:cubicBezTo>
                    <a:pt x="1616" y="800"/>
                    <a:pt x="1841" y="400"/>
                    <a:pt x="2076" y="200"/>
                  </a:cubicBezTo>
                  <a:cubicBezTo>
                    <a:pt x="2311" y="0"/>
                    <a:pt x="2554" y="0"/>
                    <a:pt x="2792" y="0"/>
                  </a:cubicBezTo>
                  <a:cubicBezTo>
                    <a:pt x="3030" y="0"/>
                    <a:pt x="3262" y="0"/>
                    <a:pt x="3502" y="400"/>
                  </a:cubicBezTo>
                  <a:cubicBezTo>
                    <a:pt x="3743" y="800"/>
                    <a:pt x="3993" y="1600"/>
                    <a:pt x="4228" y="2400"/>
                  </a:cubicBezTo>
                  <a:cubicBezTo>
                    <a:pt x="4463" y="3200"/>
                    <a:pt x="4682" y="4000"/>
                    <a:pt x="4902" y="4800"/>
                  </a:cubicBezTo>
                  <a:cubicBezTo>
                    <a:pt x="5121" y="5600"/>
                    <a:pt x="5341" y="6400"/>
                    <a:pt x="5566" y="7000"/>
                  </a:cubicBezTo>
                  <a:cubicBezTo>
                    <a:pt x="5792" y="7600"/>
                    <a:pt x="6023" y="8000"/>
                    <a:pt x="6258" y="8400"/>
                  </a:cubicBezTo>
                  <a:cubicBezTo>
                    <a:pt x="6493" y="8800"/>
                    <a:pt x="6731" y="9200"/>
                    <a:pt x="6974" y="9400"/>
                  </a:cubicBezTo>
                  <a:cubicBezTo>
                    <a:pt x="7218" y="9600"/>
                    <a:pt x="7468" y="9600"/>
                    <a:pt x="7718" y="9600"/>
                  </a:cubicBezTo>
                  <a:cubicBezTo>
                    <a:pt x="7968" y="9600"/>
                    <a:pt x="8218" y="9600"/>
                    <a:pt x="8471" y="9800"/>
                  </a:cubicBezTo>
                  <a:cubicBezTo>
                    <a:pt x="8724" y="10000"/>
                    <a:pt x="8980" y="10400"/>
                    <a:pt x="9236" y="10600"/>
                  </a:cubicBezTo>
                  <a:cubicBezTo>
                    <a:pt x="9492" y="10800"/>
                    <a:pt x="9748" y="10800"/>
                    <a:pt x="10007" y="11000"/>
                  </a:cubicBezTo>
                  <a:cubicBezTo>
                    <a:pt x="10267" y="11200"/>
                    <a:pt x="10529" y="11600"/>
                    <a:pt x="10791" y="12200"/>
                  </a:cubicBezTo>
                  <a:cubicBezTo>
                    <a:pt x="11053" y="12800"/>
                    <a:pt x="11315" y="13600"/>
                    <a:pt x="11571" y="14200"/>
                  </a:cubicBezTo>
                  <a:cubicBezTo>
                    <a:pt x="11827" y="14800"/>
                    <a:pt x="12077" y="15200"/>
                    <a:pt x="12324" y="15600"/>
                  </a:cubicBezTo>
                  <a:cubicBezTo>
                    <a:pt x="12571" y="16000"/>
                    <a:pt x="12815" y="16400"/>
                    <a:pt x="13050" y="16800"/>
                  </a:cubicBezTo>
                  <a:cubicBezTo>
                    <a:pt x="13284" y="17200"/>
                    <a:pt x="13510" y="17600"/>
                    <a:pt x="13754" y="18000"/>
                  </a:cubicBezTo>
                  <a:cubicBezTo>
                    <a:pt x="13998" y="18400"/>
                    <a:pt x="14260" y="18800"/>
                    <a:pt x="14513" y="19400"/>
                  </a:cubicBezTo>
                  <a:cubicBezTo>
                    <a:pt x="14766" y="20000"/>
                    <a:pt x="15010" y="20800"/>
                    <a:pt x="15254" y="21200"/>
                  </a:cubicBezTo>
                  <a:cubicBezTo>
                    <a:pt x="15497" y="21600"/>
                    <a:pt x="15741" y="21600"/>
                    <a:pt x="15985" y="21600"/>
                  </a:cubicBezTo>
                  <a:cubicBezTo>
                    <a:pt x="16229" y="21600"/>
                    <a:pt x="16473" y="21600"/>
                    <a:pt x="16714" y="21400"/>
                  </a:cubicBezTo>
                  <a:cubicBezTo>
                    <a:pt x="16954" y="21200"/>
                    <a:pt x="17192" y="20800"/>
                    <a:pt x="17424" y="20200"/>
                  </a:cubicBezTo>
                  <a:cubicBezTo>
                    <a:pt x="17656" y="19600"/>
                    <a:pt x="17881" y="18800"/>
                    <a:pt x="18101" y="18200"/>
                  </a:cubicBezTo>
                  <a:cubicBezTo>
                    <a:pt x="18320" y="17600"/>
                    <a:pt x="18533" y="17200"/>
                    <a:pt x="18759" y="16600"/>
                  </a:cubicBezTo>
                  <a:cubicBezTo>
                    <a:pt x="18985" y="16000"/>
                    <a:pt x="19222" y="15200"/>
                    <a:pt x="19460" y="14600"/>
                  </a:cubicBezTo>
                  <a:cubicBezTo>
                    <a:pt x="19698" y="14000"/>
                    <a:pt x="19936" y="13600"/>
                    <a:pt x="20173" y="13400"/>
                  </a:cubicBezTo>
                  <a:cubicBezTo>
                    <a:pt x="20411" y="13200"/>
                    <a:pt x="20649" y="13200"/>
                    <a:pt x="20868" y="12400"/>
                  </a:cubicBezTo>
                  <a:cubicBezTo>
                    <a:pt x="21088" y="11600"/>
                    <a:pt x="21289" y="10000"/>
                    <a:pt x="21408" y="9200"/>
                  </a:cubicBezTo>
                  <a:cubicBezTo>
                    <a:pt x="21527" y="8400"/>
                    <a:pt x="21563" y="8400"/>
                    <a:pt x="21600" y="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4016322" y="3614161"/>
              <a:ext cx="695379" cy="104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277" fill="norm" stroke="1" extrusionOk="0">
                  <a:moveTo>
                    <a:pt x="297" y="16255"/>
                  </a:moveTo>
                  <a:cubicBezTo>
                    <a:pt x="2136" y="14959"/>
                    <a:pt x="3974" y="13663"/>
                    <a:pt x="5911" y="12583"/>
                  </a:cubicBezTo>
                  <a:cubicBezTo>
                    <a:pt x="7847" y="11503"/>
                    <a:pt x="9883" y="10639"/>
                    <a:pt x="11852" y="9343"/>
                  </a:cubicBezTo>
                  <a:cubicBezTo>
                    <a:pt x="13822" y="8047"/>
                    <a:pt x="15726" y="6319"/>
                    <a:pt x="17203" y="4807"/>
                  </a:cubicBezTo>
                  <a:cubicBezTo>
                    <a:pt x="18680" y="3295"/>
                    <a:pt x="19731" y="1999"/>
                    <a:pt x="20420" y="1135"/>
                  </a:cubicBezTo>
                  <a:cubicBezTo>
                    <a:pt x="21109" y="271"/>
                    <a:pt x="21438" y="-161"/>
                    <a:pt x="21306" y="55"/>
                  </a:cubicBezTo>
                  <a:cubicBezTo>
                    <a:pt x="21175" y="271"/>
                    <a:pt x="20584" y="1135"/>
                    <a:pt x="19140" y="2863"/>
                  </a:cubicBezTo>
                  <a:cubicBezTo>
                    <a:pt x="17695" y="4591"/>
                    <a:pt x="15398" y="7183"/>
                    <a:pt x="13165" y="9127"/>
                  </a:cubicBezTo>
                  <a:cubicBezTo>
                    <a:pt x="10933" y="11071"/>
                    <a:pt x="8767" y="12367"/>
                    <a:pt x="6731" y="13879"/>
                  </a:cubicBezTo>
                  <a:cubicBezTo>
                    <a:pt x="4696" y="15391"/>
                    <a:pt x="2792" y="17119"/>
                    <a:pt x="1610" y="18415"/>
                  </a:cubicBezTo>
                  <a:cubicBezTo>
                    <a:pt x="429" y="19711"/>
                    <a:pt x="-31" y="20575"/>
                    <a:pt x="2" y="21007"/>
                  </a:cubicBezTo>
                  <a:cubicBezTo>
                    <a:pt x="35" y="21439"/>
                    <a:pt x="560" y="21439"/>
                    <a:pt x="1906" y="20359"/>
                  </a:cubicBezTo>
                  <a:cubicBezTo>
                    <a:pt x="3252" y="19279"/>
                    <a:pt x="5418" y="17119"/>
                    <a:pt x="7650" y="15391"/>
                  </a:cubicBezTo>
                  <a:cubicBezTo>
                    <a:pt x="9883" y="13663"/>
                    <a:pt x="12181" y="12367"/>
                    <a:pt x="14446" y="11503"/>
                  </a:cubicBezTo>
                  <a:cubicBezTo>
                    <a:pt x="16711" y="10639"/>
                    <a:pt x="18943" y="10207"/>
                    <a:pt x="19862" y="9991"/>
                  </a:cubicBezTo>
                  <a:cubicBezTo>
                    <a:pt x="20781" y="9775"/>
                    <a:pt x="20387" y="9775"/>
                    <a:pt x="19041" y="10423"/>
                  </a:cubicBezTo>
                  <a:cubicBezTo>
                    <a:pt x="17695" y="11071"/>
                    <a:pt x="15398" y="12367"/>
                    <a:pt x="13067" y="13879"/>
                  </a:cubicBezTo>
                  <a:cubicBezTo>
                    <a:pt x="10736" y="15391"/>
                    <a:pt x="8373" y="17119"/>
                    <a:pt x="6994" y="18199"/>
                  </a:cubicBezTo>
                  <a:cubicBezTo>
                    <a:pt x="5615" y="19279"/>
                    <a:pt x="5221" y="19711"/>
                    <a:pt x="4827" y="19927"/>
                  </a:cubicBezTo>
                  <a:cubicBezTo>
                    <a:pt x="4433" y="20143"/>
                    <a:pt x="4040" y="20143"/>
                    <a:pt x="4007" y="20359"/>
                  </a:cubicBezTo>
                  <a:cubicBezTo>
                    <a:pt x="3974" y="20575"/>
                    <a:pt x="4302" y="21007"/>
                    <a:pt x="5714" y="20791"/>
                  </a:cubicBezTo>
                  <a:cubicBezTo>
                    <a:pt x="7125" y="20575"/>
                    <a:pt x="9620" y="19711"/>
                    <a:pt x="12213" y="18631"/>
                  </a:cubicBezTo>
                  <a:cubicBezTo>
                    <a:pt x="14807" y="17551"/>
                    <a:pt x="17498" y="16255"/>
                    <a:pt x="19074" y="15391"/>
                  </a:cubicBezTo>
                  <a:cubicBezTo>
                    <a:pt x="20650" y="14527"/>
                    <a:pt x="21109" y="14095"/>
                    <a:pt x="21569" y="13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7658100" y="741056"/>
              <a:ext cx="254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14400"/>
                    <a:pt x="6480" y="7200"/>
                    <a:pt x="9180" y="3600"/>
                  </a:cubicBezTo>
                  <a:cubicBezTo>
                    <a:pt x="11880" y="0"/>
                    <a:pt x="14040" y="0"/>
                    <a:pt x="15660" y="0"/>
                  </a:cubicBezTo>
                  <a:cubicBezTo>
                    <a:pt x="17280" y="0"/>
                    <a:pt x="18360" y="0"/>
                    <a:pt x="18360" y="3600"/>
                  </a:cubicBezTo>
                  <a:cubicBezTo>
                    <a:pt x="18360" y="7200"/>
                    <a:pt x="17280" y="14400"/>
                    <a:pt x="14490" y="16800"/>
                  </a:cubicBezTo>
                  <a:cubicBezTo>
                    <a:pt x="11700" y="19200"/>
                    <a:pt x="7200" y="16800"/>
                    <a:pt x="4500" y="16800"/>
                  </a:cubicBezTo>
                  <a:cubicBezTo>
                    <a:pt x="1800" y="16800"/>
                    <a:pt x="900" y="19200"/>
                    <a:pt x="1260" y="20400"/>
                  </a:cubicBezTo>
                  <a:cubicBezTo>
                    <a:pt x="1620" y="21600"/>
                    <a:pt x="3240" y="21600"/>
                    <a:pt x="6840" y="18000"/>
                  </a:cubicBezTo>
                  <a:cubicBezTo>
                    <a:pt x="10440" y="14400"/>
                    <a:pt x="1602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8769350" y="763462"/>
              <a:ext cx="298450" cy="6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1054"/>
                  </a:moveTo>
                  <a:cubicBezTo>
                    <a:pt x="4136" y="309"/>
                    <a:pt x="8272" y="-436"/>
                    <a:pt x="10800" y="309"/>
                  </a:cubicBezTo>
                  <a:cubicBezTo>
                    <a:pt x="13328" y="1054"/>
                    <a:pt x="14247" y="3288"/>
                    <a:pt x="14323" y="4778"/>
                  </a:cubicBezTo>
                  <a:cubicBezTo>
                    <a:pt x="14400" y="6267"/>
                    <a:pt x="13634" y="7012"/>
                    <a:pt x="12485" y="7385"/>
                  </a:cubicBezTo>
                  <a:cubicBezTo>
                    <a:pt x="11336" y="7757"/>
                    <a:pt x="9804" y="7757"/>
                    <a:pt x="8579" y="8130"/>
                  </a:cubicBezTo>
                  <a:cubicBezTo>
                    <a:pt x="7353" y="8502"/>
                    <a:pt x="6434" y="9247"/>
                    <a:pt x="6357" y="9619"/>
                  </a:cubicBezTo>
                  <a:cubicBezTo>
                    <a:pt x="6281" y="9992"/>
                    <a:pt x="7047" y="9992"/>
                    <a:pt x="9728" y="11854"/>
                  </a:cubicBezTo>
                  <a:cubicBezTo>
                    <a:pt x="12409" y="13716"/>
                    <a:pt x="17004" y="17440"/>
                    <a:pt x="21600" y="21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10494554" y="3089426"/>
              <a:ext cx="319497" cy="316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62" fill="norm" stroke="1" extrusionOk="0">
                  <a:moveTo>
                    <a:pt x="134" y="3487"/>
                  </a:moveTo>
                  <a:cubicBezTo>
                    <a:pt x="-8" y="2776"/>
                    <a:pt x="-150" y="2066"/>
                    <a:pt x="347" y="1639"/>
                  </a:cubicBezTo>
                  <a:cubicBezTo>
                    <a:pt x="845" y="1213"/>
                    <a:pt x="1982" y="1071"/>
                    <a:pt x="3332" y="1639"/>
                  </a:cubicBezTo>
                  <a:cubicBezTo>
                    <a:pt x="4682" y="2208"/>
                    <a:pt x="6245" y="3487"/>
                    <a:pt x="7097" y="5476"/>
                  </a:cubicBezTo>
                  <a:cubicBezTo>
                    <a:pt x="7950" y="7466"/>
                    <a:pt x="8092" y="10166"/>
                    <a:pt x="7311" y="12866"/>
                  </a:cubicBezTo>
                  <a:cubicBezTo>
                    <a:pt x="6529" y="15566"/>
                    <a:pt x="4824" y="18266"/>
                    <a:pt x="3474" y="19758"/>
                  </a:cubicBezTo>
                  <a:cubicBezTo>
                    <a:pt x="2124" y="21250"/>
                    <a:pt x="1129" y="21534"/>
                    <a:pt x="632" y="21037"/>
                  </a:cubicBezTo>
                  <a:cubicBezTo>
                    <a:pt x="134" y="20539"/>
                    <a:pt x="134" y="19260"/>
                    <a:pt x="1342" y="17129"/>
                  </a:cubicBezTo>
                  <a:cubicBezTo>
                    <a:pt x="2550" y="14997"/>
                    <a:pt x="4966" y="12013"/>
                    <a:pt x="7808" y="9242"/>
                  </a:cubicBezTo>
                  <a:cubicBezTo>
                    <a:pt x="10650" y="6471"/>
                    <a:pt x="13918" y="3913"/>
                    <a:pt x="15695" y="2279"/>
                  </a:cubicBezTo>
                  <a:cubicBezTo>
                    <a:pt x="17471" y="645"/>
                    <a:pt x="17755" y="-66"/>
                    <a:pt x="17684" y="5"/>
                  </a:cubicBezTo>
                  <a:cubicBezTo>
                    <a:pt x="17613" y="76"/>
                    <a:pt x="17187" y="929"/>
                    <a:pt x="16547" y="2705"/>
                  </a:cubicBezTo>
                  <a:cubicBezTo>
                    <a:pt x="15908" y="4481"/>
                    <a:pt x="15055" y="7181"/>
                    <a:pt x="15339" y="9526"/>
                  </a:cubicBezTo>
                  <a:cubicBezTo>
                    <a:pt x="15624" y="11871"/>
                    <a:pt x="17045" y="13860"/>
                    <a:pt x="18253" y="14855"/>
                  </a:cubicBezTo>
                  <a:cubicBezTo>
                    <a:pt x="19461" y="15850"/>
                    <a:pt x="20455" y="15850"/>
                    <a:pt x="21450" y="15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10985500" y="3217556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10985499" y="3344556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00" y="14400"/>
                    <a:pt x="8400" y="7200"/>
                    <a:pt x="12000" y="3600"/>
                  </a:cubicBezTo>
                  <a:cubicBezTo>
                    <a:pt x="15600" y="0"/>
                    <a:pt x="18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11315700" y="3008006"/>
              <a:ext cx="273050" cy="421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51" y="2931"/>
                    <a:pt x="7702" y="5861"/>
                    <a:pt x="10967" y="8955"/>
                  </a:cubicBezTo>
                  <a:cubicBezTo>
                    <a:pt x="14233" y="12048"/>
                    <a:pt x="16912" y="15305"/>
                    <a:pt x="18502" y="17258"/>
                  </a:cubicBezTo>
                  <a:cubicBezTo>
                    <a:pt x="20093" y="19212"/>
                    <a:pt x="20595" y="19863"/>
                    <a:pt x="20930" y="20460"/>
                  </a:cubicBezTo>
                  <a:cubicBezTo>
                    <a:pt x="21265" y="21057"/>
                    <a:pt x="21433" y="21600"/>
                    <a:pt x="21516" y="21600"/>
                  </a:cubicBezTo>
                  <a:cubicBezTo>
                    <a:pt x="21600" y="21600"/>
                    <a:pt x="21600" y="21057"/>
                    <a:pt x="21600" y="20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11399429" y="3027056"/>
              <a:ext cx="21472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1482" y="0"/>
                  </a:moveTo>
                  <a:cubicBezTo>
                    <a:pt x="18941" y="2182"/>
                    <a:pt x="16400" y="4364"/>
                    <a:pt x="13223" y="7255"/>
                  </a:cubicBezTo>
                  <a:cubicBezTo>
                    <a:pt x="10047" y="10145"/>
                    <a:pt x="6235" y="13745"/>
                    <a:pt x="3906" y="15927"/>
                  </a:cubicBezTo>
                  <a:cubicBezTo>
                    <a:pt x="1576" y="18109"/>
                    <a:pt x="729" y="18873"/>
                    <a:pt x="306" y="19582"/>
                  </a:cubicBezTo>
                  <a:cubicBezTo>
                    <a:pt x="-118" y="20291"/>
                    <a:pt x="-118" y="20945"/>
                    <a:pt x="411" y="21273"/>
                  </a:cubicBezTo>
                  <a:cubicBezTo>
                    <a:pt x="941" y="21600"/>
                    <a:pt x="2000" y="21600"/>
                    <a:pt x="30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11722100" y="3395356"/>
              <a:ext cx="381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11734800" y="3262006"/>
              <a:ext cx="79464" cy="3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8526" y="0"/>
                  </a:moveTo>
                  <a:cubicBezTo>
                    <a:pt x="6821" y="5400"/>
                    <a:pt x="5116" y="10800"/>
                    <a:pt x="6253" y="14850"/>
                  </a:cubicBezTo>
                  <a:cubicBezTo>
                    <a:pt x="7389" y="18900"/>
                    <a:pt x="11368" y="21600"/>
                    <a:pt x="14779" y="21600"/>
                  </a:cubicBezTo>
                  <a:cubicBezTo>
                    <a:pt x="18189" y="21600"/>
                    <a:pt x="21032" y="18900"/>
                    <a:pt x="21316" y="15525"/>
                  </a:cubicBezTo>
                  <a:cubicBezTo>
                    <a:pt x="21600" y="12150"/>
                    <a:pt x="19326" y="8100"/>
                    <a:pt x="15347" y="5400"/>
                  </a:cubicBezTo>
                  <a:cubicBezTo>
                    <a:pt x="11368" y="2700"/>
                    <a:pt x="5684" y="135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11710343" y="3287140"/>
              <a:ext cx="67967" cy="222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422" fill="norm" stroke="1" extrusionOk="0">
                  <a:moveTo>
                    <a:pt x="9526" y="3694"/>
                  </a:moveTo>
                  <a:cubicBezTo>
                    <a:pt x="8217" y="6954"/>
                    <a:pt x="6908" y="10214"/>
                    <a:pt x="4944" y="12762"/>
                  </a:cubicBezTo>
                  <a:cubicBezTo>
                    <a:pt x="2981" y="15309"/>
                    <a:pt x="363" y="17143"/>
                    <a:pt x="35" y="17347"/>
                  </a:cubicBezTo>
                  <a:cubicBezTo>
                    <a:pt x="-292" y="17550"/>
                    <a:pt x="1672" y="16124"/>
                    <a:pt x="4617" y="13882"/>
                  </a:cubicBezTo>
                  <a:cubicBezTo>
                    <a:pt x="7563" y="11641"/>
                    <a:pt x="11490" y="8584"/>
                    <a:pt x="14108" y="6241"/>
                  </a:cubicBezTo>
                  <a:cubicBezTo>
                    <a:pt x="16726" y="3897"/>
                    <a:pt x="18035" y="2267"/>
                    <a:pt x="18690" y="1962"/>
                  </a:cubicBezTo>
                  <a:cubicBezTo>
                    <a:pt x="19344" y="1656"/>
                    <a:pt x="19344" y="2675"/>
                    <a:pt x="18363" y="5426"/>
                  </a:cubicBezTo>
                  <a:cubicBezTo>
                    <a:pt x="17381" y="8177"/>
                    <a:pt x="15417" y="12660"/>
                    <a:pt x="13781" y="15818"/>
                  </a:cubicBezTo>
                  <a:cubicBezTo>
                    <a:pt x="12144" y="18977"/>
                    <a:pt x="10835" y="20811"/>
                    <a:pt x="10508" y="21116"/>
                  </a:cubicBezTo>
                  <a:cubicBezTo>
                    <a:pt x="10181" y="21422"/>
                    <a:pt x="10835" y="20199"/>
                    <a:pt x="12472" y="16939"/>
                  </a:cubicBezTo>
                  <a:cubicBezTo>
                    <a:pt x="14108" y="13679"/>
                    <a:pt x="16726" y="8380"/>
                    <a:pt x="18363" y="5222"/>
                  </a:cubicBezTo>
                  <a:cubicBezTo>
                    <a:pt x="19999" y="2064"/>
                    <a:pt x="20653" y="1045"/>
                    <a:pt x="20326" y="1147"/>
                  </a:cubicBezTo>
                  <a:cubicBezTo>
                    <a:pt x="19999" y="1248"/>
                    <a:pt x="18690" y="2471"/>
                    <a:pt x="17708" y="5018"/>
                  </a:cubicBezTo>
                  <a:cubicBezTo>
                    <a:pt x="16726" y="7565"/>
                    <a:pt x="16072" y="11437"/>
                    <a:pt x="15417" y="13882"/>
                  </a:cubicBezTo>
                  <a:cubicBezTo>
                    <a:pt x="14763" y="16328"/>
                    <a:pt x="14108" y="17347"/>
                    <a:pt x="14108" y="16939"/>
                  </a:cubicBezTo>
                  <a:cubicBezTo>
                    <a:pt x="14108" y="16531"/>
                    <a:pt x="14763" y="14697"/>
                    <a:pt x="16399" y="11641"/>
                  </a:cubicBezTo>
                  <a:cubicBezTo>
                    <a:pt x="18035" y="8584"/>
                    <a:pt x="20653" y="4305"/>
                    <a:pt x="20981" y="3694"/>
                  </a:cubicBezTo>
                  <a:cubicBezTo>
                    <a:pt x="21308" y="3082"/>
                    <a:pt x="19344" y="6139"/>
                    <a:pt x="18363" y="8482"/>
                  </a:cubicBezTo>
                  <a:cubicBezTo>
                    <a:pt x="17381" y="10826"/>
                    <a:pt x="17381" y="12456"/>
                    <a:pt x="17381" y="12762"/>
                  </a:cubicBezTo>
                  <a:cubicBezTo>
                    <a:pt x="17381" y="13067"/>
                    <a:pt x="17381" y="12048"/>
                    <a:pt x="17381" y="10011"/>
                  </a:cubicBezTo>
                  <a:cubicBezTo>
                    <a:pt x="17381" y="7973"/>
                    <a:pt x="17381" y="4916"/>
                    <a:pt x="17708" y="2879"/>
                  </a:cubicBezTo>
                  <a:cubicBezTo>
                    <a:pt x="18035" y="841"/>
                    <a:pt x="18690" y="-178"/>
                    <a:pt x="19017" y="26"/>
                  </a:cubicBezTo>
                  <a:cubicBezTo>
                    <a:pt x="19344" y="230"/>
                    <a:pt x="19344" y="1656"/>
                    <a:pt x="19017" y="4916"/>
                  </a:cubicBezTo>
                  <a:cubicBezTo>
                    <a:pt x="18690" y="8177"/>
                    <a:pt x="18035" y="13271"/>
                    <a:pt x="18035" y="16328"/>
                  </a:cubicBezTo>
                  <a:cubicBezTo>
                    <a:pt x="18035" y="19384"/>
                    <a:pt x="18690" y="20403"/>
                    <a:pt x="19344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10408075" y="4082335"/>
              <a:ext cx="154422" cy="598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89" fill="norm" stroke="1" extrusionOk="0">
                  <a:moveTo>
                    <a:pt x="2568" y="7488"/>
                  </a:moveTo>
                  <a:cubicBezTo>
                    <a:pt x="2860" y="9997"/>
                    <a:pt x="3152" y="12507"/>
                    <a:pt x="2860" y="14599"/>
                  </a:cubicBezTo>
                  <a:cubicBezTo>
                    <a:pt x="2568" y="16690"/>
                    <a:pt x="1692" y="18364"/>
                    <a:pt x="1109" y="19543"/>
                  </a:cubicBezTo>
                  <a:cubicBezTo>
                    <a:pt x="525" y="20721"/>
                    <a:pt x="233" y="21406"/>
                    <a:pt x="87" y="21482"/>
                  </a:cubicBezTo>
                  <a:cubicBezTo>
                    <a:pt x="-59" y="21558"/>
                    <a:pt x="-59" y="21026"/>
                    <a:pt x="379" y="19466"/>
                  </a:cubicBezTo>
                  <a:cubicBezTo>
                    <a:pt x="817" y="17907"/>
                    <a:pt x="1692" y="15321"/>
                    <a:pt x="2860" y="12583"/>
                  </a:cubicBezTo>
                  <a:cubicBezTo>
                    <a:pt x="4027" y="9845"/>
                    <a:pt x="5487" y="6955"/>
                    <a:pt x="6655" y="5016"/>
                  </a:cubicBezTo>
                  <a:cubicBezTo>
                    <a:pt x="7822" y="3076"/>
                    <a:pt x="8698" y="2088"/>
                    <a:pt x="9573" y="1403"/>
                  </a:cubicBezTo>
                  <a:cubicBezTo>
                    <a:pt x="10449" y="719"/>
                    <a:pt x="11325" y="338"/>
                    <a:pt x="12492" y="148"/>
                  </a:cubicBezTo>
                  <a:cubicBezTo>
                    <a:pt x="13660" y="-42"/>
                    <a:pt x="15119" y="-42"/>
                    <a:pt x="16287" y="110"/>
                  </a:cubicBezTo>
                  <a:cubicBezTo>
                    <a:pt x="17455" y="262"/>
                    <a:pt x="18330" y="566"/>
                    <a:pt x="19352" y="1365"/>
                  </a:cubicBezTo>
                  <a:cubicBezTo>
                    <a:pt x="20373" y="2164"/>
                    <a:pt x="21541" y="3457"/>
                    <a:pt x="21249" y="4750"/>
                  </a:cubicBezTo>
                  <a:cubicBezTo>
                    <a:pt x="20957" y="6043"/>
                    <a:pt x="19206" y="7335"/>
                    <a:pt x="17455" y="8134"/>
                  </a:cubicBezTo>
                  <a:cubicBezTo>
                    <a:pt x="15703" y="8933"/>
                    <a:pt x="13952" y="9237"/>
                    <a:pt x="12200" y="9389"/>
                  </a:cubicBezTo>
                  <a:cubicBezTo>
                    <a:pt x="10449" y="9541"/>
                    <a:pt x="8698" y="9541"/>
                    <a:pt x="7384" y="9389"/>
                  </a:cubicBezTo>
                  <a:cubicBezTo>
                    <a:pt x="6071" y="9237"/>
                    <a:pt x="5195" y="8933"/>
                    <a:pt x="4319" y="8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10572749" y="4316106"/>
              <a:ext cx="67735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3677"/>
                    <a:pt x="8100" y="7353"/>
                    <a:pt x="11475" y="10570"/>
                  </a:cubicBezTo>
                  <a:cubicBezTo>
                    <a:pt x="14850" y="13787"/>
                    <a:pt x="17550" y="16545"/>
                    <a:pt x="19237" y="18498"/>
                  </a:cubicBezTo>
                  <a:cubicBezTo>
                    <a:pt x="20925" y="20451"/>
                    <a:pt x="21600" y="21600"/>
                    <a:pt x="21600" y="21600"/>
                  </a:cubicBezTo>
                  <a:cubicBezTo>
                    <a:pt x="21600" y="21600"/>
                    <a:pt x="20925" y="20451"/>
                    <a:pt x="20250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10576640" y="4328806"/>
              <a:ext cx="78660" cy="181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85" fill="norm" stroke="1" extrusionOk="0">
                  <a:moveTo>
                    <a:pt x="21124" y="0"/>
                  </a:moveTo>
                  <a:cubicBezTo>
                    <a:pt x="18282" y="2260"/>
                    <a:pt x="15440" y="4521"/>
                    <a:pt x="12029" y="7660"/>
                  </a:cubicBezTo>
                  <a:cubicBezTo>
                    <a:pt x="8619" y="10800"/>
                    <a:pt x="4640" y="14819"/>
                    <a:pt x="2366" y="17456"/>
                  </a:cubicBezTo>
                  <a:cubicBezTo>
                    <a:pt x="92" y="20093"/>
                    <a:pt x="-476" y="21349"/>
                    <a:pt x="377" y="21474"/>
                  </a:cubicBezTo>
                  <a:cubicBezTo>
                    <a:pt x="1229" y="21600"/>
                    <a:pt x="3503" y="20595"/>
                    <a:pt x="5777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10727442" y="4104544"/>
              <a:ext cx="137409" cy="27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263" fill="norm" stroke="1" extrusionOk="0">
                  <a:moveTo>
                    <a:pt x="21246" y="2119"/>
                  </a:moveTo>
                  <a:cubicBezTo>
                    <a:pt x="20264" y="1301"/>
                    <a:pt x="19282" y="483"/>
                    <a:pt x="17810" y="155"/>
                  </a:cubicBezTo>
                  <a:cubicBezTo>
                    <a:pt x="16337" y="-172"/>
                    <a:pt x="14373" y="-8"/>
                    <a:pt x="12410" y="892"/>
                  </a:cubicBezTo>
                  <a:cubicBezTo>
                    <a:pt x="10446" y="1792"/>
                    <a:pt x="8482" y="3428"/>
                    <a:pt x="6355" y="6210"/>
                  </a:cubicBezTo>
                  <a:cubicBezTo>
                    <a:pt x="4228" y="8992"/>
                    <a:pt x="1937" y="12919"/>
                    <a:pt x="791" y="15537"/>
                  </a:cubicBezTo>
                  <a:cubicBezTo>
                    <a:pt x="-354" y="18155"/>
                    <a:pt x="-354" y="19464"/>
                    <a:pt x="1446" y="20283"/>
                  </a:cubicBezTo>
                  <a:cubicBezTo>
                    <a:pt x="3246" y="21101"/>
                    <a:pt x="6846" y="21428"/>
                    <a:pt x="9464" y="21183"/>
                  </a:cubicBezTo>
                  <a:cubicBezTo>
                    <a:pt x="12082" y="20937"/>
                    <a:pt x="13719" y="20119"/>
                    <a:pt x="15355" y="19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10864286" y="4185843"/>
              <a:ext cx="152964" cy="170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203" fill="norm" stroke="1" extrusionOk="0">
                  <a:moveTo>
                    <a:pt x="967" y="2777"/>
                  </a:moveTo>
                  <a:cubicBezTo>
                    <a:pt x="375" y="1459"/>
                    <a:pt x="-217" y="142"/>
                    <a:pt x="79" y="11"/>
                  </a:cubicBezTo>
                  <a:cubicBezTo>
                    <a:pt x="375" y="-121"/>
                    <a:pt x="1558" y="933"/>
                    <a:pt x="3334" y="3303"/>
                  </a:cubicBezTo>
                  <a:cubicBezTo>
                    <a:pt x="5109" y="5674"/>
                    <a:pt x="7476" y="9362"/>
                    <a:pt x="8068" y="12523"/>
                  </a:cubicBezTo>
                  <a:cubicBezTo>
                    <a:pt x="8660" y="15684"/>
                    <a:pt x="7476" y="18318"/>
                    <a:pt x="5997" y="19767"/>
                  </a:cubicBezTo>
                  <a:cubicBezTo>
                    <a:pt x="4517" y="21216"/>
                    <a:pt x="2742" y="21479"/>
                    <a:pt x="1706" y="20952"/>
                  </a:cubicBezTo>
                  <a:cubicBezTo>
                    <a:pt x="671" y="20425"/>
                    <a:pt x="375" y="19108"/>
                    <a:pt x="2002" y="16211"/>
                  </a:cubicBezTo>
                  <a:cubicBezTo>
                    <a:pt x="3630" y="13313"/>
                    <a:pt x="7180" y="8835"/>
                    <a:pt x="9547" y="6069"/>
                  </a:cubicBezTo>
                  <a:cubicBezTo>
                    <a:pt x="11915" y="3303"/>
                    <a:pt x="13098" y="2250"/>
                    <a:pt x="13690" y="2381"/>
                  </a:cubicBezTo>
                  <a:cubicBezTo>
                    <a:pt x="14282" y="2513"/>
                    <a:pt x="14282" y="3830"/>
                    <a:pt x="13986" y="6464"/>
                  </a:cubicBezTo>
                  <a:cubicBezTo>
                    <a:pt x="13690" y="9099"/>
                    <a:pt x="13098" y="13050"/>
                    <a:pt x="13098" y="15684"/>
                  </a:cubicBezTo>
                  <a:cubicBezTo>
                    <a:pt x="13098" y="18318"/>
                    <a:pt x="13690" y="19635"/>
                    <a:pt x="14725" y="20294"/>
                  </a:cubicBezTo>
                  <a:cubicBezTo>
                    <a:pt x="15761" y="20952"/>
                    <a:pt x="17241" y="20952"/>
                    <a:pt x="18424" y="20425"/>
                  </a:cubicBezTo>
                  <a:cubicBezTo>
                    <a:pt x="19608" y="19899"/>
                    <a:pt x="20495" y="18845"/>
                    <a:pt x="21383" y="17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11061649" y="4138306"/>
              <a:ext cx="39889" cy="23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83" h="21315" fill="norm" stroke="1" extrusionOk="0">
                  <a:moveTo>
                    <a:pt x="3110" y="0"/>
                  </a:moveTo>
                  <a:cubicBezTo>
                    <a:pt x="10310" y="4205"/>
                    <a:pt x="17510" y="8411"/>
                    <a:pt x="19053" y="11756"/>
                  </a:cubicBezTo>
                  <a:cubicBezTo>
                    <a:pt x="20596" y="15101"/>
                    <a:pt x="16482" y="17586"/>
                    <a:pt x="11853" y="19211"/>
                  </a:cubicBezTo>
                  <a:cubicBezTo>
                    <a:pt x="7225" y="20835"/>
                    <a:pt x="2082" y="21600"/>
                    <a:pt x="539" y="21218"/>
                  </a:cubicBezTo>
                  <a:cubicBezTo>
                    <a:pt x="-1004" y="20835"/>
                    <a:pt x="1053" y="19306"/>
                    <a:pt x="3110" y="17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1233149" y="4220856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1226800" y="4309756"/>
              <a:ext cx="133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6457"/>
                    <a:pt x="6857" y="11314"/>
                    <a:pt x="10457" y="7714"/>
                  </a:cubicBezTo>
                  <a:cubicBezTo>
                    <a:pt x="14057" y="4114"/>
                    <a:pt x="1782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0606147" y="3824710"/>
              <a:ext cx="201553" cy="179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082" fill="norm" stroke="1" extrusionOk="0">
                  <a:moveTo>
                    <a:pt x="4550" y="9224"/>
                  </a:moveTo>
                  <a:cubicBezTo>
                    <a:pt x="3875" y="11707"/>
                    <a:pt x="3200" y="14190"/>
                    <a:pt x="2413" y="16424"/>
                  </a:cubicBezTo>
                  <a:cubicBezTo>
                    <a:pt x="1625" y="18659"/>
                    <a:pt x="725" y="20645"/>
                    <a:pt x="275" y="21018"/>
                  </a:cubicBezTo>
                  <a:cubicBezTo>
                    <a:pt x="-175" y="21390"/>
                    <a:pt x="-175" y="20149"/>
                    <a:pt x="1063" y="17169"/>
                  </a:cubicBezTo>
                  <a:cubicBezTo>
                    <a:pt x="2300" y="14190"/>
                    <a:pt x="4775" y="9473"/>
                    <a:pt x="6350" y="6618"/>
                  </a:cubicBezTo>
                  <a:cubicBezTo>
                    <a:pt x="7925" y="3762"/>
                    <a:pt x="8600" y="2769"/>
                    <a:pt x="9388" y="1776"/>
                  </a:cubicBezTo>
                  <a:cubicBezTo>
                    <a:pt x="10175" y="783"/>
                    <a:pt x="11075" y="-210"/>
                    <a:pt x="11750" y="38"/>
                  </a:cubicBezTo>
                  <a:cubicBezTo>
                    <a:pt x="12425" y="287"/>
                    <a:pt x="12875" y="1776"/>
                    <a:pt x="14450" y="4756"/>
                  </a:cubicBezTo>
                  <a:cubicBezTo>
                    <a:pt x="16025" y="7735"/>
                    <a:pt x="18725" y="12204"/>
                    <a:pt x="21425" y="16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1252149" y="3779795"/>
              <a:ext cx="97773" cy="187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2" h="21448" fill="norm" stroke="1" extrusionOk="0">
                  <a:moveTo>
                    <a:pt x="1333" y="3974"/>
                  </a:moveTo>
                  <a:cubicBezTo>
                    <a:pt x="452" y="2760"/>
                    <a:pt x="-430" y="1547"/>
                    <a:pt x="231" y="819"/>
                  </a:cubicBezTo>
                  <a:cubicBezTo>
                    <a:pt x="892" y="91"/>
                    <a:pt x="3097" y="-152"/>
                    <a:pt x="6403" y="91"/>
                  </a:cubicBezTo>
                  <a:cubicBezTo>
                    <a:pt x="9709" y="333"/>
                    <a:pt x="14117" y="1061"/>
                    <a:pt x="16982" y="1911"/>
                  </a:cubicBezTo>
                  <a:cubicBezTo>
                    <a:pt x="19848" y="2760"/>
                    <a:pt x="21170" y="3731"/>
                    <a:pt x="19848" y="5673"/>
                  </a:cubicBezTo>
                  <a:cubicBezTo>
                    <a:pt x="18525" y="7614"/>
                    <a:pt x="14558" y="10527"/>
                    <a:pt x="11472" y="12468"/>
                  </a:cubicBezTo>
                  <a:cubicBezTo>
                    <a:pt x="8386" y="14410"/>
                    <a:pt x="6182" y="15381"/>
                    <a:pt x="5962" y="16715"/>
                  </a:cubicBezTo>
                  <a:cubicBezTo>
                    <a:pt x="5741" y="18050"/>
                    <a:pt x="7505" y="19749"/>
                    <a:pt x="9268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1283950" y="4049406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6115318" y="2985781"/>
              <a:ext cx="26643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493" y="0"/>
                  </a:moveTo>
                  <a:cubicBezTo>
                    <a:pt x="19188" y="1050"/>
                    <a:pt x="16883" y="2100"/>
                    <a:pt x="15047" y="3112"/>
                  </a:cubicBezTo>
                  <a:cubicBezTo>
                    <a:pt x="13212" y="4125"/>
                    <a:pt x="11846" y="5100"/>
                    <a:pt x="10949" y="5813"/>
                  </a:cubicBezTo>
                  <a:cubicBezTo>
                    <a:pt x="10053" y="6525"/>
                    <a:pt x="9626" y="6975"/>
                    <a:pt x="9626" y="7238"/>
                  </a:cubicBezTo>
                  <a:cubicBezTo>
                    <a:pt x="9626" y="7500"/>
                    <a:pt x="10053" y="7575"/>
                    <a:pt x="10906" y="7650"/>
                  </a:cubicBezTo>
                  <a:cubicBezTo>
                    <a:pt x="11760" y="7725"/>
                    <a:pt x="13041" y="7800"/>
                    <a:pt x="13895" y="7875"/>
                  </a:cubicBezTo>
                  <a:cubicBezTo>
                    <a:pt x="14748" y="7950"/>
                    <a:pt x="15175" y="8025"/>
                    <a:pt x="15559" y="8175"/>
                  </a:cubicBezTo>
                  <a:cubicBezTo>
                    <a:pt x="15944" y="8325"/>
                    <a:pt x="16285" y="8550"/>
                    <a:pt x="16499" y="8888"/>
                  </a:cubicBezTo>
                  <a:cubicBezTo>
                    <a:pt x="16712" y="9225"/>
                    <a:pt x="16797" y="9675"/>
                    <a:pt x="16456" y="10200"/>
                  </a:cubicBezTo>
                  <a:cubicBezTo>
                    <a:pt x="16114" y="10725"/>
                    <a:pt x="15346" y="11325"/>
                    <a:pt x="14108" y="12225"/>
                  </a:cubicBezTo>
                  <a:cubicBezTo>
                    <a:pt x="12870" y="13125"/>
                    <a:pt x="11163" y="14325"/>
                    <a:pt x="9199" y="15488"/>
                  </a:cubicBezTo>
                  <a:cubicBezTo>
                    <a:pt x="7235" y="16650"/>
                    <a:pt x="5016" y="17775"/>
                    <a:pt x="3692" y="18450"/>
                  </a:cubicBezTo>
                  <a:cubicBezTo>
                    <a:pt x="2369" y="19125"/>
                    <a:pt x="1942" y="19350"/>
                    <a:pt x="1387" y="19650"/>
                  </a:cubicBezTo>
                  <a:cubicBezTo>
                    <a:pt x="832" y="19950"/>
                    <a:pt x="149" y="20325"/>
                    <a:pt x="21" y="20550"/>
                  </a:cubicBezTo>
                  <a:cubicBezTo>
                    <a:pt x="-107" y="20775"/>
                    <a:pt x="320" y="20850"/>
                    <a:pt x="2155" y="20888"/>
                  </a:cubicBezTo>
                  <a:cubicBezTo>
                    <a:pt x="3991" y="20925"/>
                    <a:pt x="7235" y="20925"/>
                    <a:pt x="10266" y="20925"/>
                  </a:cubicBezTo>
                  <a:cubicBezTo>
                    <a:pt x="13297" y="20925"/>
                    <a:pt x="16114" y="20925"/>
                    <a:pt x="17736" y="20925"/>
                  </a:cubicBezTo>
                  <a:cubicBezTo>
                    <a:pt x="19359" y="20925"/>
                    <a:pt x="19785" y="20925"/>
                    <a:pt x="20084" y="21038"/>
                  </a:cubicBezTo>
                  <a:cubicBezTo>
                    <a:pt x="20383" y="21150"/>
                    <a:pt x="20554" y="21375"/>
                    <a:pt x="207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3432175" y="3315981"/>
              <a:ext cx="136525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8" y="16800"/>
                    <a:pt x="9377" y="12000"/>
                    <a:pt x="12977" y="8400"/>
                  </a:cubicBezTo>
                  <a:cubicBezTo>
                    <a:pt x="16577" y="4800"/>
                    <a:pt x="1908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3451225" y="3347731"/>
              <a:ext cx="171450" cy="41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6615"/>
                    <a:pt x="8533" y="11631"/>
                    <a:pt x="12133" y="8031"/>
                  </a:cubicBezTo>
                  <a:cubicBezTo>
                    <a:pt x="15733" y="4431"/>
                    <a:pt x="18667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6603974" y="3043801"/>
              <a:ext cx="127026" cy="231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51" fill="norm" stroke="1" extrusionOk="0">
                  <a:moveTo>
                    <a:pt x="540" y="1093"/>
                  </a:moveTo>
                  <a:cubicBezTo>
                    <a:pt x="183" y="604"/>
                    <a:pt x="-174" y="115"/>
                    <a:pt x="94" y="18"/>
                  </a:cubicBezTo>
                  <a:cubicBezTo>
                    <a:pt x="362" y="-80"/>
                    <a:pt x="1254" y="213"/>
                    <a:pt x="2682" y="1435"/>
                  </a:cubicBezTo>
                  <a:cubicBezTo>
                    <a:pt x="4110" y="2657"/>
                    <a:pt x="6074" y="4807"/>
                    <a:pt x="8305" y="7299"/>
                  </a:cubicBezTo>
                  <a:cubicBezTo>
                    <a:pt x="10537" y="9791"/>
                    <a:pt x="13036" y="12626"/>
                    <a:pt x="14732" y="14678"/>
                  </a:cubicBezTo>
                  <a:cubicBezTo>
                    <a:pt x="16428" y="16731"/>
                    <a:pt x="17320" y="18001"/>
                    <a:pt x="18124" y="19077"/>
                  </a:cubicBezTo>
                  <a:cubicBezTo>
                    <a:pt x="18927" y="20152"/>
                    <a:pt x="19641" y="21031"/>
                    <a:pt x="20176" y="21276"/>
                  </a:cubicBezTo>
                  <a:cubicBezTo>
                    <a:pt x="20712" y="21520"/>
                    <a:pt x="21069" y="21129"/>
                    <a:pt x="21426" y="20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6622445" y="3042931"/>
              <a:ext cx="12760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21523" y="0"/>
                  </a:moveTo>
                  <a:cubicBezTo>
                    <a:pt x="20630" y="0"/>
                    <a:pt x="19738" y="0"/>
                    <a:pt x="18756" y="495"/>
                  </a:cubicBezTo>
                  <a:cubicBezTo>
                    <a:pt x="17774" y="990"/>
                    <a:pt x="16703" y="1980"/>
                    <a:pt x="15097" y="3870"/>
                  </a:cubicBezTo>
                  <a:cubicBezTo>
                    <a:pt x="13490" y="5760"/>
                    <a:pt x="11348" y="8550"/>
                    <a:pt x="8849" y="11250"/>
                  </a:cubicBezTo>
                  <a:cubicBezTo>
                    <a:pt x="6349" y="13950"/>
                    <a:pt x="3493" y="16560"/>
                    <a:pt x="1887" y="18090"/>
                  </a:cubicBezTo>
                  <a:cubicBezTo>
                    <a:pt x="280" y="19620"/>
                    <a:pt x="-77" y="20070"/>
                    <a:pt x="12" y="20475"/>
                  </a:cubicBezTo>
                  <a:cubicBezTo>
                    <a:pt x="102" y="20880"/>
                    <a:pt x="637" y="21240"/>
                    <a:pt x="11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6791325" y="3236606"/>
              <a:ext cx="3175" cy="79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6781800" y="3162358"/>
              <a:ext cx="22225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21600" y="11040"/>
                  </a:moveTo>
                  <a:cubicBezTo>
                    <a:pt x="16457" y="4868"/>
                    <a:pt x="11314" y="-1303"/>
                    <a:pt x="7714" y="240"/>
                  </a:cubicBezTo>
                  <a:cubicBezTo>
                    <a:pt x="4114" y="1783"/>
                    <a:pt x="2057" y="11040"/>
                    <a:pt x="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6911975" y="3227081"/>
              <a:ext cx="3175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4144433" y="3649591"/>
              <a:ext cx="485283" cy="25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400" fill="norm" stroke="1" extrusionOk="0">
                  <a:moveTo>
                    <a:pt x="659" y="21400"/>
                  </a:moveTo>
                  <a:cubicBezTo>
                    <a:pt x="329" y="21400"/>
                    <a:pt x="0" y="21400"/>
                    <a:pt x="0" y="21400"/>
                  </a:cubicBezTo>
                  <a:cubicBezTo>
                    <a:pt x="0" y="21400"/>
                    <a:pt x="329" y="21400"/>
                    <a:pt x="1365" y="19600"/>
                  </a:cubicBezTo>
                  <a:cubicBezTo>
                    <a:pt x="2400" y="17800"/>
                    <a:pt x="4141" y="14200"/>
                    <a:pt x="5976" y="10600"/>
                  </a:cubicBezTo>
                  <a:cubicBezTo>
                    <a:pt x="7812" y="7000"/>
                    <a:pt x="9741" y="3400"/>
                    <a:pt x="11647" y="1600"/>
                  </a:cubicBezTo>
                  <a:cubicBezTo>
                    <a:pt x="13553" y="-200"/>
                    <a:pt x="15435" y="-200"/>
                    <a:pt x="16988" y="250"/>
                  </a:cubicBezTo>
                  <a:cubicBezTo>
                    <a:pt x="18541" y="700"/>
                    <a:pt x="19765" y="1600"/>
                    <a:pt x="20518" y="2950"/>
                  </a:cubicBezTo>
                  <a:cubicBezTo>
                    <a:pt x="21271" y="4300"/>
                    <a:pt x="21553" y="6100"/>
                    <a:pt x="21576" y="8800"/>
                  </a:cubicBezTo>
                  <a:cubicBezTo>
                    <a:pt x="21600" y="11500"/>
                    <a:pt x="21365" y="15100"/>
                    <a:pt x="21129" y="18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4273550" y="3671581"/>
              <a:ext cx="327025" cy="2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39" y="21600"/>
                  </a:moveTo>
                  <a:cubicBezTo>
                    <a:pt x="419" y="20800"/>
                    <a:pt x="0" y="20000"/>
                    <a:pt x="0" y="19600"/>
                  </a:cubicBezTo>
                  <a:cubicBezTo>
                    <a:pt x="0" y="19200"/>
                    <a:pt x="419" y="19200"/>
                    <a:pt x="1783" y="18000"/>
                  </a:cubicBezTo>
                  <a:cubicBezTo>
                    <a:pt x="3146" y="16800"/>
                    <a:pt x="5452" y="14400"/>
                    <a:pt x="8039" y="12400"/>
                  </a:cubicBezTo>
                  <a:cubicBezTo>
                    <a:pt x="10625" y="10400"/>
                    <a:pt x="13491" y="8800"/>
                    <a:pt x="15798" y="6800"/>
                  </a:cubicBezTo>
                  <a:cubicBezTo>
                    <a:pt x="18105" y="4800"/>
                    <a:pt x="1985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7185025" y="3027056"/>
              <a:ext cx="3175" cy="187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49"/>
                    <a:pt x="7200" y="8298"/>
                    <a:pt x="3600" y="11898"/>
                  </a:cubicBezTo>
                  <a:cubicBezTo>
                    <a:pt x="0" y="15498"/>
                    <a:pt x="0" y="185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7099300" y="3284231"/>
              <a:ext cx="18732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95" y="0"/>
                    <a:pt x="6590" y="0"/>
                    <a:pt x="10190" y="3600"/>
                  </a:cubicBezTo>
                  <a:cubicBezTo>
                    <a:pt x="13790" y="7200"/>
                    <a:pt x="1769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7133093" y="3379760"/>
              <a:ext cx="112258" cy="139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0923" fill="norm" stroke="1" extrusionOk="0">
                  <a:moveTo>
                    <a:pt x="2033" y="3293"/>
                  </a:moveTo>
                  <a:cubicBezTo>
                    <a:pt x="1629" y="7105"/>
                    <a:pt x="1225" y="10917"/>
                    <a:pt x="922" y="13696"/>
                  </a:cubicBezTo>
                  <a:cubicBezTo>
                    <a:pt x="619" y="16476"/>
                    <a:pt x="418" y="18223"/>
                    <a:pt x="216" y="19493"/>
                  </a:cubicBezTo>
                  <a:cubicBezTo>
                    <a:pt x="14" y="20764"/>
                    <a:pt x="-188" y="21558"/>
                    <a:pt x="317" y="19414"/>
                  </a:cubicBezTo>
                  <a:cubicBezTo>
                    <a:pt x="821" y="17270"/>
                    <a:pt x="2033" y="12187"/>
                    <a:pt x="3244" y="8852"/>
                  </a:cubicBezTo>
                  <a:cubicBezTo>
                    <a:pt x="4455" y="5517"/>
                    <a:pt x="5666" y="3929"/>
                    <a:pt x="6575" y="2817"/>
                  </a:cubicBezTo>
                  <a:cubicBezTo>
                    <a:pt x="7483" y="1705"/>
                    <a:pt x="8089" y="1070"/>
                    <a:pt x="8896" y="673"/>
                  </a:cubicBezTo>
                  <a:cubicBezTo>
                    <a:pt x="9704" y="276"/>
                    <a:pt x="10713" y="117"/>
                    <a:pt x="11823" y="37"/>
                  </a:cubicBezTo>
                  <a:cubicBezTo>
                    <a:pt x="12933" y="-42"/>
                    <a:pt x="14145" y="-42"/>
                    <a:pt x="15457" y="514"/>
                  </a:cubicBezTo>
                  <a:cubicBezTo>
                    <a:pt x="16769" y="1070"/>
                    <a:pt x="18182" y="2182"/>
                    <a:pt x="19191" y="4723"/>
                  </a:cubicBezTo>
                  <a:cubicBezTo>
                    <a:pt x="20201" y="7264"/>
                    <a:pt x="20806" y="11234"/>
                    <a:pt x="21109" y="14173"/>
                  </a:cubicBezTo>
                  <a:cubicBezTo>
                    <a:pt x="21412" y="17111"/>
                    <a:pt x="21412" y="19017"/>
                    <a:pt x="21412" y="20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6076950" y="3446156"/>
              <a:ext cx="3175" cy="6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6089650" y="3389006"/>
              <a:ext cx="3175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6137275" y="3430281"/>
              <a:ext cx="41275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6137275" y="3496956"/>
              <a:ext cx="50800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6261100" y="3449331"/>
              <a:ext cx="127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6219824" y="2876679"/>
              <a:ext cx="81493" cy="8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7995"/>
                  </a:moveTo>
                  <a:cubicBezTo>
                    <a:pt x="0" y="10566"/>
                    <a:pt x="0" y="13138"/>
                    <a:pt x="0" y="15323"/>
                  </a:cubicBezTo>
                  <a:cubicBezTo>
                    <a:pt x="0" y="17509"/>
                    <a:pt x="0" y="19309"/>
                    <a:pt x="140" y="19438"/>
                  </a:cubicBezTo>
                  <a:cubicBezTo>
                    <a:pt x="281" y="19566"/>
                    <a:pt x="561" y="18023"/>
                    <a:pt x="1403" y="14680"/>
                  </a:cubicBezTo>
                  <a:cubicBezTo>
                    <a:pt x="2244" y="11338"/>
                    <a:pt x="3647" y="6195"/>
                    <a:pt x="4909" y="3238"/>
                  </a:cubicBezTo>
                  <a:cubicBezTo>
                    <a:pt x="6171" y="280"/>
                    <a:pt x="7294" y="-491"/>
                    <a:pt x="9678" y="280"/>
                  </a:cubicBezTo>
                  <a:cubicBezTo>
                    <a:pt x="12062" y="1052"/>
                    <a:pt x="15709" y="3366"/>
                    <a:pt x="18094" y="6195"/>
                  </a:cubicBezTo>
                  <a:cubicBezTo>
                    <a:pt x="20478" y="9023"/>
                    <a:pt x="21600" y="12366"/>
                    <a:pt x="21600" y="14938"/>
                  </a:cubicBezTo>
                  <a:cubicBezTo>
                    <a:pt x="21600" y="17509"/>
                    <a:pt x="20478" y="19309"/>
                    <a:pt x="19356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7617110" y="3255238"/>
              <a:ext cx="204982" cy="2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0" fill="norm" stroke="1" extrusionOk="0">
                  <a:moveTo>
                    <a:pt x="0" y="20080"/>
                  </a:moveTo>
                  <a:cubicBezTo>
                    <a:pt x="5055" y="11244"/>
                    <a:pt x="10111" y="2407"/>
                    <a:pt x="13711" y="444"/>
                  </a:cubicBezTo>
                  <a:cubicBezTo>
                    <a:pt x="17311" y="-1520"/>
                    <a:pt x="19455" y="3389"/>
                    <a:pt x="21600" y="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7646185" y="3415809"/>
              <a:ext cx="141017" cy="8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227" y="0"/>
                  </a:moveTo>
                  <a:cubicBezTo>
                    <a:pt x="1113" y="3600"/>
                    <a:pt x="0" y="7200"/>
                    <a:pt x="0" y="9000"/>
                  </a:cubicBezTo>
                  <a:cubicBezTo>
                    <a:pt x="0" y="10800"/>
                    <a:pt x="1113" y="10800"/>
                    <a:pt x="4899" y="12600"/>
                  </a:cubicBezTo>
                  <a:cubicBezTo>
                    <a:pt x="8685" y="14400"/>
                    <a:pt x="15142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8118660" y="3145409"/>
              <a:ext cx="165730" cy="300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1" y="2400"/>
                    <a:pt x="6442" y="4800"/>
                    <a:pt x="9758" y="7878"/>
                  </a:cubicBezTo>
                  <a:cubicBezTo>
                    <a:pt x="13074" y="10957"/>
                    <a:pt x="16484" y="14713"/>
                    <a:pt x="18474" y="17113"/>
                  </a:cubicBezTo>
                  <a:cubicBezTo>
                    <a:pt x="20463" y="19513"/>
                    <a:pt x="21032" y="205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8119307" y="3161554"/>
              <a:ext cx="239225" cy="324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353" fill="norm" stroke="1" extrusionOk="0">
                  <a:moveTo>
                    <a:pt x="21542" y="85"/>
                  </a:moveTo>
                  <a:cubicBezTo>
                    <a:pt x="20757" y="-10"/>
                    <a:pt x="19971" y="-106"/>
                    <a:pt x="18989" y="276"/>
                  </a:cubicBezTo>
                  <a:cubicBezTo>
                    <a:pt x="18007" y="659"/>
                    <a:pt x="16829" y="1519"/>
                    <a:pt x="15062" y="3526"/>
                  </a:cubicBezTo>
                  <a:cubicBezTo>
                    <a:pt x="13295" y="5533"/>
                    <a:pt x="10938" y="8687"/>
                    <a:pt x="8517" y="11554"/>
                  </a:cubicBezTo>
                  <a:cubicBezTo>
                    <a:pt x="6095" y="14421"/>
                    <a:pt x="3607" y="17002"/>
                    <a:pt x="2102" y="18675"/>
                  </a:cubicBezTo>
                  <a:cubicBezTo>
                    <a:pt x="597" y="20347"/>
                    <a:pt x="73" y="21112"/>
                    <a:pt x="7" y="21303"/>
                  </a:cubicBezTo>
                  <a:cubicBezTo>
                    <a:pt x="-58" y="21494"/>
                    <a:pt x="335" y="21112"/>
                    <a:pt x="924" y="20538"/>
                  </a:cubicBezTo>
                  <a:cubicBezTo>
                    <a:pt x="1513" y="19965"/>
                    <a:pt x="2298" y="19200"/>
                    <a:pt x="3084" y="18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8040156" y="3010208"/>
              <a:ext cx="383796" cy="56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64" y="18277"/>
                    <a:pt x="2127" y="14954"/>
                    <a:pt x="4091" y="11908"/>
                  </a:cubicBezTo>
                  <a:cubicBezTo>
                    <a:pt x="6055" y="8862"/>
                    <a:pt x="8918" y="6092"/>
                    <a:pt x="11986" y="4154"/>
                  </a:cubicBezTo>
                  <a:cubicBezTo>
                    <a:pt x="15055" y="2215"/>
                    <a:pt x="18327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6848972" y="4944756"/>
              <a:ext cx="339229" cy="319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21501" y="0"/>
                  </a:moveTo>
                  <a:cubicBezTo>
                    <a:pt x="20696" y="386"/>
                    <a:pt x="19891" y="773"/>
                    <a:pt x="19354" y="1217"/>
                  </a:cubicBezTo>
                  <a:cubicBezTo>
                    <a:pt x="18818" y="1660"/>
                    <a:pt x="18549" y="2161"/>
                    <a:pt x="18214" y="2662"/>
                  </a:cubicBezTo>
                  <a:cubicBezTo>
                    <a:pt x="17879" y="3163"/>
                    <a:pt x="17476" y="3664"/>
                    <a:pt x="17074" y="4165"/>
                  </a:cubicBezTo>
                  <a:cubicBezTo>
                    <a:pt x="16671" y="4666"/>
                    <a:pt x="16269" y="5167"/>
                    <a:pt x="15933" y="5690"/>
                  </a:cubicBezTo>
                  <a:cubicBezTo>
                    <a:pt x="15598" y="6212"/>
                    <a:pt x="15330" y="6756"/>
                    <a:pt x="14994" y="7336"/>
                  </a:cubicBezTo>
                  <a:cubicBezTo>
                    <a:pt x="14659" y="7916"/>
                    <a:pt x="14256" y="8531"/>
                    <a:pt x="13787" y="9089"/>
                  </a:cubicBezTo>
                  <a:cubicBezTo>
                    <a:pt x="13317" y="9648"/>
                    <a:pt x="12781" y="10149"/>
                    <a:pt x="12177" y="10650"/>
                  </a:cubicBezTo>
                  <a:cubicBezTo>
                    <a:pt x="11573" y="11151"/>
                    <a:pt x="10902" y="11652"/>
                    <a:pt x="10097" y="12167"/>
                  </a:cubicBezTo>
                  <a:cubicBezTo>
                    <a:pt x="9292" y="12682"/>
                    <a:pt x="8353" y="13212"/>
                    <a:pt x="7481" y="13770"/>
                  </a:cubicBezTo>
                  <a:cubicBezTo>
                    <a:pt x="6609" y="14328"/>
                    <a:pt x="5804" y="14915"/>
                    <a:pt x="5200" y="15481"/>
                  </a:cubicBezTo>
                  <a:cubicBezTo>
                    <a:pt x="4597" y="16046"/>
                    <a:pt x="4194" y="16590"/>
                    <a:pt x="3859" y="17091"/>
                  </a:cubicBezTo>
                  <a:cubicBezTo>
                    <a:pt x="3523" y="17592"/>
                    <a:pt x="3255" y="18050"/>
                    <a:pt x="2853" y="18537"/>
                  </a:cubicBezTo>
                  <a:cubicBezTo>
                    <a:pt x="2450" y="19023"/>
                    <a:pt x="1913" y="19539"/>
                    <a:pt x="1377" y="20025"/>
                  </a:cubicBezTo>
                  <a:cubicBezTo>
                    <a:pt x="840" y="20512"/>
                    <a:pt x="303" y="20970"/>
                    <a:pt x="102" y="21228"/>
                  </a:cubicBezTo>
                  <a:cubicBezTo>
                    <a:pt x="-99" y="21485"/>
                    <a:pt x="35" y="21543"/>
                    <a:pt x="1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7105649" y="4951106"/>
              <a:ext cx="5359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0" y="20057"/>
                    <a:pt x="461" y="18514"/>
                    <a:pt x="746" y="17486"/>
                  </a:cubicBezTo>
                  <a:cubicBezTo>
                    <a:pt x="1032" y="16457"/>
                    <a:pt x="1373" y="15943"/>
                    <a:pt x="1719" y="14914"/>
                  </a:cubicBezTo>
                  <a:cubicBezTo>
                    <a:pt x="2064" y="13886"/>
                    <a:pt x="2414" y="12343"/>
                    <a:pt x="2751" y="11314"/>
                  </a:cubicBezTo>
                  <a:cubicBezTo>
                    <a:pt x="3088" y="10286"/>
                    <a:pt x="3412" y="9771"/>
                    <a:pt x="3741" y="9000"/>
                  </a:cubicBezTo>
                  <a:cubicBezTo>
                    <a:pt x="4069" y="8229"/>
                    <a:pt x="4402" y="7200"/>
                    <a:pt x="4752" y="6686"/>
                  </a:cubicBezTo>
                  <a:cubicBezTo>
                    <a:pt x="5101" y="6171"/>
                    <a:pt x="5468" y="6171"/>
                    <a:pt x="5844" y="6171"/>
                  </a:cubicBezTo>
                  <a:cubicBezTo>
                    <a:pt x="6219" y="6171"/>
                    <a:pt x="6603" y="6171"/>
                    <a:pt x="6927" y="6171"/>
                  </a:cubicBezTo>
                  <a:cubicBezTo>
                    <a:pt x="7251" y="6171"/>
                    <a:pt x="7516" y="6171"/>
                    <a:pt x="7793" y="6171"/>
                  </a:cubicBezTo>
                  <a:cubicBezTo>
                    <a:pt x="8070" y="6171"/>
                    <a:pt x="8360" y="6171"/>
                    <a:pt x="8655" y="5914"/>
                  </a:cubicBezTo>
                  <a:cubicBezTo>
                    <a:pt x="8949" y="5657"/>
                    <a:pt x="9247" y="5143"/>
                    <a:pt x="9567" y="4629"/>
                  </a:cubicBezTo>
                  <a:cubicBezTo>
                    <a:pt x="9887" y="4114"/>
                    <a:pt x="10228" y="3600"/>
                    <a:pt x="10561" y="3086"/>
                  </a:cubicBezTo>
                  <a:cubicBezTo>
                    <a:pt x="10894" y="2571"/>
                    <a:pt x="11218" y="2057"/>
                    <a:pt x="11546" y="1543"/>
                  </a:cubicBezTo>
                  <a:cubicBezTo>
                    <a:pt x="11875" y="1029"/>
                    <a:pt x="12208" y="514"/>
                    <a:pt x="12523" y="257"/>
                  </a:cubicBezTo>
                  <a:cubicBezTo>
                    <a:pt x="12839" y="0"/>
                    <a:pt x="13137" y="0"/>
                    <a:pt x="13449" y="0"/>
                  </a:cubicBezTo>
                  <a:cubicBezTo>
                    <a:pt x="13760" y="0"/>
                    <a:pt x="14084" y="0"/>
                    <a:pt x="14387" y="0"/>
                  </a:cubicBezTo>
                  <a:cubicBezTo>
                    <a:pt x="14690" y="0"/>
                    <a:pt x="14972" y="0"/>
                    <a:pt x="15253" y="0"/>
                  </a:cubicBezTo>
                  <a:cubicBezTo>
                    <a:pt x="15535" y="0"/>
                    <a:pt x="15816" y="0"/>
                    <a:pt x="16093" y="0"/>
                  </a:cubicBezTo>
                  <a:cubicBezTo>
                    <a:pt x="16371" y="0"/>
                    <a:pt x="16644" y="0"/>
                    <a:pt x="17019" y="257"/>
                  </a:cubicBezTo>
                  <a:cubicBezTo>
                    <a:pt x="17394" y="514"/>
                    <a:pt x="17872" y="1029"/>
                    <a:pt x="18264" y="1286"/>
                  </a:cubicBezTo>
                  <a:cubicBezTo>
                    <a:pt x="18657" y="1543"/>
                    <a:pt x="18964" y="1543"/>
                    <a:pt x="19318" y="1800"/>
                  </a:cubicBezTo>
                  <a:cubicBezTo>
                    <a:pt x="19672" y="2057"/>
                    <a:pt x="20073" y="2571"/>
                    <a:pt x="20461" y="2571"/>
                  </a:cubicBezTo>
                  <a:cubicBezTo>
                    <a:pt x="20849" y="2571"/>
                    <a:pt x="21225" y="2057"/>
                    <a:pt x="21600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7545387" y="5261693"/>
              <a:ext cx="290513" cy="40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17" fill="norm" stroke="1" extrusionOk="0">
                  <a:moveTo>
                    <a:pt x="16787" y="372"/>
                  </a:moveTo>
                  <a:cubicBezTo>
                    <a:pt x="17570" y="144"/>
                    <a:pt x="18353" y="-83"/>
                    <a:pt x="18431" y="31"/>
                  </a:cubicBezTo>
                  <a:cubicBezTo>
                    <a:pt x="18509" y="144"/>
                    <a:pt x="17883" y="599"/>
                    <a:pt x="15613" y="1736"/>
                  </a:cubicBezTo>
                  <a:cubicBezTo>
                    <a:pt x="13344" y="2873"/>
                    <a:pt x="9431" y="4692"/>
                    <a:pt x="7083" y="5772"/>
                  </a:cubicBezTo>
                  <a:cubicBezTo>
                    <a:pt x="4735" y="6852"/>
                    <a:pt x="3953" y="7193"/>
                    <a:pt x="3248" y="7534"/>
                  </a:cubicBezTo>
                  <a:cubicBezTo>
                    <a:pt x="2544" y="7875"/>
                    <a:pt x="1918" y="8216"/>
                    <a:pt x="1840" y="8614"/>
                  </a:cubicBezTo>
                  <a:cubicBezTo>
                    <a:pt x="1761" y="9012"/>
                    <a:pt x="2231" y="9466"/>
                    <a:pt x="3561" y="9808"/>
                  </a:cubicBezTo>
                  <a:cubicBezTo>
                    <a:pt x="4892" y="10149"/>
                    <a:pt x="7083" y="10376"/>
                    <a:pt x="8492" y="10717"/>
                  </a:cubicBezTo>
                  <a:cubicBezTo>
                    <a:pt x="9900" y="11058"/>
                    <a:pt x="10526" y="11513"/>
                    <a:pt x="10605" y="11968"/>
                  </a:cubicBezTo>
                  <a:cubicBezTo>
                    <a:pt x="10683" y="12422"/>
                    <a:pt x="10213" y="12877"/>
                    <a:pt x="8805" y="13616"/>
                  </a:cubicBezTo>
                  <a:cubicBezTo>
                    <a:pt x="7396" y="14355"/>
                    <a:pt x="5048" y="15378"/>
                    <a:pt x="3405" y="16117"/>
                  </a:cubicBezTo>
                  <a:cubicBezTo>
                    <a:pt x="1761" y="16856"/>
                    <a:pt x="822" y="17311"/>
                    <a:pt x="353" y="17822"/>
                  </a:cubicBezTo>
                  <a:cubicBezTo>
                    <a:pt x="-117" y="18334"/>
                    <a:pt x="-117" y="18902"/>
                    <a:pt x="353" y="19300"/>
                  </a:cubicBezTo>
                  <a:cubicBezTo>
                    <a:pt x="822" y="19698"/>
                    <a:pt x="1761" y="19925"/>
                    <a:pt x="4657" y="20096"/>
                  </a:cubicBezTo>
                  <a:cubicBezTo>
                    <a:pt x="7553" y="20266"/>
                    <a:pt x="12405" y="20380"/>
                    <a:pt x="15535" y="20608"/>
                  </a:cubicBezTo>
                  <a:cubicBezTo>
                    <a:pt x="18666" y="20835"/>
                    <a:pt x="20074" y="21176"/>
                    <a:pt x="21483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7556500" y="5389256"/>
              <a:ext cx="1460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2979"/>
                    <a:pt x="6887" y="5959"/>
                    <a:pt x="9861" y="9248"/>
                  </a:cubicBezTo>
                  <a:cubicBezTo>
                    <a:pt x="12835" y="12538"/>
                    <a:pt x="15339" y="16138"/>
                    <a:pt x="17217" y="18248"/>
                  </a:cubicBezTo>
                  <a:cubicBezTo>
                    <a:pt x="19096" y="20359"/>
                    <a:pt x="20348" y="209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7681118" y="5310939"/>
              <a:ext cx="91282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552" y="1350"/>
                  </a:moveTo>
                  <a:cubicBezTo>
                    <a:pt x="552" y="675"/>
                    <a:pt x="552" y="0"/>
                    <a:pt x="306" y="0"/>
                  </a:cubicBezTo>
                  <a:cubicBezTo>
                    <a:pt x="61" y="0"/>
                    <a:pt x="-430" y="675"/>
                    <a:pt x="797" y="2970"/>
                  </a:cubicBezTo>
                  <a:cubicBezTo>
                    <a:pt x="2025" y="5265"/>
                    <a:pt x="4970" y="9180"/>
                    <a:pt x="8652" y="12555"/>
                  </a:cubicBezTo>
                  <a:cubicBezTo>
                    <a:pt x="12334" y="15930"/>
                    <a:pt x="16752" y="18765"/>
                    <a:pt x="211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7708343" y="5316141"/>
              <a:ext cx="57707" cy="384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546" fill="norm" stroke="1" extrusionOk="0">
                  <a:moveTo>
                    <a:pt x="9460" y="895"/>
                  </a:moveTo>
                  <a:cubicBezTo>
                    <a:pt x="7145" y="421"/>
                    <a:pt x="4831" y="-54"/>
                    <a:pt x="2902" y="5"/>
                  </a:cubicBezTo>
                  <a:cubicBezTo>
                    <a:pt x="974" y="65"/>
                    <a:pt x="-569" y="658"/>
                    <a:pt x="202" y="2854"/>
                  </a:cubicBezTo>
                  <a:cubicBezTo>
                    <a:pt x="974" y="5049"/>
                    <a:pt x="4060" y="8847"/>
                    <a:pt x="7917" y="12230"/>
                  </a:cubicBezTo>
                  <a:cubicBezTo>
                    <a:pt x="11774" y="15612"/>
                    <a:pt x="16402" y="18579"/>
                    <a:pt x="21031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8411308" y="5282582"/>
              <a:ext cx="211993" cy="258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28" fill="norm" stroke="1" extrusionOk="0">
                  <a:moveTo>
                    <a:pt x="888" y="4109"/>
                  </a:moveTo>
                  <a:cubicBezTo>
                    <a:pt x="888" y="3231"/>
                    <a:pt x="888" y="2353"/>
                    <a:pt x="2385" y="1650"/>
                  </a:cubicBezTo>
                  <a:cubicBezTo>
                    <a:pt x="3882" y="948"/>
                    <a:pt x="6876" y="421"/>
                    <a:pt x="9122" y="157"/>
                  </a:cubicBezTo>
                  <a:cubicBezTo>
                    <a:pt x="11368" y="-106"/>
                    <a:pt x="12865" y="-106"/>
                    <a:pt x="13934" y="684"/>
                  </a:cubicBezTo>
                  <a:cubicBezTo>
                    <a:pt x="15003" y="1474"/>
                    <a:pt x="15645" y="3055"/>
                    <a:pt x="14255" y="5777"/>
                  </a:cubicBezTo>
                  <a:cubicBezTo>
                    <a:pt x="12865" y="8499"/>
                    <a:pt x="9443" y="12362"/>
                    <a:pt x="6983" y="14909"/>
                  </a:cubicBezTo>
                  <a:cubicBezTo>
                    <a:pt x="4524" y="17455"/>
                    <a:pt x="3027" y="18684"/>
                    <a:pt x="1851" y="19562"/>
                  </a:cubicBezTo>
                  <a:cubicBezTo>
                    <a:pt x="674" y="20440"/>
                    <a:pt x="-181" y="20967"/>
                    <a:pt x="33" y="21231"/>
                  </a:cubicBezTo>
                  <a:cubicBezTo>
                    <a:pt x="247" y="21494"/>
                    <a:pt x="1530" y="21494"/>
                    <a:pt x="4738" y="21231"/>
                  </a:cubicBezTo>
                  <a:cubicBezTo>
                    <a:pt x="7946" y="20967"/>
                    <a:pt x="13078" y="20440"/>
                    <a:pt x="16179" y="20265"/>
                  </a:cubicBezTo>
                  <a:cubicBezTo>
                    <a:pt x="19280" y="20089"/>
                    <a:pt x="20350" y="20265"/>
                    <a:pt x="21419" y="2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8382000" y="5649606"/>
              <a:ext cx="222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4" y="16800"/>
                    <a:pt x="11109" y="12000"/>
                    <a:pt x="14709" y="8400"/>
                  </a:cubicBezTo>
                  <a:cubicBezTo>
                    <a:pt x="18309" y="4800"/>
                    <a:pt x="1995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8434076" y="5757556"/>
              <a:ext cx="144774" cy="195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238" fill="norm" stroke="1" extrusionOk="0">
                  <a:moveTo>
                    <a:pt x="7324" y="0"/>
                  </a:moveTo>
                  <a:cubicBezTo>
                    <a:pt x="5759" y="5515"/>
                    <a:pt x="4194" y="11030"/>
                    <a:pt x="2941" y="14821"/>
                  </a:cubicBezTo>
                  <a:cubicBezTo>
                    <a:pt x="1689" y="18613"/>
                    <a:pt x="750" y="20681"/>
                    <a:pt x="281" y="21140"/>
                  </a:cubicBezTo>
                  <a:cubicBezTo>
                    <a:pt x="-189" y="21600"/>
                    <a:pt x="-189" y="20451"/>
                    <a:pt x="1220" y="17464"/>
                  </a:cubicBezTo>
                  <a:cubicBezTo>
                    <a:pt x="2628" y="14477"/>
                    <a:pt x="5446" y="9651"/>
                    <a:pt x="8263" y="6434"/>
                  </a:cubicBezTo>
                  <a:cubicBezTo>
                    <a:pt x="11081" y="3217"/>
                    <a:pt x="13898" y="1609"/>
                    <a:pt x="16089" y="1034"/>
                  </a:cubicBezTo>
                  <a:cubicBezTo>
                    <a:pt x="18281" y="460"/>
                    <a:pt x="19846" y="919"/>
                    <a:pt x="20628" y="4021"/>
                  </a:cubicBezTo>
                  <a:cubicBezTo>
                    <a:pt x="21411" y="7123"/>
                    <a:pt x="21411" y="12868"/>
                    <a:pt x="21411" y="18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8775700" y="563690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8870950" y="5379876"/>
              <a:ext cx="177800" cy="32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614"/>
                  </a:moveTo>
                  <a:cubicBezTo>
                    <a:pt x="1029" y="198"/>
                    <a:pt x="2057" y="-217"/>
                    <a:pt x="3086" y="129"/>
                  </a:cubicBezTo>
                  <a:cubicBezTo>
                    <a:pt x="4114" y="475"/>
                    <a:pt x="5143" y="1583"/>
                    <a:pt x="6943" y="3591"/>
                  </a:cubicBezTo>
                  <a:cubicBezTo>
                    <a:pt x="8743" y="5598"/>
                    <a:pt x="11314" y="8506"/>
                    <a:pt x="13114" y="11068"/>
                  </a:cubicBezTo>
                  <a:cubicBezTo>
                    <a:pt x="14914" y="13629"/>
                    <a:pt x="15943" y="15845"/>
                    <a:pt x="16586" y="17368"/>
                  </a:cubicBezTo>
                  <a:cubicBezTo>
                    <a:pt x="17229" y="18891"/>
                    <a:pt x="17486" y="19721"/>
                    <a:pt x="18257" y="20275"/>
                  </a:cubicBezTo>
                  <a:cubicBezTo>
                    <a:pt x="19029" y="20829"/>
                    <a:pt x="20314" y="21106"/>
                    <a:pt x="21600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8909050" y="5344806"/>
              <a:ext cx="2032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2323"/>
                    <a:pt x="15300" y="4645"/>
                    <a:pt x="12262" y="7723"/>
                  </a:cubicBezTo>
                  <a:cubicBezTo>
                    <a:pt x="9225" y="10800"/>
                    <a:pt x="6300" y="14632"/>
                    <a:pt x="4275" y="17071"/>
                  </a:cubicBezTo>
                  <a:cubicBezTo>
                    <a:pt x="2250" y="19510"/>
                    <a:pt x="1125" y="205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9099550" y="5579756"/>
              <a:ext cx="444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800"/>
                    <a:pt x="9257" y="9600"/>
                    <a:pt x="5657" y="13200"/>
                  </a:cubicBezTo>
                  <a:cubicBezTo>
                    <a:pt x="2057" y="16800"/>
                    <a:pt x="1029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9296399" y="5617856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9391650" y="5535306"/>
              <a:ext cx="63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9855200" y="5433706"/>
              <a:ext cx="127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171"/>
                    <a:pt x="7200" y="12343"/>
                    <a:pt x="10800" y="15943"/>
                  </a:cubicBezTo>
                  <a:cubicBezTo>
                    <a:pt x="14400" y="19543"/>
                    <a:pt x="180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9734549" y="5713106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9" y="14400"/>
                    <a:pt x="5959" y="7200"/>
                    <a:pt x="9559" y="3600"/>
                  </a:cubicBezTo>
                  <a:cubicBezTo>
                    <a:pt x="13159" y="0"/>
                    <a:pt x="1737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9792494" y="5809002"/>
              <a:ext cx="164307" cy="200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895" fill="norm" stroke="1" extrusionOk="0">
                  <a:moveTo>
                    <a:pt x="8204" y="3239"/>
                  </a:moveTo>
                  <a:cubicBezTo>
                    <a:pt x="5988" y="8308"/>
                    <a:pt x="3773" y="13378"/>
                    <a:pt x="2388" y="16574"/>
                  </a:cubicBezTo>
                  <a:cubicBezTo>
                    <a:pt x="1004" y="19770"/>
                    <a:pt x="450" y="21092"/>
                    <a:pt x="173" y="20872"/>
                  </a:cubicBezTo>
                  <a:cubicBezTo>
                    <a:pt x="-104" y="20651"/>
                    <a:pt x="-104" y="18888"/>
                    <a:pt x="588" y="15361"/>
                  </a:cubicBezTo>
                  <a:cubicBezTo>
                    <a:pt x="1281" y="11835"/>
                    <a:pt x="2665" y="6545"/>
                    <a:pt x="5019" y="3459"/>
                  </a:cubicBezTo>
                  <a:cubicBezTo>
                    <a:pt x="7373" y="374"/>
                    <a:pt x="10696" y="-508"/>
                    <a:pt x="13327" y="263"/>
                  </a:cubicBezTo>
                  <a:cubicBezTo>
                    <a:pt x="15958" y="1035"/>
                    <a:pt x="17896" y="3459"/>
                    <a:pt x="19142" y="5774"/>
                  </a:cubicBezTo>
                  <a:cubicBezTo>
                    <a:pt x="20388" y="8088"/>
                    <a:pt x="20942" y="10292"/>
                    <a:pt x="21496" y="12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0077449" y="5465456"/>
              <a:ext cx="1079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3" y="5971"/>
                    <a:pt x="12706" y="11941"/>
                    <a:pt x="16306" y="15541"/>
                  </a:cubicBezTo>
                  <a:cubicBezTo>
                    <a:pt x="19906" y="19141"/>
                    <a:pt x="20753" y="203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0083799" y="5440056"/>
              <a:ext cx="1714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00"/>
                  </a:moveTo>
                  <a:cubicBezTo>
                    <a:pt x="20533" y="450"/>
                    <a:pt x="19467" y="0"/>
                    <a:pt x="18400" y="0"/>
                  </a:cubicBezTo>
                  <a:cubicBezTo>
                    <a:pt x="17333" y="0"/>
                    <a:pt x="16267" y="450"/>
                    <a:pt x="13733" y="2475"/>
                  </a:cubicBezTo>
                  <a:cubicBezTo>
                    <a:pt x="11200" y="4500"/>
                    <a:pt x="7200" y="8100"/>
                    <a:pt x="4667" y="11550"/>
                  </a:cubicBezTo>
                  <a:cubicBezTo>
                    <a:pt x="2133" y="15000"/>
                    <a:pt x="1067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0261599" y="5625149"/>
              <a:ext cx="46169" cy="170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1481" fill="norm" stroke="1" extrusionOk="0">
                  <a:moveTo>
                    <a:pt x="0" y="2281"/>
                  </a:moveTo>
                  <a:cubicBezTo>
                    <a:pt x="2817" y="1214"/>
                    <a:pt x="5635" y="148"/>
                    <a:pt x="8922" y="14"/>
                  </a:cubicBezTo>
                  <a:cubicBezTo>
                    <a:pt x="12209" y="-119"/>
                    <a:pt x="15965" y="681"/>
                    <a:pt x="17843" y="1748"/>
                  </a:cubicBezTo>
                  <a:cubicBezTo>
                    <a:pt x="19722" y="2814"/>
                    <a:pt x="19722" y="4148"/>
                    <a:pt x="17374" y="5348"/>
                  </a:cubicBezTo>
                  <a:cubicBezTo>
                    <a:pt x="15026" y="6548"/>
                    <a:pt x="10330" y="7614"/>
                    <a:pt x="10330" y="8414"/>
                  </a:cubicBezTo>
                  <a:cubicBezTo>
                    <a:pt x="10330" y="9214"/>
                    <a:pt x="15026" y="9748"/>
                    <a:pt x="17843" y="10814"/>
                  </a:cubicBezTo>
                  <a:cubicBezTo>
                    <a:pt x="20661" y="11881"/>
                    <a:pt x="21600" y="13481"/>
                    <a:pt x="18783" y="15348"/>
                  </a:cubicBezTo>
                  <a:cubicBezTo>
                    <a:pt x="15965" y="17214"/>
                    <a:pt x="9391" y="19348"/>
                    <a:pt x="2817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0369550" y="5643256"/>
              <a:ext cx="952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0430020" y="5592456"/>
              <a:ext cx="4113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19986" y="0"/>
                  </a:moveTo>
                  <a:cubicBezTo>
                    <a:pt x="11757" y="3600"/>
                    <a:pt x="3529" y="7200"/>
                    <a:pt x="957" y="10800"/>
                  </a:cubicBezTo>
                  <a:cubicBezTo>
                    <a:pt x="-1614" y="14400"/>
                    <a:pt x="1472" y="18000"/>
                    <a:pt x="45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0680700" y="5662306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0960100" y="5668656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1182350" y="5643256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1277599" y="5605156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60"/>
                    <a:pt x="7200" y="11520"/>
                    <a:pt x="3600" y="15120"/>
                  </a:cubicBezTo>
                  <a:cubicBezTo>
                    <a:pt x="0" y="18720"/>
                    <a:pt x="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1449049" y="5465456"/>
              <a:ext cx="571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1379200" y="5789306"/>
              <a:ext cx="114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4400"/>
                    <a:pt x="2400" y="7200"/>
                    <a:pt x="6000" y="3600"/>
                  </a:cubicBezTo>
                  <a:cubicBezTo>
                    <a:pt x="9600" y="0"/>
                    <a:pt x="15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1357307" y="5873584"/>
              <a:ext cx="148894" cy="135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29" fill="norm" stroke="1" extrusionOk="0">
                  <a:moveTo>
                    <a:pt x="5885" y="7704"/>
                  </a:moveTo>
                  <a:cubicBezTo>
                    <a:pt x="4668" y="10695"/>
                    <a:pt x="3451" y="13686"/>
                    <a:pt x="2386" y="16344"/>
                  </a:cubicBezTo>
                  <a:cubicBezTo>
                    <a:pt x="1321" y="19003"/>
                    <a:pt x="408" y="21329"/>
                    <a:pt x="104" y="21329"/>
                  </a:cubicBezTo>
                  <a:cubicBezTo>
                    <a:pt x="-200" y="21329"/>
                    <a:pt x="104" y="19003"/>
                    <a:pt x="1777" y="15347"/>
                  </a:cubicBezTo>
                  <a:cubicBezTo>
                    <a:pt x="3451" y="11692"/>
                    <a:pt x="6493" y="6707"/>
                    <a:pt x="9079" y="3717"/>
                  </a:cubicBezTo>
                  <a:cubicBezTo>
                    <a:pt x="11665" y="726"/>
                    <a:pt x="13794" y="-271"/>
                    <a:pt x="15315" y="61"/>
                  </a:cubicBezTo>
                  <a:cubicBezTo>
                    <a:pt x="16837" y="394"/>
                    <a:pt x="17749" y="2055"/>
                    <a:pt x="18662" y="5711"/>
                  </a:cubicBezTo>
                  <a:cubicBezTo>
                    <a:pt x="19575" y="9366"/>
                    <a:pt x="20487" y="15015"/>
                    <a:pt x="21400" y="20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1709400" y="5579756"/>
              <a:ext cx="635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02"/>
                    <a:pt x="7200" y="1005"/>
                    <a:pt x="10080" y="3098"/>
                  </a:cubicBezTo>
                  <a:cubicBezTo>
                    <a:pt x="12960" y="5191"/>
                    <a:pt x="15120" y="8874"/>
                    <a:pt x="16920" y="12223"/>
                  </a:cubicBezTo>
                  <a:cubicBezTo>
                    <a:pt x="18720" y="15572"/>
                    <a:pt x="20160" y="185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11677650" y="5567056"/>
              <a:ext cx="1841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76" y="2604"/>
                    <a:pt x="14152" y="5209"/>
                    <a:pt x="10552" y="8809"/>
                  </a:cubicBezTo>
                  <a:cubicBezTo>
                    <a:pt x="6952" y="12409"/>
                    <a:pt x="3476" y="170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1810999" y="5793076"/>
              <a:ext cx="98739" cy="12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0959" fill="norm" stroke="1" extrusionOk="0">
                  <a:moveTo>
                    <a:pt x="6750" y="1519"/>
                  </a:moveTo>
                  <a:cubicBezTo>
                    <a:pt x="5400" y="3319"/>
                    <a:pt x="4050" y="5119"/>
                    <a:pt x="2700" y="7099"/>
                  </a:cubicBezTo>
                  <a:cubicBezTo>
                    <a:pt x="1350" y="9079"/>
                    <a:pt x="0" y="11239"/>
                    <a:pt x="0" y="11239"/>
                  </a:cubicBezTo>
                  <a:cubicBezTo>
                    <a:pt x="0" y="11239"/>
                    <a:pt x="1350" y="9079"/>
                    <a:pt x="2925" y="7099"/>
                  </a:cubicBezTo>
                  <a:cubicBezTo>
                    <a:pt x="4500" y="5119"/>
                    <a:pt x="6300" y="3319"/>
                    <a:pt x="8100" y="1879"/>
                  </a:cubicBezTo>
                  <a:cubicBezTo>
                    <a:pt x="9900" y="439"/>
                    <a:pt x="11700" y="-641"/>
                    <a:pt x="14175" y="439"/>
                  </a:cubicBezTo>
                  <a:cubicBezTo>
                    <a:pt x="16650" y="1519"/>
                    <a:pt x="19800" y="4759"/>
                    <a:pt x="20700" y="8539"/>
                  </a:cubicBezTo>
                  <a:cubicBezTo>
                    <a:pt x="21600" y="12319"/>
                    <a:pt x="20250" y="16639"/>
                    <a:pt x="18900" y="20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8724900" y="6456056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8769350" y="6329056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8845550" y="6225204"/>
              <a:ext cx="120650" cy="364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21600" y="1631"/>
                  </a:moveTo>
                  <a:cubicBezTo>
                    <a:pt x="20463" y="1132"/>
                    <a:pt x="19326" y="632"/>
                    <a:pt x="17621" y="320"/>
                  </a:cubicBezTo>
                  <a:cubicBezTo>
                    <a:pt x="15916" y="8"/>
                    <a:pt x="13642" y="-117"/>
                    <a:pt x="11747" y="133"/>
                  </a:cubicBezTo>
                  <a:cubicBezTo>
                    <a:pt x="9853" y="382"/>
                    <a:pt x="8337" y="1007"/>
                    <a:pt x="6821" y="3004"/>
                  </a:cubicBezTo>
                  <a:cubicBezTo>
                    <a:pt x="5305" y="5002"/>
                    <a:pt x="3789" y="8373"/>
                    <a:pt x="2653" y="11682"/>
                  </a:cubicBezTo>
                  <a:cubicBezTo>
                    <a:pt x="1516" y="14991"/>
                    <a:pt x="758" y="18237"/>
                    <a:pt x="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8807450" y="6443356"/>
              <a:ext cx="146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6" y="16800"/>
                    <a:pt x="1252" y="12000"/>
                    <a:pt x="4852" y="8400"/>
                  </a:cubicBezTo>
                  <a:cubicBezTo>
                    <a:pt x="8452" y="4800"/>
                    <a:pt x="1502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9372599" y="6335406"/>
              <a:ext cx="1270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3086"/>
                    <a:pt x="6480" y="6171"/>
                    <a:pt x="10080" y="9771"/>
                  </a:cubicBezTo>
                  <a:cubicBezTo>
                    <a:pt x="13680" y="13371"/>
                    <a:pt x="17640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9366249" y="6348106"/>
              <a:ext cx="1651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1950"/>
                    <a:pt x="16062" y="3900"/>
                    <a:pt x="12738" y="6450"/>
                  </a:cubicBezTo>
                  <a:cubicBezTo>
                    <a:pt x="9415" y="9000"/>
                    <a:pt x="5538" y="12150"/>
                    <a:pt x="3323" y="14775"/>
                  </a:cubicBezTo>
                  <a:cubicBezTo>
                    <a:pt x="1108" y="17400"/>
                    <a:pt x="554" y="19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9531350" y="6595756"/>
              <a:ext cx="381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9702800" y="6519556"/>
              <a:ext cx="82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9696449" y="6640206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0039350" y="6373506"/>
              <a:ext cx="825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3600"/>
                    <a:pt x="5538" y="7200"/>
                    <a:pt x="7754" y="10177"/>
                  </a:cubicBezTo>
                  <a:cubicBezTo>
                    <a:pt x="9969" y="13154"/>
                    <a:pt x="11631" y="15508"/>
                    <a:pt x="13846" y="17308"/>
                  </a:cubicBezTo>
                  <a:cubicBezTo>
                    <a:pt x="16062" y="19108"/>
                    <a:pt x="18831" y="203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9963150" y="6411606"/>
              <a:ext cx="2286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00" y="2118"/>
                    <a:pt x="17200" y="4235"/>
                    <a:pt x="14100" y="7059"/>
                  </a:cubicBezTo>
                  <a:cubicBezTo>
                    <a:pt x="11000" y="9882"/>
                    <a:pt x="7000" y="13412"/>
                    <a:pt x="4500" y="15953"/>
                  </a:cubicBezTo>
                  <a:cubicBezTo>
                    <a:pt x="2000" y="18494"/>
                    <a:pt x="1000" y="200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0172700" y="6650319"/>
              <a:ext cx="133350" cy="129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3561"/>
                  </a:moveTo>
                  <a:cubicBezTo>
                    <a:pt x="1371" y="2516"/>
                    <a:pt x="2743" y="1471"/>
                    <a:pt x="4286" y="774"/>
                  </a:cubicBezTo>
                  <a:cubicBezTo>
                    <a:pt x="5829" y="77"/>
                    <a:pt x="7543" y="-271"/>
                    <a:pt x="8914" y="252"/>
                  </a:cubicBezTo>
                  <a:cubicBezTo>
                    <a:pt x="10286" y="774"/>
                    <a:pt x="11314" y="2168"/>
                    <a:pt x="11143" y="4258"/>
                  </a:cubicBezTo>
                  <a:cubicBezTo>
                    <a:pt x="10971" y="6348"/>
                    <a:pt x="9600" y="9135"/>
                    <a:pt x="8229" y="11226"/>
                  </a:cubicBezTo>
                  <a:cubicBezTo>
                    <a:pt x="6857" y="13316"/>
                    <a:pt x="5486" y="14710"/>
                    <a:pt x="4286" y="16103"/>
                  </a:cubicBezTo>
                  <a:cubicBezTo>
                    <a:pt x="3086" y="17497"/>
                    <a:pt x="2057" y="18890"/>
                    <a:pt x="2743" y="19587"/>
                  </a:cubicBezTo>
                  <a:cubicBezTo>
                    <a:pt x="3429" y="20284"/>
                    <a:pt x="5829" y="20284"/>
                    <a:pt x="9257" y="20458"/>
                  </a:cubicBezTo>
                  <a:cubicBezTo>
                    <a:pt x="12686" y="20632"/>
                    <a:pt x="17143" y="20981"/>
                    <a:pt x="21600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0" y="5071756"/>
              <a:ext cx="73850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2" y="0"/>
                    <a:pt x="384" y="0"/>
                    <a:pt x="601" y="0"/>
                  </a:cubicBezTo>
                  <a:cubicBezTo>
                    <a:pt x="817" y="0"/>
                    <a:pt x="1059" y="0"/>
                    <a:pt x="1291" y="0"/>
                  </a:cubicBezTo>
                  <a:cubicBezTo>
                    <a:pt x="1523" y="0"/>
                    <a:pt x="1746" y="0"/>
                    <a:pt x="1987" y="0"/>
                  </a:cubicBezTo>
                  <a:cubicBezTo>
                    <a:pt x="2229" y="0"/>
                    <a:pt x="2489" y="0"/>
                    <a:pt x="2730" y="0"/>
                  </a:cubicBezTo>
                  <a:cubicBezTo>
                    <a:pt x="2972" y="0"/>
                    <a:pt x="3194" y="0"/>
                    <a:pt x="3430" y="0"/>
                  </a:cubicBezTo>
                  <a:cubicBezTo>
                    <a:pt x="3665" y="0"/>
                    <a:pt x="3913" y="0"/>
                    <a:pt x="4170" y="0"/>
                  </a:cubicBezTo>
                  <a:cubicBezTo>
                    <a:pt x="4426" y="0"/>
                    <a:pt x="4693" y="0"/>
                    <a:pt x="4925" y="58"/>
                  </a:cubicBezTo>
                  <a:cubicBezTo>
                    <a:pt x="5157" y="116"/>
                    <a:pt x="5355" y="232"/>
                    <a:pt x="5550" y="290"/>
                  </a:cubicBezTo>
                  <a:cubicBezTo>
                    <a:pt x="5745" y="348"/>
                    <a:pt x="5937" y="348"/>
                    <a:pt x="6141" y="406"/>
                  </a:cubicBezTo>
                  <a:cubicBezTo>
                    <a:pt x="6346" y="465"/>
                    <a:pt x="6562" y="581"/>
                    <a:pt x="6794" y="697"/>
                  </a:cubicBezTo>
                  <a:cubicBezTo>
                    <a:pt x="7027" y="813"/>
                    <a:pt x="7274" y="929"/>
                    <a:pt x="7516" y="1045"/>
                  </a:cubicBezTo>
                  <a:cubicBezTo>
                    <a:pt x="7757" y="1161"/>
                    <a:pt x="7992" y="1277"/>
                    <a:pt x="8240" y="1394"/>
                  </a:cubicBezTo>
                  <a:cubicBezTo>
                    <a:pt x="8488" y="1510"/>
                    <a:pt x="8748" y="1626"/>
                    <a:pt x="9002" y="1800"/>
                  </a:cubicBezTo>
                  <a:cubicBezTo>
                    <a:pt x="9255" y="1974"/>
                    <a:pt x="9503" y="2206"/>
                    <a:pt x="9760" y="2439"/>
                  </a:cubicBezTo>
                  <a:cubicBezTo>
                    <a:pt x="10017" y="2671"/>
                    <a:pt x="10283" y="2903"/>
                    <a:pt x="10546" y="3194"/>
                  </a:cubicBezTo>
                  <a:cubicBezTo>
                    <a:pt x="10809" y="3484"/>
                    <a:pt x="11069" y="3832"/>
                    <a:pt x="11336" y="4181"/>
                  </a:cubicBezTo>
                  <a:cubicBezTo>
                    <a:pt x="11602" y="4529"/>
                    <a:pt x="11874" y="4877"/>
                    <a:pt x="12140" y="5284"/>
                  </a:cubicBezTo>
                  <a:cubicBezTo>
                    <a:pt x="12407" y="5690"/>
                    <a:pt x="12667" y="6155"/>
                    <a:pt x="12933" y="6619"/>
                  </a:cubicBezTo>
                  <a:cubicBezTo>
                    <a:pt x="13199" y="7084"/>
                    <a:pt x="13471" y="7548"/>
                    <a:pt x="13744" y="8013"/>
                  </a:cubicBezTo>
                  <a:cubicBezTo>
                    <a:pt x="14016" y="8477"/>
                    <a:pt x="14289" y="8942"/>
                    <a:pt x="14549" y="9465"/>
                  </a:cubicBezTo>
                  <a:cubicBezTo>
                    <a:pt x="14809" y="9987"/>
                    <a:pt x="15056" y="10568"/>
                    <a:pt x="15304" y="11032"/>
                  </a:cubicBezTo>
                  <a:cubicBezTo>
                    <a:pt x="15552" y="11497"/>
                    <a:pt x="15799" y="11845"/>
                    <a:pt x="16044" y="12252"/>
                  </a:cubicBezTo>
                  <a:cubicBezTo>
                    <a:pt x="16288" y="12658"/>
                    <a:pt x="16530" y="13123"/>
                    <a:pt x="16765" y="13587"/>
                  </a:cubicBezTo>
                  <a:cubicBezTo>
                    <a:pt x="17000" y="14052"/>
                    <a:pt x="17229" y="14516"/>
                    <a:pt x="17461" y="14923"/>
                  </a:cubicBezTo>
                  <a:cubicBezTo>
                    <a:pt x="17694" y="15329"/>
                    <a:pt x="17929" y="15677"/>
                    <a:pt x="18152" y="16026"/>
                  </a:cubicBezTo>
                  <a:cubicBezTo>
                    <a:pt x="18375" y="16374"/>
                    <a:pt x="18585" y="16723"/>
                    <a:pt x="18786" y="17071"/>
                  </a:cubicBezTo>
                  <a:cubicBezTo>
                    <a:pt x="18987" y="17419"/>
                    <a:pt x="19179" y="17768"/>
                    <a:pt x="19396" y="18116"/>
                  </a:cubicBezTo>
                  <a:cubicBezTo>
                    <a:pt x="19613" y="18465"/>
                    <a:pt x="19854" y="18813"/>
                    <a:pt x="20108" y="19103"/>
                  </a:cubicBezTo>
                  <a:cubicBezTo>
                    <a:pt x="20362" y="19394"/>
                    <a:pt x="20628" y="19626"/>
                    <a:pt x="20879" y="20032"/>
                  </a:cubicBezTo>
                  <a:cubicBezTo>
                    <a:pt x="21129" y="20439"/>
                    <a:pt x="21365" y="210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509717" y="5573406"/>
              <a:ext cx="347533" cy="483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60" fill="norm" stroke="1" extrusionOk="0">
                  <a:moveTo>
                    <a:pt x="21494" y="0"/>
                  </a:moveTo>
                  <a:cubicBezTo>
                    <a:pt x="18352" y="94"/>
                    <a:pt x="15210" y="189"/>
                    <a:pt x="12723" y="519"/>
                  </a:cubicBezTo>
                  <a:cubicBezTo>
                    <a:pt x="10236" y="849"/>
                    <a:pt x="8403" y="1415"/>
                    <a:pt x="7159" y="2452"/>
                  </a:cubicBezTo>
                  <a:cubicBezTo>
                    <a:pt x="5916" y="3490"/>
                    <a:pt x="5261" y="4999"/>
                    <a:pt x="4279" y="7452"/>
                  </a:cubicBezTo>
                  <a:cubicBezTo>
                    <a:pt x="3298" y="9904"/>
                    <a:pt x="1989" y="13300"/>
                    <a:pt x="1138" y="15752"/>
                  </a:cubicBezTo>
                  <a:cubicBezTo>
                    <a:pt x="287" y="18204"/>
                    <a:pt x="-106" y="19714"/>
                    <a:pt x="25" y="20562"/>
                  </a:cubicBezTo>
                  <a:cubicBezTo>
                    <a:pt x="156" y="21411"/>
                    <a:pt x="810" y="21600"/>
                    <a:pt x="2578" y="21553"/>
                  </a:cubicBezTo>
                  <a:cubicBezTo>
                    <a:pt x="4345" y="21506"/>
                    <a:pt x="7225" y="21223"/>
                    <a:pt x="9516" y="20940"/>
                  </a:cubicBezTo>
                  <a:cubicBezTo>
                    <a:pt x="11807" y="20657"/>
                    <a:pt x="13509" y="20374"/>
                    <a:pt x="15210" y="20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590550" y="5808356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846666" y="5523785"/>
              <a:ext cx="436034" cy="538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21600" y="969"/>
                  </a:moveTo>
                  <a:cubicBezTo>
                    <a:pt x="21285" y="631"/>
                    <a:pt x="20971" y="292"/>
                    <a:pt x="20551" y="122"/>
                  </a:cubicBezTo>
                  <a:cubicBezTo>
                    <a:pt x="20132" y="-47"/>
                    <a:pt x="19608" y="-47"/>
                    <a:pt x="18192" y="165"/>
                  </a:cubicBezTo>
                  <a:cubicBezTo>
                    <a:pt x="16777" y="377"/>
                    <a:pt x="14470" y="800"/>
                    <a:pt x="12687" y="1224"/>
                  </a:cubicBezTo>
                  <a:cubicBezTo>
                    <a:pt x="10905" y="1647"/>
                    <a:pt x="9647" y="2071"/>
                    <a:pt x="8546" y="2537"/>
                  </a:cubicBezTo>
                  <a:cubicBezTo>
                    <a:pt x="7445" y="3002"/>
                    <a:pt x="6501" y="3511"/>
                    <a:pt x="6029" y="4273"/>
                  </a:cubicBezTo>
                  <a:cubicBezTo>
                    <a:pt x="5557" y="5035"/>
                    <a:pt x="5557" y="6052"/>
                    <a:pt x="5190" y="7492"/>
                  </a:cubicBezTo>
                  <a:cubicBezTo>
                    <a:pt x="4823" y="8932"/>
                    <a:pt x="4089" y="10795"/>
                    <a:pt x="3198" y="12786"/>
                  </a:cubicBezTo>
                  <a:cubicBezTo>
                    <a:pt x="2307" y="14777"/>
                    <a:pt x="1258" y="16894"/>
                    <a:pt x="682" y="18165"/>
                  </a:cubicBezTo>
                  <a:cubicBezTo>
                    <a:pt x="105" y="19435"/>
                    <a:pt x="0" y="19859"/>
                    <a:pt x="0" y="20282"/>
                  </a:cubicBezTo>
                  <a:cubicBezTo>
                    <a:pt x="0" y="20706"/>
                    <a:pt x="105" y="21129"/>
                    <a:pt x="419" y="21341"/>
                  </a:cubicBezTo>
                  <a:cubicBezTo>
                    <a:pt x="734" y="21553"/>
                    <a:pt x="1258" y="21553"/>
                    <a:pt x="2464" y="21553"/>
                  </a:cubicBezTo>
                  <a:cubicBezTo>
                    <a:pt x="3670" y="21553"/>
                    <a:pt x="5557" y="21553"/>
                    <a:pt x="7445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1270000" y="5706756"/>
              <a:ext cx="1841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31" y="2118"/>
                    <a:pt x="5462" y="4235"/>
                    <a:pt x="8193" y="6882"/>
                  </a:cubicBezTo>
                  <a:cubicBezTo>
                    <a:pt x="10924" y="9529"/>
                    <a:pt x="13655" y="12706"/>
                    <a:pt x="15890" y="15247"/>
                  </a:cubicBezTo>
                  <a:cubicBezTo>
                    <a:pt x="18124" y="17788"/>
                    <a:pt x="19862" y="196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1257300" y="5725806"/>
              <a:ext cx="2286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007"/>
                    <a:pt x="15600" y="4013"/>
                    <a:pt x="12500" y="6846"/>
                  </a:cubicBezTo>
                  <a:cubicBezTo>
                    <a:pt x="9400" y="9679"/>
                    <a:pt x="6200" y="13338"/>
                    <a:pt x="4100" y="15934"/>
                  </a:cubicBezTo>
                  <a:cubicBezTo>
                    <a:pt x="2000" y="18531"/>
                    <a:pt x="1000" y="200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515212" y="5528393"/>
              <a:ext cx="82696" cy="123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2" h="21331" fill="norm" stroke="1" extrusionOk="0">
                  <a:moveTo>
                    <a:pt x="2187" y="1195"/>
                  </a:moveTo>
                  <a:cubicBezTo>
                    <a:pt x="4821" y="463"/>
                    <a:pt x="7455" y="-269"/>
                    <a:pt x="10616" y="97"/>
                  </a:cubicBezTo>
                  <a:cubicBezTo>
                    <a:pt x="13777" y="463"/>
                    <a:pt x="17465" y="1928"/>
                    <a:pt x="19309" y="3575"/>
                  </a:cubicBezTo>
                  <a:cubicBezTo>
                    <a:pt x="21153" y="5223"/>
                    <a:pt x="21153" y="7053"/>
                    <a:pt x="18255" y="9250"/>
                  </a:cubicBezTo>
                  <a:cubicBezTo>
                    <a:pt x="15358" y="11446"/>
                    <a:pt x="9563" y="14009"/>
                    <a:pt x="5612" y="15839"/>
                  </a:cubicBezTo>
                  <a:cubicBezTo>
                    <a:pt x="1660" y="17670"/>
                    <a:pt x="-447" y="18768"/>
                    <a:pt x="80" y="19684"/>
                  </a:cubicBezTo>
                  <a:cubicBezTo>
                    <a:pt x="607" y="20599"/>
                    <a:pt x="3768" y="21331"/>
                    <a:pt x="7455" y="21331"/>
                  </a:cubicBezTo>
                  <a:cubicBezTo>
                    <a:pt x="11143" y="21331"/>
                    <a:pt x="15358" y="20599"/>
                    <a:pt x="19573" y="19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612900" y="5523062"/>
              <a:ext cx="243735" cy="640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514" fill="norm" stroke="1" extrusionOk="0">
                  <a:moveTo>
                    <a:pt x="8938" y="1477"/>
                  </a:moveTo>
                  <a:cubicBezTo>
                    <a:pt x="11545" y="1051"/>
                    <a:pt x="14152" y="625"/>
                    <a:pt x="16200" y="340"/>
                  </a:cubicBezTo>
                  <a:cubicBezTo>
                    <a:pt x="18248" y="56"/>
                    <a:pt x="19738" y="-86"/>
                    <a:pt x="20576" y="56"/>
                  </a:cubicBezTo>
                  <a:cubicBezTo>
                    <a:pt x="21414" y="198"/>
                    <a:pt x="21600" y="625"/>
                    <a:pt x="21321" y="1797"/>
                  </a:cubicBezTo>
                  <a:cubicBezTo>
                    <a:pt x="21041" y="2969"/>
                    <a:pt x="20297" y="4888"/>
                    <a:pt x="19645" y="7126"/>
                  </a:cubicBezTo>
                  <a:cubicBezTo>
                    <a:pt x="18993" y="9364"/>
                    <a:pt x="18434" y="11922"/>
                    <a:pt x="18062" y="14089"/>
                  </a:cubicBezTo>
                  <a:cubicBezTo>
                    <a:pt x="17690" y="16256"/>
                    <a:pt x="17503" y="18032"/>
                    <a:pt x="17410" y="19098"/>
                  </a:cubicBezTo>
                  <a:cubicBezTo>
                    <a:pt x="17317" y="20164"/>
                    <a:pt x="17317" y="20519"/>
                    <a:pt x="16666" y="20768"/>
                  </a:cubicBezTo>
                  <a:cubicBezTo>
                    <a:pt x="16014" y="21017"/>
                    <a:pt x="14710" y="21159"/>
                    <a:pt x="11824" y="21265"/>
                  </a:cubicBezTo>
                  <a:cubicBezTo>
                    <a:pt x="8938" y="21372"/>
                    <a:pt x="4469" y="21443"/>
                    <a:pt x="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2171700" y="5909956"/>
              <a:ext cx="2222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2165349" y="6081406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2722939" y="5789306"/>
              <a:ext cx="394912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600" fill="norm" stroke="1" extrusionOk="0">
                  <a:moveTo>
                    <a:pt x="21551" y="0"/>
                  </a:moveTo>
                  <a:cubicBezTo>
                    <a:pt x="18432" y="1182"/>
                    <a:pt x="15314" y="2364"/>
                    <a:pt x="12657" y="3493"/>
                  </a:cubicBezTo>
                  <a:cubicBezTo>
                    <a:pt x="10000" y="4621"/>
                    <a:pt x="7806" y="5696"/>
                    <a:pt x="6362" y="6609"/>
                  </a:cubicBezTo>
                  <a:cubicBezTo>
                    <a:pt x="4918" y="7522"/>
                    <a:pt x="4225" y="8275"/>
                    <a:pt x="4167" y="8704"/>
                  </a:cubicBezTo>
                  <a:cubicBezTo>
                    <a:pt x="4109" y="9134"/>
                    <a:pt x="4687" y="9242"/>
                    <a:pt x="5726" y="9349"/>
                  </a:cubicBezTo>
                  <a:cubicBezTo>
                    <a:pt x="6766" y="9457"/>
                    <a:pt x="8268" y="9564"/>
                    <a:pt x="9307" y="9779"/>
                  </a:cubicBezTo>
                  <a:cubicBezTo>
                    <a:pt x="10347" y="9994"/>
                    <a:pt x="10924" y="10316"/>
                    <a:pt x="11271" y="10746"/>
                  </a:cubicBezTo>
                  <a:cubicBezTo>
                    <a:pt x="11617" y="11176"/>
                    <a:pt x="11733" y="11713"/>
                    <a:pt x="11502" y="12197"/>
                  </a:cubicBezTo>
                  <a:cubicBezTo>
                    <a:pt x="11271" y="12681"/>
                    <a:pt x="10693" y="13110"/>
                    <a:pt x="9134" y="13863"/>
                  </a:cubicBezTo>
                  <a:cubicBezTo>
                    <a:pt x="7575" y="14615"/>
                    <a:pt x="5033" y="15690"/>
                    <a:pt x="3474" y="16442"/>
                  </a:cubicBezTo>
                  <a:cubicBezTo>
                    <a:pt x="1915" y="17194"/>
                    <a:pt x="1337" y="17624"/>
                    <a:pt x="875" y="18054"/>
                  </a:cubicBezTo>
                  <a:cubicBezTo>
                    <a:pt x="413" y="18484"/>
                    <a:pt x="67" y="18913"/>
                    <a:pt x="9" y="19397"/>
                  </a:cubicBezTo>
                  <a:cubicBezTo>
                    <a:pt x="-49" y="19881"/>
                    <a:pt x="182" y="20418"/>
                    <a:pt x="1106" y="20740"/>
                  </a:cubicBezTo>
                  <a:cubicBezTo>
                    <a:pt x="2030" y="21063"/>
                    <a:pt x="3647" y="21170"/>
                    <a:pt x="6073" y="21278"/>
                  </a:cubicBezTo>
                  <a:cubicBezTo>
                    <a:pt x="8499" y="21385"/>
                    <a:pt x="11733" y="21493"/>
                    <a:pt x="149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3278869" y="5952037"/>
              <a:ext cx="296181" cy="260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00" fill="norm" stroke="1" extrusionOk="0">
                  <a:moveTo>
                    <a:pt x="2134" y="1749"/>
                  </a:moveTo>
                  <a:cubicBezTo>
                    <a:pt x="2593" y="1058"/>
                    <a:pt x="3053" y="366"/>
                    <a:pt x="3666" y="107"/>
                  </a:cubicBezTo>
                  <a:cubicBezTo>
                    <a:pt x="4279" y="-152"/>
                    <a:pt x="5045" y="21"/>
                    <a:pt x="6040" y="1058"/>
                  </a:cubicBezTo>
                  <a:cubicBezTo>
                    <a:pt x="7036" y="2094"/>
                    <a:pt x="8262" y="3995"/>
                    <a:pt x="8491" y="6674"/>
                  </a:cubicBezTo>
                  <a:cubicBezTo>
                    <a:pt x="8721" y="9352"/>
                    <a:pt x="7955" y="12808"/>
                    <a:pt x="6730" y="15400"/>
                  </a:cubicBezTo>
                  <a:cubicBezTo>
                    <a:pt x="5504" y="17992"/>
                    <a:pt x="3819" y="19720"/>
                    <a:pt x="2593" y="20584"/>
                  </a:cubicBezTo>
                  <a:cubicBezTo>
                    <a:pt x="1368" y="21448"/>
                    <a:pt x="602" y="21448"/>
                    <a:pt x="219" y="21016"/>
                  </a:cubicBezTo>
                  <a:cubicBezTo>
                    <a:pt x="-164" y="20584"/>
                    <a:pt x="-164" y="19720"/>
                    <a:pt x="1215" y="17733"/>
                  </a:cubicBezTo>
                  <a:cubicBezTo>
                    <a:pt x="2593" y="15746"/>
                    <a:pt x="5351" y="12635"/>
                    <a:pt x="8338" y="9957"/>
                  </a:cubicBezTo>
                  <a:cubicBezTo>
                    <a:pt x="11325" y="7278"/>
                    <a:pt x="14542" y="5032"/>
                    <a:pt x="16610" y="3650"/>
                  </a:cubicBezTo>
                  <a:cubicBezTo>
                    <a:pt x="18679" y="2267"/>
                    <a:pt x="19598" y="1749"/>
                    <a:pt x="19751" y="1749"/>
                  </a:cubicBezTo>
                  <a:cubicBezTo>
                    <a:pt x="19904" y="1749"/>
                    <a:pt x="19291" y="2267"/>
                    <a:pt x="18219" y="3650"/>
                  </a:cubicBezTo>
                  <a:cubicBezTo>
                    <a:pt x="17147" y="5032"/>
                    <a:pt x="15615" y="7278"/>
                    <a:pt x="14925" y="9352"/>
                  </a:cubicBezTo>
                  <a:cubicBezTo>
                    <a:pt x="14236" y="11426"/>
                    <a:pt x="14389" y="13326"/>
                    <a:pt x="15308" y="14622"/>
                  </a:cubicBezTo>
                  <a:cubicBezTo>
                    <a:pt x="16227" y="15918"/>
                    <a:pt x="17913" y="16610"/>
                    <a:pt x="19062" y="16955"/>
                  </a:cubicBezTo>
                  <a:cubicBezTo>
                    <a:pt x="20210" y="17301"/>
                    <a:pt x="20823" y="17301"/>
                    <a:pt x="21436" y="17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3530600" y="5697141"/>
              <a:ext cx="209550" cy="14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7161"/>
                  </a:moveTo>
                  <a:cubicBezTo>
                    <a:pt x="0" y="5573"/>
                    <a:pt x="0" y="3984"/>
                    <a:pt x="327" y="2555"/>
                  </a:cubicBezTo>
                  <a:cubicBezTo>
                    <a:pt x="655" y="1126"/>
                    <a:pt x="1309" y="-145"/>
                    <a:pt x="3055" y="14"/>
                  </a:cubicBezTo>
                  <a:cubicBezTo>
                    <a:pt x="4800" y="173"/>
                    <a:pt x="7636" y="1761"/>
                    <a:pt x="8400" y="4779"/>
                  </a:cubicBezTo>
                  <a:cubicBezTo>
                    <a:pt x="9164" y="7796"/>
                    <a:pt x="7855" y="12243"/>
                    <a:pt x="6436" y="15102"/>
                  </a:cubicBezTo>
                  <a:cubicBezTo>
                    <a:pt x="5018" y="17961"/>
                    <a:pt x="3491" y="19231"/>
                    <a:pt x="3491" y="19867"/>
                  </a:cubicBezTo>
                  <a:cubicBezTo>
                    <a:pt x="3491" y="20502"/>
                    <a:pt x="5018" y="20502"/>
                    <a:pt x="8291" y="20661"/>
                  </a:cubicBezTo>
                  <a:cubicBezTo>
                    <a:pt x="11564" y="20820"/>
                    <a:pt x="16582" y="21137"/>
                    <a:pt x="2160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3695700" y="611315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3995239" y="5902252"/>
              <a:ext cx="265305" cy="68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510" fill="norm" stroke="1" extrusionOk="0">
                  <a:moveTo>
                    <a:pt x="6947" y="10610"/>
                  </a:moveTo>
                  <a:cubicBezTo>
                    <a:pt x="6109" y="11940"/>
                    <a:pt x="5272" y="13269"/>
                    <a:pt x="4351" y="14930"/>
                  </a:cubicBezTo>
                  <a:cubicBezTo>
                    <a:pt x="3430" y="16592"/>
                    <a:pt x="2426" y="18586"/>
                    <a:pt x="1672" y="19815"/>
                  </a:cubicBezTo>
                  <a:cubicBezTo>
                    <a:pt x="919" y="21045"/>
                    <a:pt x="416" y="21510"/>
                    <a:pt x="165" y="21510"/>
                  </a:cubicBezTo>
                  <a:cubicBezTo>
                    <a:pt x="-86" y="21510"/>
                    <a:pt x="-86" y="21045"/>
                    <a:pt x="416" y="19782"/>
                  </a:cubicBezTo>
                  <a:cubicBezTo>
                    <a:pt x="919" y="18519"/>
                    <a:pt x="1923" y="16459"/>
                    <a:pt x="3095" y="14332"/>
                  </a:cubicBezTo>
                  <a:cubicBezTo>
                    <a:pt x="4267" y="12205"/>
                    <a:pt x="5607" y="10012"/>
                    <a:pt x="7030" y="7852"/>
                  </a:cubicBezTo>
                  <a:cubicBezTo>
                    <a:pt x="8454" y="5692"/>
                    <a:pt x="9961" y="3565"/>
                    <a:pt x="11049" y="2269"/>
                  </a:cubicBezTo>
                  <a:cubicBezTo>
                    <a:pt x="12137" y="973"/>
                    <a:pt x="12807" y="508"/>
                    <a:pt x="13728" y="242"/>
                  </a:cubicBezTo>
                  <a:cubicBezTo>
                    <a:pt x="14649" y="-24"/>
                    <a:pt x="15821" y="-90"/>
                    <a:pt x="16993" y="143"/>
                  </a:cubicBezTo>
                  <a:cubicBezTo>
                    <a:pt x="18165" y="375"/>
                    <a:pt x="19337" y="907"/>
                    <a:pt x="20174" y="1970"/>
                  </a:cubicBezTo>
                  <a:cubicBezTo>
                    <a:pt x="21012" y="3034"/>
                    <a:pt x="21514" y="4629"/>
                    <a:pt x="20091" y="5825"/>
                  </a:cubicBezTo>
                  <a:cubicBezTo>
                    <a:pt x="18667" y="7021"/>
                    <a:pt x="15319" y="7819"/>
                    <a:pt x="13226" y="8317"/>
                  </a:cubicBezTo>
                  <a:cubicBezTo>
                    <a:pt x="11133" y="8816"/>
                    <a:pt x="10295" y="9015"/>
                    <a:pt x="9458" y="9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4286250" y="6195706"/>
              <a:ext cx="952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760"/>
                    <a:pt x="9600" y="11520"/>
                    <a:pt x="13200" y="15120"/>
                  </a:cubicBezTo>
                  <a:cubicBezTo>
                    <a:pt x="16800" y="18720"/>
                    <a:pt x="192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4279900" y="6202056"/>
              <a:ext cx="1143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2400"/>
                    <a:pt x="13600" y="4800"/>
                    <a:pt x="10000" y="8400"/>
                  </a:cubicBezTo>
                  <a:cubicBezTo>
                    <a:pt x="6400" y="12000"/>
                    <a:pt x="32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4508500" y="5972021"/>
              <a:ext cx="165100" cy="280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21600" y="3011"/>
                  </a:moveTo>
                  <a:cubicBezTo>
                    <a:pt x="21323" y="2044"/>
                    <a:pt x="21046" y="1077"/>
                    <a:pt x="19800" y="512"/>
                  </a:cubicBezTo>
                  <a:cubicBezTo>
                    <a:pt x="18554" y="-52"/>
                    <a:pt x="16338" y="-213"/>
                    <a:pt x="13846" y="351"/>
                  </a:cubicBezTo>
                  <a:cubicBezTo>
                    <a:pt x="11354" y="915"/>
                    <a:pt x="8585" y="2205"/>
                    <a:pt x="6231" y="5832"/>
                  </a:cubicBezTo>
                  <a:cubicBezTo>
                    <a:pt x="3877" y="9459"/>
                    <a:pt x="1938" y="15423"/>
                    <a:pt x="0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4663833" y="6034566"/>
              <a:ext cx="181217" cy="16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082" fill="norm" stroke="1" extrusionOk="0">
                  <a:moveTo>
                    <a:pt x="2635" y="2805"/>
                  </a:moveTo>
                  <a:cubicBezTo>
                    <a:pt x="3628" y="1697"/>
                    <a:pt x="4622" y="590"/>
                    <a:pt x="5739" y="174"/>
                  </a:cubicBezTo>
                  <a:cubicBezTo>
                    <a:pt x="6856" y="-241"/>
                    <a:pt x="8097" y="36"/>
                    <a:pt x="9339" y="1559"/>
                  </a:cubicBezTo>
                  <a:cubicBezTo>
                    <a:pt x="10580" y="3082"/>
                    <a:pt x="11822" y="5851"/>
                    <a:pt x="11325" y="9174"/>
                  </a:cubicBezTo>
                  <a:cubicBezTo>
                    <a:pt x="10828" y="12497"/>
                    <a:pt x="8594" y="16374"/>
                    <a:pt x="6359" y="18590"/>
                  </a:cubicBezTo>
                  <a:cubicBezTo>
                    <a:pt x="4125" y="20805"/>
                    <a:pt x="1890" y="21359"/>
                    <a:pt x="773" y="20944"/>
                  </a:cubicBezTo>
                  <a:cubicBezTo>
                    <a:pt x="-344" y="20528"/>
                    <a:pt x="-344" y="19144"/>
                    <a:pt x="1394" y="16374"/>
                  </a:cubicBezTo>
                  <a:cubicBezTo>
                    <a:pt x="3132" y="13605"/>
                    <a:pt x="6608" y="9451"/>
                    <a:pt x="9215" y="6821"/>
                  </a:cubicBezTo>
                  <a:cubicBezTo>
                    <a:pt x="11822" y="4190"/>
                    <a:pt x="13559" y="3082"/>
                    <a:pt x="15297" y="2390"/>
                  </a:cubicBezTo>
                  <a:cubicBezTo>
                    <a:pt x="17035" y="1697"/>
                    <a:pt x="18773" y="1421"/>
                    <a:pt x="19642" y="2251"/>
                  </a:cubicBezTo>
                  <a:cubicBezTo>
                    <a:pt x="20511" y="3082"/>
                    <a:pt x="20511" y="5021"/>
                    <a:pt x="20635" y="8344"/>
                  </a:cubicBezTo>
                  <a:cubicBezTo>
                    <a:pt x="20759" y="11667"/>
                    <a:pt x="21008" y="16374"/>
                    <a:pt x="21256" y="21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4902200" y="5973456"/>
              <a:ext cx="145053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7513" y="0"/>
                  </a:moveTo>
                  <a:cubicBezTo>
                    <a:pt x="10643" y="171"/>
                    <a:pt x="13774" y="343"/>
                    <a:pt x="16435" y="1371"/>
                  </a:cubicBezTo>
                  <a:cubicBezTo>
                    <a:pt x="19096" y="2400"/>
                    <a:pt x="21287" y="4286"/>
                    <a:pt x="21443" y="6771"/>
                  </a:cubicBezTo>
                  <a:cubicBezTo>
                    <a:pt x="21600" y="9257"/>
                    <a:pt x="19722" y="12343"/>
                    <a:pt x="15809" y="14914"/>
                  </a:cubicBezTo>
                  <a:cubicBezTo>
                    <a:pt x="11896" y="17486"/>
                    <a:pt x="5948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829587" y="5139146"/>
              <a:ext cx="592813" cy="291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98" fill="norm" stroke="1" extrusionOk="0">
                  <a:moveTo>
                    <a:pt x="82" y="19761"/>
                  </a:moveTo>
                  <a:cubicBezTo>
                    <a:pt x="5" y="20538"/>
                    <a:pt x="-72" y="21315"/>
                    <a:pt x="120" y="21392"/>
                  </a:cubicBezTo>
                  <a:cubicBezTo>
                    <a:pt x="312" y="21470"/>
                    <a:pt x="774" y="20848"/>
                    <a:pt x="2003" y="18984"/>
                  </a:cubicBezTo>
                  <a:cubicBezTo>
                    <a:pt x="3233" y="17119"/>
                    <a:pt x="5232" y="14011"/>
                    <a:pt x="7192" y="10903"/>
                  </a:cubicBezTo>
                  <a:cubicBezTo>
                    <a:pt x="9152" y="7795"/>
                    <a:pt x="11074" y="4687"/>
                    <a:pt x="12150" y="2823"/>
                  </a:cubicBezTo>
                  <a:cubicBezTo>
                    <a:pt x="13226" y="958"/>
                    <a:pt x="13457" y="336"/>
                    <a:pt x="13764" y="103"/>
                  </a:cubicBezTo>
                  <a:cubicBezTo>
                    <a:pt x="14072" y="-130"/>
                    <a:pt x="14456" y="25"/>
                    <a:pt x="14917" y="647"/>
                  </a:cubicBezTo>
                  <a:cubicBezTo>
                    <a:pt x="15379" y="1269"/>
                    <a:pt x="15917" y="2356"/>
                    <a:pt x="16762" y="3910"/>
                  </a:cubicBezTo>
                  <a:cubicBezTo>
                    <a:pt x="17608" y="5464"/>
                    <a:pt x="18761" y="7484"/>
                    <a:pt x="19606" y="9582"/>
                  </a:cubicBezTo>
                  <a:cubicBezTo>
                    <a:pt x="20452" y="11680"/>
                    <a:pt x="20990" y="13856"/>
                    <a:pt x="21528" y="160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4260849" y="5583673"/>
              <a:ext cx="469901" cy="250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21446"/>
                  </a:moveTo>
                  <a:cubicBezTo>
                    <a:pt x="0" y="20357"/>
                    <a:pt x="0" y="19268"/>
                    <a:pt x="486" y="17816"/>
                  </a:cubicBezTo>
                  <a:cubicBezTo>
                    <a:pt x="973" y="16364"/>
                    <a:pt x="1946" y="14549"/>
                    <a:pt x="3405" y="11917"/>
                  </a:cubicBezTo>
                  <a:cubicBezTo>
                    <a:pt x="4865" y="9285"/>
                    <a:pt x="6811" y="5836"/>
                    <a:pt x="8270" y="3567"/>
                  </a:cubicBezTo>
                  <a:cubicBezTo>
                    <a:pt x="9730" y="1298"/>
                    <a:pt x="10703" y="209"/>
                    <a:pt x="11627" y="28"/>
                  </a:cubicBezTo>
                  <a:cubicBezTo>
                    <a:pt x="12551" y="-154"/>
                    <a:pt x="13427" y="572"/>
                    <a:pt x="14595" y="2296"/>
                  </a:cubicBezTo>
                  <a:cubicBezTo>
                    <a:pt x="15762" y="4021"/>
                    <a:pt x="17222" y="6743"/>
                    <a:pt x="18438" y="9103"/>
                  </a:cubicBezTo>
                  <a:cubicBezTo>
                    <a:pt x="19654" y="11463"/>
                    <a:pt x="20627" y="13459"/>
                    <a:pt x="21600" y="154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2171700" y="7106649"/>
              <a:ext cx="2159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929" y="2735"/>
                    <a:pt x="11859" y="-1585"/>
                    <a:pt x="15459" y="575"/>
                  </a:cubicBezTo>
                  <a:cubicBezTo>
                    <a:pt x="19059" y="2735"/>
                    <a:pt x="20329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2152650" y="7256156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2727236" y="7008506"/>
              <a:ext cx="422365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16690" y="0"/>
                  </a:moveTo>
                  <a:cubicBezTo>
                    <a:pt x="15610" y="1029"/>
                    <a:pt x="14530" y="2057"/>
                    <a:pt x="12640" y="3086"/>
                  </a:cubicBezTo>
                  <a:cubicBezTo>
                    <a:pt x="10750" y="4114"/>
                    <a:pt x="8050" y="5143"/>
                    <a:pt x="6430" y="5811"/>
                  </a:cubicBezTo>
                  <a:cubicBezTo>
                    <a:pt x="4810" y="6480"/>
                    <a:pt x="4270" y="6789"/>
                    <a:pt x="4162" y="7149"/>
                  </a:cubicBezTo>
                  <a:cubicBezTo>
                    <a:pt x="4054" y="7509"/>
                    <a:pt x="4378" y="7920"/>
                    <a:pt x="5674" y="8177"/>
                  </a:cubicBezTo>
                  <a:cubicBezTo>
                    <a:pt x="6970" y="8434"/>
                    <a:pt x="9238" y="8537"/>
                    <a:pt x="10642" y="8640"/>
                  </a:cubicBezTo>
                  <a:cubicBezTo>
                    <a:pt x="12046" y="8743"/>
                    <a:pt x="12586" y="8846"/>
                    <a:pt x="13180" y="9000"/>
                  </a:cubicBezTo>
                  <a:cubicBezTo>
                    <a:pt x="13774" y="9154"/>
                    <a:pt x="14422" y="9360"/>
                    <a:pt x="14476" y="9720"/>
                  </a:cubicBezTo>
                  <a:cubicBezTo>
                    <a:pt x="14530" y="10080"/>
                    <a:pt x="13990" y="10594"/>
                    <a:pt x="12370" y="11623"/>
                  </a:cubicBezTo>
                  <a:cubicBezTo>
                    <a:pt x="10750" y="12651"/>
                    <a:pt x="8050" y="14194"/>
                    <a:pt x="5944" y="15429"/>
                  </a:cubicBezTo>
                  <a:cubicBezTo>
                    <a:pt x="3838" y="16663"/>
                    <a:pt x="2326" y="17589"/>
                    <a:pt x="1354" y="18411"/>
                  </a:cubicBezTo>
                  <a:cubicBezTo>
                    <a:pt x="382" y="19234"/>
                    <a:pt x="-50" y="19954"/>
                    <a:pt x="4" y="20417"/>
                  </a:cubicBezTo>
                  <a:cubicBezTo>
                    <a:pt x="58" y="20880"/>
                    <a:pt x="598" y="21086"/>
                    <a:pt x="2542" y="21189"/>
                  </a:cubicBezTo>
                  <a:cubicBezTo>
                    <a:pt x="4486" y="21291"/>
                    <a:pt x="7834" y="21291"/>
                    <a:pt x="11236" y="21343"/>
                  </a:cubicBezTo>
                  <a:cubicBezTo>
                    <a:pt x="14638" y="21394"/>
                    <a:pt x="18094" y="21497"/>
                    <a:pt x="215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3263900" y="6284606"/>
              <a:ext cx="247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4" y="7200"/>
                    <a:pt x="1108" y="14400"/>
                    <a:pt x="3415" y="18000"/>
                  </a:cubicBezTo>
                  <a:cubicBezTo>
                    <a:pt x="5723" y="21600"/>
                    <a:pt x="9785" y="21600"/>
                    <a:pt x="13108" y="21600"/>
                  </a:cubicBezTo>
                  <a:cubicBezTo>
                    <a:pt x="16431" y="21600"/>
                    <a:pt x="1901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3251200" y="6377179"/>
              <a:ext cx="2984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136" y="12302"/>
                    <a:pt x="8272" y="4448"/>
                    <a:pt x="11872" y="1502"/>
                  </a:cubicBezTo>
                  <a:cubicBezTo>
                    <a:pt x="15472" y="-1443"/>
                    <a:pt x="18536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3448050" y="7122806"/>
              <a:ext cx="2159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3200"/>
                    <a:pt x="7624" y="6400"/>
                    <a:pt x="10694" y="9400"/>
                  </a:cubicBezTo>
                  <a:cubicBezTo>
                    <a:pt x="13765" y="12400"/>
                    <a:pt x="16094" y="15200"/>
                    <a:pt x="17788" y="17200"/>
                  </a:cubicBezTo>
                  <a:cubicBezTo>
                    <a:pt x="19482" y="19200"/>
                    <a:pt x="20541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3461694" y="7084706"/>
              <a:ext cx="234007" cy="422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37" fill="norm" stroke="1" extrusionOk="0">
                  <a:moveTo>
                    <a:pt x="21513" y="0"/>
                  </a:moveTo>
                  <a:cubicBezTo>
                    <a:pt x="20540" y="216"/>
                    <a:pt x="19567" y="432"/>
                    <a:pt x="18497" y="1458"/>
                  </a:cubicBezTo>
                  <a:cubicBezTo>
                    <a:pt x="17427" y="2484"/>
                    <a:pt x="16259" y="4320"/>
                    <a:pt x="14216" y="6912"/>
                  </a:cubicBezTo>
                  <a:cubicBezTo>
                    <a:pt x="12172" y="9504"/>
                    <a:pt x="9254" y="12852"/>
                    <a:pt x="6918" y="15066"/>
                  </a:cubicBezTo>
                  <a:cubicBezTo>
                    <a:pt x="4583" y="17280"/>
                    <a:pt x="2832" y="18360"/>
                    <a:pt x="1664" y="19116"/>
                  </a:cubicBezTo>
                  <a:cubicBezTo>
                    <a:pt x="497" y="19872"/>
                    <a:pt x="-87" y="20304"/>
                    <a:pt x="10" y="20682"/>
                  </a:cubicBezTo>
                  <a:cubicBezTo>
                    <a:pt x="108" y="21060"/>
                    <a:pt x="886" y="21384"/>
                    <a:pt x="1762" y="21492"/>
                  </a:cubicBezTo>
                  <a:cubicBezTo>
                    <a:pt x="2637" y="21600"/>
                    <a:pt x="3610" y="21492"/>
                    <a:pt x="4583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3778250" y="7408556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3784600" y="7271749"/>
              <a:ext cx="32023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0015" fill="norm" stroke="1" extrusionOk="0">
                  <a:moveTo>
                    <a:pt x="8100" y="20015"/>
                  </a:moveTo>
                  <a:cubicBezTo>
                    <a:pt x="14850" y="11375"/>
                    <a:pt x="21600" y="2735"/>
                    <a:pt x="20250" y="575"/>
                  </a:cubicBezTo>
                  <a:cubicBezTo>
                    <a:pt x="18900" y="-1585"/>
                    <a:pt x="9450" y="2735"/>
                    <a:pt x="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3886200" y="7110106"/>
              <a:ext cx="165823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600" fill="norm" stroke="1" extrusionOk="0">
                  <a:moveTo>
                    <a:pt x="6480" y="0"/>
                  </a:moveTo>
                  <a:cubicBezTo>
                    <a:pt x="10260" y="1440"/>
                    <a:pt x="14040" y="2880"/>
                    <a:pt x="16875" y="5040"/>
                  </a:cubicBezTo>
                  <a:cubicBezTo>
                    <a:pt x="19710" y="7200"/>
                    <a:pt x="21600" y="10080"/>
                    <a:pt x="21060" y="12497"/>
                  </a:cubicBezTo>
                  <a:cubicBezTo>
                    <a:pt x="20520" y="14914"/>
                    <a:pt x="17550" y="16869"/>
                    <a:pt x="13635" y="18309"/>
                  </a:cubicBezTo>
                  <a:cubicBezTo>
                    <a:pt x="9720" y="19749"/>
                    <a:pt x="4860" y="20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3303315" y="7101493"/>
              <a:ext cx="93936" cy="42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499" fill="norm" stroke="1" extrusionOk="0">
                  <a:moveTo>
                    <a:pt x="20839" y="115"/>
                  </a:moveTo>
                  <a:cubicBezTo>
                    <a:pt x="18491" y="7"/>
                    <a:pt x="16143" y="-101"/>
                    <a:pt x="14265" y="169"/>
                  </a:cubicBezTo>
                  <a:cubicBezTo>
                    <a:pt x="12387" y="439"/>
                    <a:pt x="10978" y="1087"/>
                    <a:pt x="8396" y="2977"/>
                  </a:cubicBezTo>
                  <a:cubicBezTo>
                    <a:pt x="5813" y="4867"/>
                    <a:pt x="2056" y="7999"/>
                    <a:pt x="648" y="10753"/>
                  </a:cubicBezTo>
                  <a:cubicBezTo>
                    <a:pt x="-761" y="13507"/>
                    <a:pt x="178" y="15883"/>
                    <a:pt x="2996" y="17611"/>
                  </a:cubicBezTo>
                  <a:cubicBezTo>
                    <a:pt x="5813" y="19339"/>
                    <a:pt x="10509" y="20419"/>
                    <a:pt x="15204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4068354" y="6961539"/>
              <a:ext cx="97247" cy="154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286" fill="norm" stroke="1" extrusionOk="0">
                  <a:moveTo>
                    <a:pt x="433" y="4725"/>
                  </a:moveTo>
                  <a:cubicBezTo>
                    <a:pt x="-26" y="3266"/>
                    <a:pt x="-486" y="1806"/>
                    <a:pt x="1123" y="931"/>
                  </a:cubicBezTo>
                  <a:cubicBezTo>
                    <a:pt x="2731" y="55"/>
                    <a:pt x="6408" y="-237"/>
                    <a:pt x="8935" y="201"/>
                  </a:cubicBezTo>
                  <a:cubicBezTo>
                    <a:pt x="11463" y="639"/>
                    <a:pt x="12842" y="1806"/>
                    <a:pt x="13071" y="3849"/>
                  </a:cubicBezTo>
                  <a:cubicBezTo>
                    <a:pt x="13301" y="5893"/>
                    <a:pt x="12382" y="8812"/>
                    <a:pt x="11003" y="10855"/>
                  </a:cubicBezTo>
                  <a:cubicBezTo>
                    <a:pt x="9625" y="12898"/>
                    <a:pt x="7786" y="14066"/>
                    <a:pt x="5488" y="15671"/>
                  </a:cubicBezTo>
                  <a:cubicBezTo>
                    <a:pt x="3191" y="17277"/>
                    <a:pt x="433" y="19320"/>
                    <a:pt x="433" y="20341"/>
                  </a:cubicBezTo>
                  <a:cubicBezTo>
                    <a:pt x="433" y="21363"/>
                    <a:pt x="3191" y="21363"/>
                    <a:pt x="7097" y="21217"/>
                  </a:cubicBezTo>
                  <a:cubicBezTo>
                    <a:pt x="11003" y="21071"/>
                    <a:pt x="16059" y="20779"/>
                    <a:pt x="21114" y="20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4051300" y="6577605"/>
              <a:ext cx="927100" cy="4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0" y="8820"/>
                  </a:moveTo>
                  <a:cubicBezTo>
                    <a:pt x="1479" y="7792"/>
                    <a:pt x="2959" y="6763"/>
                    <a:pt x="4636" y="5220"/>
                  </a:cubicBezTo>
                  <a:cubicBezTo>
                    <a:pt x="6312" y="3677"/>
                    <a:pt x="8186" y="1620"/>
                    <a:pt x="10036" y="592"/>
                  </a:cubicBezTo>
                  <a:cubicBezTo>
                    <a:pt x="11885" y="-437"/>
                    <a:pt x="13710" y="-437"/>
                    <a:pt x="15633" y="3163"/>
                  </a:cubicBezTo>
                  <a:cubicBezTo>
                    <a:pt x="17556" y="6763"/>
                    <a:pt x="19578" y="13963"/>
                    <a:pt x="21600" y="21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4267200" y="6627498"/>
              <a:ext cx="647700" cy="3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68" fill="norm" stroke="1" extrusionOk="0">
                  <a:moveTo>
                    <a:pt x="0" y="20468"/>
                  </a:moveTo>
                  <a:cubicBezTo>
                    <a:pt x="2118" y="14784"/>
                    <a:pt x="4235" y="9100"/>
                    <a:pt x="6600" y="5121"/>
                  </a:cubicBezTo>
                  <a:cubicBezTo>
                    <a:pt x="8965" y="1142"/>
                    <a:pt x="11576" y="-1132"/>
                    <a:pt x="14118" y="573"/>
                  </a:cubicBezTo>
                  <a:cubicBezTo>
                    <a:pt x="16659" y="2279"/>
                    <a:pt x="19129" y="7963"/>
                    <a:pt x="21600" y="13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4660899" y="6710056"/>
              <a:ext cx="63464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600" fill="norm" stroke="1" extrusionOk="0">
                  <a:moveTo>
                    <a:pt x="0" y="0"/>
                  </a:moveTo>
                  <a:cubicBezTo>
                    <a:pt x="6271" y="2229"/>
                    <a:pt x="12542" y="4457"/>
                    <a:pt x="16374" y="7243"/>
                  </a:cubicBezTo>
                  <a:cubicBezTo>
                    <a:pt x="20206" y="10029"/>
                    <a:pt x="21600" y="13371"/>
                    <a:pt x="20555" y="15857"/>
                  </a:cubicBezTo>
                  <a:cubicBezTo>
                    <a:pt x="19510" y="18343"/>
                    <a:pt x="16026" y="19971"/>
                    <a:pt x="125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4654550" y="7160906"/>
              <a:ext cx="698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4705350" y="7186306"/>
              <a:ext cx="1206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655"/>
                    <a:pt x="12505" y="1309"/>
                    <a:pt x="8905" y="4909"/>
                  </a:cubicBezTo>
                  <a:cubicBezTo>
                    <a:pt x="5305" y="8509"/>
                    <a:pt x="2653" y="15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4425950" y="7141856"/>
              <a:ext cx="190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4324350" y="7451874"/>
              <a:ext cx="209550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15842"/>
                  </a:moveTo>
                  <a:cubicBezTo>
                    <a:pt x="3491" y="7535"/>
                    <a:pt x="6982" y="-773"/>
                    <a:pt x="10582" y="58"/>
                  </a:cubicBezTo>
                  <a:cubicBezTo>
                    <a:pt x="14182" y="889"/>
                    <a:pt x="17891" y="10858"/>
                    <a:pt x="21600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4378087" y="7559749"/>
              <a:ext cx="143113" cy="159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78" fill="norm" stroke="1" extrusionOk="0">
                  <a:moveTo>
                    <a:pt x="1465" y="3573"/>
                  </a:moveTo>
                  <a:cubicBezTo>
                    <a:pt x="1465" y="6415"/>
                    <a:pt x="1465" y="9257"/>
                    <a:pt x="1465" y="11389"/>
                  </a:cubicBezTo>
                  <a:cubicBezTo>
                    <a:pt x="1465" y="13520"/>
                    <a:pt x="1465" y="14941"/>
                    <a:pt x="1148" y="16646"/>
                  </a:cubicBezTo>
                  <a:cubicBezTo>
                    <a:pt x="830" y="18352"/>
                    <a:pt x="195" y="20341"/>
                    <a:pt x="36" y="20341"/>
                  </a:cubicBezTo>
                  <a:cubicBezTo>
                    <a:pt x="-123" y="20341"/>
                    <a:pt x="195" y="18352"/>
                    <a:pt x="2101" y="14799"/>
                  </a:cubicBezTo>
                  <a:cubicBezTo>
                    <a:pt x="4006" y="11246"/>
                    <a:pt x="7501" y="6131"/>
                    <a:pt x="10042" y="3289"/>
                  </a:cubicBezTo>
                  <a:cubicBezTo>
                    <a:pt x="12583" y="446"/>
                    <a:pt x="14171" y="-122"/>
                    <a:pt x="15601" y="20"/>
                  </a:cubicBezTo>
                  <a:cubicBezTo>
                    <a:pt x="17030" y="162"/>
                    <a:pt x="18301" y="1015"/>
                    <a:pt x="19253" y="4710"/>
                  </a:cubicBezTo>
                  <a:cubicBezTo>
                    <a:pt x="20206" y="8404"/>
                    <a:pt x="20842" y="14941"/>
                    <a:pt x="21477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5232400" y="7402206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5219700" y="7535556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5619186" y="7281556"/>
              <a:ext cx="1961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720"/>
                    <a:pt x="2735" y="1440"/>
                    <a:pt x="575" y="5040"/>
                  </a:cubicBezTo>
                  <a:cubicBezTo>
                    <a:pt x="-1585" y="8640"/>
                    <a:pt x="2735" y="1512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5518150" y="7538912"/>
              <a:ext cx="2286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200" y="11918"/>
                    <a:pt x="12400" y="3818"/>
                    <a:pt x="16000" y="1118"/>
                  </a:cubicBezTo>
                  <a:cubicBezTo>
                    <a:pt x="19600" y="-1582"/>
                    <a:pt x="206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5556613" y="7612703"/>
              <a:ext cx="155031" cy="138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54" fill="norm" stroke="1" extrusionOk="0">
                  <a:moveTo>
                    <a:pt x="1701" y="6727"/>
                  </a:moveTo>
                  <a:cubicBezTo>
                    <a:pt x="1118" y="9999"/>
                    <a:pt x="534" y="13272"/>
                    <a:pt x="242" y="16054"/>
                  </a:cubicBezTo>
                  <a:cubicBezTo>
                    <a:pt x="-50" y="18836"/>
                    <a:pt x="-50" y="21127"/>
                    <a:pt x="96" y="21290"/>
                  </a:cubicBezTo>
                  <a:cubicBezTo>
                    <a:pt x="242" y="21454"/>
                    <a:pt x="534" y="19490"/>
                    <a:pt x="1993" y="15890"/>
                  </a:cubicBezTo>
                  <a:cubicBezTo>
                    <a:pt x="3453" y="12290"/>
                    <a:pt x="6080" y="7054"/>
                    <a:pt x="7977" y="3945"/>
                  </a:cubicBezTo>
                  <a:cubicBezTo>
                    <a:pt x="9874" y="836"/>
                    <a:pt x="11042" y="-146"/>
                    <a:pt x="12793" y="18"/>
                  </a:cubicBezTo>
                  <a:cubicBezTo>
                    <a:pt x="14545" y="181"/>
                    <a:pt x="16880" y="1490"/>
                    <a:pt x="18485" y="4109"/>
                  </a:cubicBezTo>
                  <a:cubicBezTo>
                    <a:pt x="20091" y="6727"/>
                    <a:pt x="20966" y="10654"/>
                    <a:pt x="21258" y="13599"/>
                  </a:cubicBezTo>
                  <a:cubicBezTo>
                    <a:pt x="21550" y="16545"/>
                    <a:pt x="21258" y="18509"/>
                    <a:pt x="20966" y="19654"/>
                  </a:cubicBezTo>
                  <a:cubicBezTo>
                    <a:pt x="20674" y="20799"/>
                    <a:pt x="20382" y="21127"/>
                    <a:pt x="20091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5936121" y="7300606"/>
              <a:ext cx="223380" cy="27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20282" y="0"/>
                  </a:moveTo>
                  <a:cubicBezTo>
                    <a:pt x="18245" y="506"/>
                    <a:pt x="16207" y="1012"/>
                    <a:pt x="13150" y="2362"/>
                  </a:cubicBezTo>
                  <a:cubicBezTo>
                    <a:pt x="10094" y="3712"/>
                    <a:pt x="6018" y="5906"/>
                    <a:pt x="3675" y="7341"/>
                  </a:cubicBezTo>
                  <a:cubicBezTo>
                    <a:pt x="1331" y="8775"/>
                    <a:pt x="720" y="9450"/>
                    <a:pt x="1026" y="9956"/>
                  </a:cubicBezTo>
                  <a:cubicBezTo>
                    <a:pt x="1331" y="10462"/>
                    <a:pt x="2554" y="10800"/>
                    <a:pt x="4388" y="11053"/>
                  </a:cubicBezTo>
                  <a:cubicBezTo>
                    <a:pt x="6222" y="11306"/>
                    <a:pt x="8667" y="11475"/>
                    <a:pt x="10399" y="11728"/>
                  </a:cubicBezTo>
                  <a:cubicBezTo>
                    <a:pt x="12131" y="11981"/>
                    <a:pt x="13150" y="12319"/>
                    <a:pt x="13252" y="12825"/>
                  </a:cubicBezTo>
                  <a:cubicBezTo>
                    <a:pt x="13354" y="13331"/>
                    <a:pt x="12539" y="14006"/>
                    <a:pt x="10603" y="15019"/>
                  </a:cubicBezTo>
                  <a:cubicBezTo>
                    <a:pt x="8667" y="16031"/>
                    <a:pt x="5611" y="17381"/>
                    <a:pt x="3471" y="18478"/>
                  </a:cubicBezTo>
                  <a:cubicBezTo>
                    <a:pt x="1331" y="19575"/>
                    <a:pt x="109" y="20419"/>
                    <a:pt x="7" y="20925"/>
                  </a:cubicBezTo>
                  <a:cubicBezTo>
                    <a:pt x="-95" y="21431"/>
                    <a:pt x="924" y="21600"/>
                    <a:pt x="4694" y="21600"/>
                  </a:cubicBezTo>
                  <a:cubicBezTo>
                    <a:pt x="8463" y="21600"/>
                    <a:pt x="14984" y="21431"/>
                    <a:pt x="21505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6305550" y="7364106"/>
              <a:ext cx="1460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4400"/>
                    <a:pt x="7513" y="8800"/>
                    <a:pt x="11113" y="12400"/>
                  </a:cubicBezTo>
                  <a:cubicBezTo>
                    <a:pt x="14713" y="16000"/>
                    <a:pt x="18157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6318250" y="7319656"/>
              <a:ext cx="1841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69" y="1760"/>
                    <a:pt x="16138" y="3520"/>
                    <a:pt x="13283" y="6160"/>
                  </a:cubicBezTo>
                  <a:cubicBezTo>
                    <a:pt x="10428" y="8800"/>
                    <a:pt x="7448" y="12320"/>
                    <a:pt x="5214" y="15040"/>
                  </a:cubicBezTo>
                  <a:cubicBezTo>
                    <a:pt x="2979" y="17760"/>
                    <a:pt x="1490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6540500" y="7592706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6572249" y="749110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6572250" y="7213449"/>
              <a:ext cx="171450" cy="150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3307"/>
                  </a:moveTo>
                  <a:cubicBezTo>
                    <a:pt x="1067" y="2419"/>
                    <a:pt x="2133" y="1531"/>
                    <a:pt x="3467" y="792"/>
                  </a:cubicBezTo>
                  <a:cubicBezTo>
                    <a:pt x="4800" y="52"/>
                    <a:pt x="6400" y="-540"/>
                    <a:pt x="7600" y="792"/>
                  </a:cubicBezTo>
                  <a:cubicBezTo>
                    <a:pt x="8800" y="2123"/>
                    <a:pt x="9600" y="5378"/>
                    <a:pt x="8800" y="8337"/>
                  </a:cubicBezTo>
                  <a:cubicBezTo>
                    <a:pt x="8000" y="11296"/>
                    <a:pt x="5600" y="13959"/>
                    <a:pt x="3867" y="15882"/>
                  </a:cubicBezTo>
                  <a:cubicBezTo>
                    <a:pt x="2133" y="17805"/>
                    <a:pt x="1067" y="18989"/>
                    <a:pt x="1200" y="19581"/>
                  </a:cubicBezTo>
                  <a:cubicBezTo>
                    <a:pt x="1333" y="20172"/>
                    <a:pt x="2667" y="20172"/>
                    <a:pt x="6267" y="20320"/>
                  </a:cubicBezTo>
                  <a:cubicBezTo>
                    <a:pt x="9867" y="20468"/>
                    <a:pt x="15733" y="20764"/>
                    <a:pt x="21600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4" name="Drawing"/>
          <p:cNvGrpSpPr/>
          <p:nvPr/>
        </p:nvGrpSpPr>
        <p:grpSpPr>
          <a:xfrm>
            <a:off x="1454141" y="1415532"/>
            <a:ext cx="10167580" cy="7150879"/>
            <a:chOff x="0" y="0"/>
            <a:chExt cx="10167578" cy="7150878"/>
          </a:xfrm>
        </p:grpSpPr>
        <p:sp>
          <p:nvSpPr>
            <p:cNvPr id="851" name="Line"/>
            <p:cNvSpPr/>
            <p:nvPr/>
          </p:nvSpPr>
          <p:spPr>
            <a:xfrm>
              <a:off x="961763" y="96764"/>
              <a:ext cx="47896" cy="443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552" fill="norm" stroke="1" extrusionOk="0">
                  <a:moveTo>
                    <a:pt x="4346" y="1186"/>
                  </a:moveTo>
                  <a:cubicBezTo>
                    <a:pt x="2467" y="569"/>
                    <a:pt x="589" y="-48"/>
                    <a:pt x="120" y="3"/>
                  </a:cubicBezTo>
                  <a:cubicBezTo>
                    <a:pt x="-350" y="55"/>
                    <a:pt x="589" y="775"/>
                    <a:pt x="2467" y="3038"/>
                  </a:cubicBezTo>
                  <a:cubicBezTo>
                    <a:pt x="4346" y="5301"/>
                    <a:pt x="7163" y="9106"/>
                    <a:pt x="10450" y="12449"/>
                  </a:cubicBezTo>
                  <a:cubicBezTo>
                    <a:pt x="13737" y="15792"/>
                    <a:pt x="17493" y="18672"/>
                    <a:pt x="2125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920684" y="44704"/>
              <a:ext cx="390127" cy="564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91" fill="norm" stroke="1" extrusionOk="0">
                  <a:moveTo>
                    <a:pt x="3106" y="3636"/>
                  </a:moveTo>
                  <a:cubicBezTo>
                    <a:pt x="1957" y="3233"/>
                    <a:pt x="808" y="2830"/>
                    <a:pt x="291" y="2428"/>
                  </a:cubicBezTo>
                  <a:cubicBezTo>
                    <a:pt x="-226" y="2025"/>
                    <a:pt x="-111" y="1622"/>
                    <a:pt x="1095" y="1138"/>
                  </a:cubicBezTo>
                  <a:cubicBezTo>
                    <a:pt x="2302" y="654"/>
                    <a:pt x="4600" y="90"/>
                    <a:pt x="7242" y="10"/>
                  </a:cubicBezTo>
                  <a:cubicBezTo>
                    <a:pt x="9885" y="-71"/>
                    <a:pt x="12872" y="332"/>
                    <a:pt x="15285" y="1259"/>
                  </a:cubicBezTo>
                  <a:cubicBezTo>
                    <a:pt x="17697" y="2186"/>
                    <a:pt x="19536" y="3636"/>
                    <a:pt x="20455" y="5168"/>
                  </a:cubicBezTo>
                  <a:cubicBezTo>
                    <a:pt x="21374" y="6699"/>
                    <a:pt x="21374" y="8311"/>
                    <a:pt x="20685" y="10205"/>
                  </a:cubicBezTo>
                  <a:cubicBezTo>
                    <a:pt x="19995" y="12099"/>
                    <a:pt x="18617" y="14275"/>
                    <a:pt x="16663" y="16089"/>
                  </a:cubicBezTo>
                  <a:cubicBezTo>
                    <a:pt x="14710" y="17902"/>
                    <a:pt x="12183" y="19353"/>
                    <a:pt x="10631" y="20199"/>
                  </a:cubicBezTo>
                  <a:cubicBezTo>
                    <a:pt x="9080" y="21045"/>
                    <a:pt x="8506" y="21287"/>
                    <a:pt x="7874" y="21408"/>
                  </a:cubicBezTo>
                  <a:cubicBezTo>
                    <a:pt x="7242" y="21529"/>
                    <a:pt x="6553" y="21529"/>
                    <a:pt x="6438" y="21328"/>
                  </a:cubicBezTo>
                  <a:cubicBezTo>
                    <a:pt x="6323" y="21126"/>
                    <a:pt x="6783" y="20723"/>
                    <a:pt x="7242" y="20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1568458" y="273568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1543058" y="464068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2206814" y="47084"/>
              <a:ext cx="104595" cy="548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600" fill="norm" stroke="1" extrusionOk="0">
                  <a:moveTo>
                    <a:pt x="20928" y="3669"/>
                  </a:moveTo>
                  <a:cubicBezTo>
                    <a:pt x="20081" y="2669"/>
                    <a:pt x="19234" y="1668"/>
                    <a:pt x="17963" y="1001"/>
                  </a:cubicBezTo>
                  <a:cubicBezTo>
                    <a:pt x="16693" y="334"/>
                    <a:pt x="14999" y="0"/>
                    <a:pt x="12246" y="0"/>
                  </a:cubicBezTo>
                  <a:cubicBezTo>
                    <a:pt x="9493" y="0"/>
                    <a:pt x="5681" y="334"/>
                    <a:pt x="3140" y="1334"/>
                  </a:cubicBezTo>
                  <a:cubicBezTo>
                    <a:pt x="599" y="2335"/>
                    <a:pt x="-672" y="4003"/>
                    <a:pt x="599" y="5588"/>
                  </a:cubicBezTo>
                  <a:cubicBezTo>
                    <a:pt x="1869" y="7172"/>
                    <a:pt x="5681" y="8673"/>
                    <a:pt x="8434" y="9883"/>
                  </a:cubicBezTo>
                  <a:cubicBezTo>
                    <a:pt x="11187" y="11092"/>
                    <a:pt x="12881" y="12009"/>
                    <a:pt x="13093" y="12885"/>
                  </a:cubicBezTo>
                  <a:cubicBezTo>
                    <a:pt x="13304" y="13761"/>
                    <a:pt x="12034" y="14595"/>
                    <a:pt x="9916" y="15512"/>
                  </a:cubicBezTo>
                  <a:cubicBezTo>
                    <a:pt x="7799" y="16429"/>
                    <a:pt x="4834" y="17430"/>
                    <a:pt x="3140" y="18139"/>
                  </a:cubicBezTo>
                  <a:cubicBezTo>
                    <a:pt x="1446" y="18848"/>
                    <a:pt x="1022" y="19265"/>
                    <a:pt x="599" y="19682"/>
                  </a:cubicBezTo>
                  <a:cubicBezTo>
                    <a:pt x="175" y="20099"/>
                    <a:pt x="-248" y="20516"/>
                    <a:pt x="175" y="20891"/>
                  </a:cubicBezTo>
                  <a:cubicBezTo>
                    <a:pt x="599" y="21266"/>
                    <a:pt x="1869" y="21600"/>
                    <a:pt x="5469" y="21600"/>
                  </a:cubicBezTo>
                  <a:cubicBezTo>
                    <a:pt x="9069" y="21600"/>
                    <a:pt x="14999" y="21266"/>
                    <a:pt x="20928" y="20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2547301" y="138211"/>
              <a:ext cx="171594" cy="325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453" fill="norm" stroke="1" extrusionOk="0">
                  <a:moveTo>
                    <a:pt x="2226" y="3476"/>
                  </a:moveTo>
                  <a:cubicBezTo>
                    <a:pt x="1185" y="2919"/>
                    <a:pt x="144" y="2361"/>
                    <a:pt x="14" y="1804"/>
                  </a:cubicBezTo>
                  <a:cubicBezTo>
                    <a:pt x="-116" y="1247"/>
                    <a:pt x="665" y="689"/>
                    <a:pt x="1706" y="341"/>
                  </a:cubicBezTo>
                  <a:cubicBezTo>
                    <a:pt x="2747" y="-8"/>
                    <a:pt x="4048" y="-147"/>
                    <a:pt x="6260" y="201"/>
                  </a:cubicBezTo>
                  <a:cubicBezTo>
                    <a:pt x="8472" y="550"/>
                    <a:pt x="11595" y="1386"/>
                    <a:pt x="12896" y="2640"/>
                  </a:cubicBezTo>
                  <a:cubicBezTo>
                    <a:pt x="14197" y="3894"/>
                    <a:pt x="13677" y="5567"/>
                    <a:pt x="12896" y="6612"/>
                  </a:cubicBezTo>
                  <a:cubicBezTo>
                    <a:pt x="12115" y="7657"/>
                    <a:pt x="11074" y="8075"/>
                    <a:pt x="10033" y="8563"/>
                  </a:cubicBezTo>
                  <a:cubicBezTo>
                    <a:pt x="8992" y="9050"/>
                    <a:pt x="7951" y="9608"/>
                    <a:pt x="8342" y="9956"/>
                  </a:cubicBezTo>
                  <a:cubicBezTo>
                    <a:pt x="8732" y="10305"/>
                    <a:pt x="10554" y="10444"/>
                    <a:pt x="12896" y="11141"/>
                  </a:cubicBezTo>
                  <a:cubicBezTo>
                    <a:pt x="15238" y="11838"/>
                    <a:pt x="18101" y="13092"/>
                    <a:pt x="19662" y="14067"/>
                  </a:cubicBezTo>
                  <a:cubicBezTo>
                    <a:pt x="21224" y="15043"/>
                    <a:pt x="21484" y="15739"/>
                    <a:pt x="20573" y="16576"/>
                  </a:cubicBezTo>
                  <a:cubicBezTo>
                    <a:pt x="19662" y="17412"/>
                    <a:pt x="17580" y="18387"/>
                    <a:pt x="14588" y="19223"/>
                  </a:cubicBezTo>
                  <a:cubicBezTo>
                    <a:pt x="11595" y="20059"/>
                    <a:pt x="7691" y="20756"/>
                    <a:pt x="3788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2838458" y="483118"/>
              <a:ext cx="63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3311714" y="108953"/>
              <a:ext cx="47445" cy="329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431" fill="norm" stroke="1" extrusionOk="0">
                  <a:moveTo>
                    <a:pt x="1328" y="1207"/>
                  </a:moveTo>
                  <a:cubicBezTo>
                    <a:pt x="389" y="519"/>
                    <a:pt x="-550" y="-169"/>
                    <a:pt x="389" y="37"/>
                  </a:cubicBezTo>
                  <a:cubicBezTo>
                    <a:pt x="1328" y="244"/>
                    <a:pt x="4146" y="1344"/>
                    <a:pt x="7433" y="4371"/>
                  </a:cubicBezTo>
                  <a:cubicBezTo>
                    <a:pt x="10720" y="7398"/>
                    <a:pt x="14476" y="12351"/>
                    <a:pt x="16824" y="15515"/>
                  </a:cubicBezTo>
                  <a:cubicBezTo>
                    <a:pt x="19172" y="18679"/>
                    <a:pt x="20111" y="20055"/>
                    <a:pt x="2105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3441708" y="470418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3991955" y="102118"/>
              <a:ext cx="173654" cy="262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13" fill="norm" stroke="1" extrusionOk="0">
                  <a:moveTo>
                    <a:pt x="11201" y="0"/>
                  </a:moveTo>
                  <a:cubicBezTo>
                    <a:pt x="8858" y="4147"/>
                    <a:pt x="6516" y="8294"/>
                    <a:pt x="4695" y="11405"/>
                  </a:cubicBezTo>
                  <a:cubicBezTo>
                    <a:pt x="2873" y="14515"/>
                    <a:pt x="1572" y="16589"/>
                    <a:pt x="791" y="18144"/>
                  </a:cubicBezTo>
                  <a:cubicBezTo>
                    <a:pt x="10" y="19699"/>
                    <a:pt x="-250" y="20736"/>
                    <a:pt x="270" y="21168"/>
                  </a:cubicBezTo>
                  <a:cubicBezTo>
                    <a:pt x="791" y="21600"/>
                    <a:pt x="2092" y="21427"/>
                    <a:pt x="5736" y="20909"/>
                  </a:cubicBezTo>
                  <a:cubicBezTo>
                    <a:pt x="9379" y="20390"/>
                    <a:pt x="15364" y="19526"/>
                    <a:pt x="21350" y="18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4108458" y="298968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700"/>
                    <a:pt x="7200" y="11400"/>
                    <a:pt x="10800" y="15000"/>
                  </a:cubicBezTo>
                  <a:cubicBezTo>
                    <a:pt x="14400" y="18600"/>
                    <a:pt x="1800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4298958" y="445018"/>
              <a:ext cx="1079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4818446" y="89418"/>
              <a:ext cx="134563" cy="240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16" fill="norm" stroke="1" extrusionOk="0">
                  <a:moveTo>
                    <a:pt x="14369" y="0"/>
                  </a:moveTo>
                  <a:cubicBezTo>
                    <a:pt x="9981" y="5684"/>
                    <a:pt x="5593" y="11368"/>
                    <a:pt x="3062" y="14684"/>
                  </a:cubicBezTo>
                  <a:cubicBezTo>
                    <a:pt x="531" y="18000"/>
                    <a:pt x="-144" y="18947"/>
                    <a:pt x="25" y="19800"/>
                  </a:cubicBezTo>
                  <a:cubicBezTo>
                    <a:pt x="193" y="20653"/>
                    <a:pt x="1206" y="21411"/>
                    <a:pt x="4919" y="21505"/>
                  </a:cubicBezTo>
                  <a:cubicBezTo>
                    <a:pt x="8631" y="21600"/>
                    <a:pt x="15044" y="21032"/>
                    <a:pt x="21456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4924614" y="286268"/>
              <a:ext cx="1569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760"/>
                    <a:pt x="3818" y="11520"/>
                    <a:pt x="1118" y="15120"/>
                  </a:cubicBezTo>
                  <a:cubicBezTo>
                    <a:pt x="-1582" y="18720"/>
                    <a:pt x="1118" y="2016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5137158" y="0"/>
              <a:ext cx="107908" cy="584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7" h="21464" fill="norm" stroke="1" extrusionOk="0">
                  <a:moveTo>
                    <a:pt x="2445" y="1185"/>
                  </a:moveTo>
                  <a:cubicBezTo>
                    <a:pt x="3260" y="796"/>
                    <a:pt x="4075" y="408"/>
                    <a:pt x="6113" y="175"/>
                  </a:cubicBezTo>
                  <a:cubicBezTo>
                    <a:pt x="8151" y="-58"/>
                    <a:pt x="11411" y="-136"/>
                    <a:pt x="14264" y="447"/>
                  </a:cubicBezTo>
                  <a:cubicBezTo>
                    <a:pt x="17117" y="1029"/>
                    <a:pt x="19562" y="2273"/>
                    <a:pt x="19358" y="3593"/>
                  </a:cubicBezTo>
                  <a:cubicBezTo>
                    <a:pt x="19155" y="4914"/>
                    <a:pt x="16302" y="6313"/>
                    <a:pt x="14468" y="7517"/>
                  </a:cubicBezTo>
                  <a:cubicBezTo>
                    <a:pt x="12634" y="8722"/>
                    <a:pt x="11819" y="9732"/>
                    <a:pt x="13449" y="10936"/>
                  </a:cubicBezTo>
                  <a:cubicBezTo>
                    <a:pt x="15079" y="12140"/>
                    <a:pt x="19155" y="13539"/>
                    <a:pt x="20377" y="14899"/>
                  </a:cubicBezTo>
                  <a:cubicBezTo>
                    <a:pt x="21600" y="16258"/>
                    <a:pt x="19970" y="17579"/>
                    <a:pt x="16098" y="18667"/>
                  </a:cubicBezTo>
                  <a:cubicBezTo>
                    <a:pt x="12226" y="19755"/>
                    <a:pt x="6113" y="20609"/>
                    <a:pt x="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5676908" y="464068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7185786" y="271686"/>
              <a:ext cx="176284" cy="39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7" h="21243" fill="norm" stroke="1" extrusionOk="0">
                  <a:moveTo>
                    <a:pt x="4753" y="6651"/>
                  </a:moveTo>
                  <a:cubicBezTo>
                    <a:pt x="9222" y="6306"/>
                    <a:pt x="13691" y="5961"/>
                    <a:pt x="16422" y="5214"/>
                  </a:cubicBezTo>
                  <a:cubicBezTo>
                    <a:pt x="19153" y="4468"/>
                    <a:pt x="20146" y="3319"/>
                    <a:pt x="20519" y="2457"/>
                  </a:cubicBezTo>
                  <a:cubicBezTo>
                    <a:pt x="20891" y="1595"/>
                    <a:pt x="20643" y="1021"/>
                    <a:pt x="19401" y="561"/>
                  </a:cubicBezTo>
                  <a:cubicBezTo>
                    <a:pt x="18160" y="102"/>
                    <a:pt x="15925" y="-243"/>
                    <a:pt x="12574" y="217"/>
                  </a:cubicBezTo>
                  <a:cubicBezTo>
                    <a:pt x="9222" y="676"/>
                    <a:pt x="4753" y="1940"/>
                    <a:pt x="2270" y="3434"/>
                  </a:cubicBezTo>
                  <a:cubicBezTo>
                    <a:pt x="-212" y="4927"/>
                    <a:pt x="-709" y="6651"/>
                    <a:pt x="1029" y="8374"/>
                  </a:cubicBezTo>
                  <a:cubicBezTo>
                    <a:pt x="2767" y="10097"/>
                    <a:pt x="6739" y="11821"/>
                    <a:pt x="10091" y="13314"/>
                  </a:cubicBezTo>
                  <a:cubicBezTo>
                    <a:pt x="13443" y="14808"/>
                    <a:pt x="16174" y="16072"/>
                    <a:pt x="17788" y="16991"/>
                  </a:cubicBezTo>
                  <a:cubicBezTo>
                    <a:pt x="19401" y="17910"/>
                    <a:pt x="19898" y="18485"/>
                    <a:pt x="19650" y="19174"/>
                  </a:cubicBezTo>
                  <a:cubicBezTo>
                    <a:pt x="19401" y="19863"/>
                    <a:pt x="18408" y="20668"/>
                    <a:pt x="16670" y="21012"/>
                  </a:cubicBezTo>
                  <a:cubicBezTo>
                    <a:pt x="14932" y="21357"/>
                    <a:pt x="12450" y="21242"/>
                    <a:pt x="9967" y="21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7600958" y="457718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7626358" y="527568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8027258" y="273931"/>
              <a:ext cx="227751" cy="34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52" fill="norm" stroke="1" extrusionOk="0">
                  <a:moveTo>
                    <a:pt x="21520" y="365"/>
                  </a:moveTo>
                  <a:cubicBezTo>
                    <a:pt x="17720" y="107"/>
                    <a:pt x="13920" y="-152"/>
                    <a:pt x="11020" y="107"/>
                  </a:cubicBezTo>
                  <a:cubicBezTo>
                    <a:pt x="8120" y="365"/>
                    <a:pt x="6120" y="1141"/>
                    <a:pt x="4920" y="2176"/>
                  </a:cubicBezTo>
                  <a:cubicBezTo>
                    <a:pt x="3720" y="3211"/>
                    <a:pt x="3320" y="4504"/>
                    <a:pt x="2820" y="6832"/>
                  </a:cubicBezTo>
                  <a:cubicBezTo>
                    <a:pt x="2320" y="9161"/>
                    <a:pt x="1720" y="12523"/>
                    <a:pt x="1220" y="14658"/>
                  </a:cubicBezTo>
                  <a:cubicBezTo>
                    <a:pt x="720" y="16792"/>
                    <a:pt x="320" y="17697"/>
                    <a:pt x="120" y="18538"/>
                  </a:cubicBezTo>
                  <a:cubicBezTo>
                    <a:pt x="-80" y="19379"/>
                    <a:pt x="-80" y="20155"/>
                    <a:pt x="520" y="20672"/>
                  </a:cubicBezTo>
                  <a:cubicBezTo>
                    <a:pt x="1120" y="21189"/>
                    <a:pt x="2320" y="21448"/>
                    <a:pt x="5220" y="21319"/>
                  </a:cubicBezTo>
                  <a:cubicBezTo>
                    <a:pt x="8120" y="21189"/>
                    <a:pt x="12720" y="20672"/>
                    <a:pt x="17320" y="20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8039108" y="514868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8000"/>
                    <a:pt x="11127" y="14400"/>
                    <a:pt x="14727" y="10800"/>
                  </a:cubicBezTo>
                  <a:cubicBezTo>
                    <a:pt x="18327" y="7200"/>
                    <a:pt x="1996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8324822" y="252315"/>
              <a:ext cx="279437" cy="389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88" fill="norm" stroke="1" extrusionOk="0">
                  <a:moveTo>
                    <a:pt x="21440" y="1873"/>
                  </a:moveTo>
                  <a:cubicBezTo>
                    <a:pt x="21278" y="1289"/>
                    <a:pt x="21115" y="705"/>
                    <a:pt x="20628" y="355"/>
                  </a:cubicBezTo>
                  <a:cubicBezTo>
                    <a:pt x="20141" y="5"/>
                    <a:pt x="19329" y="-112"/>
                    <a:pt x="17217" y="122"/>
                  </a:cubicBezTo>
                  <a:cubicBezTo>
                    <a:pt x="15106" y="355"/>
                    <a:pt x="11696" y="939"/>
                    <a:pt x="9747" y="1523"/>
                  </a:cubicBezTo>
                  <a:cubicBezTo>
                    <a:pt x="7798" y="2106"/>
                    <a:pt x="7311" y="2690"/>
                    <a:pt x="6986" y="4325"/>
                  </a:cubicBezTo>
                  <a:cubicBezTo>
                    <a:pt x="6661" y="5959"/>
                    <a:pt x="6499" y="8645"/>
                    <a:pt x="5687" y="10980"/>
                  </a:cubicBezTo>
                  <a:cubicBezTo>
                    <a:pt x="4875" y="13315"/>
                    <a:pt x="3413" y="15300"/>
                    <a:pt x="2438" y="16584"/>
                  </a:cubicBezTo>
                  <a:cubicBezTo>
                    <a:pt x="1464" y="17869"/>
                    <a:pt x="977" y="18452"/>
                    <a:pt x="571" y="19153"/>
                  </a:cubicBezTo>
                  <a:cubicBezTo>
                    <a:pt x="165" y="19853"/>
                    <a:pt x="-160" y="20671"/>
                    <a:pt x="84" y="21079"/>
                  </a:cubicBezTo>
                  <a:cubicBezTo>
                    <a:pt x="327" y="21488"/>
                    <a:pt x="1139" y="21488"/>
                    <a:pt x="3332" y="21488"/>
                  </a:cubicBezTo>
                  <a:cubicBezTo>
                    <a:pt x="5524" y="21488"/>
                    <a:pt x="9097" y="21488"/>
                    <a:pt x="1267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8705858" y="381518"/>
              <a:ext cx="1714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33" y="2250"/>
                    <a:pt x="4267" y="4500"/>
                    <a:pt x="7733" y="7650"/>
                  </a:cubicBezTo>
                  <a:cubicBezTo>
                    <a:pt x="11200" y="10800"/>
                    <a:pt x="16000" y="14850"/>
                    <a:pt x="18533" y="17325"/>
                  </a:cubicBezTo>
                  <a:cubicBezTo>
                    <a:pt x="21067" y="19800"/>
                    <a:pt x="21333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8718558" y="400568"/>
              <a:ext cx="1587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32" y="1932"/>
                    <a:pt x="15264" y="3863"/>
                    <a:pt x="11664" y="7463"/>
                  </a:cubicBezTo>
                  <a:cubicBezTo>
                    <a:pt x="8064" y="11063"/>
                    <a:pt x="4032" y="163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8928108" y="217476"/>
              <a:ext cx="77133" cy="157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456" fill="norm" stroke="1" extrusionOk="0">
                  <a:moveTo>
                    <a:pt x="0" y="3312"/>
                  </a:moveTo>
                  <a:cubicBezTo>
                    <a:pt x="1705" y="2160"/>
                    <a:pt x="3411" y="1008"/>
                    <a:pt x="5684" y="432"/>
                  </a:cubicBezTo>
                  <a:cubicBezTo>
                    <a:pt x="7958" y="-144"/>
                    <a:pt x="10800" y="-144"/>
                    <a:pt x="13074" y="432"/>
                  </a:cubicBezTo>
                  <a:cubicBezTo>
                    <a:pt x="15347" y="1008"/>
                    <a:pt x="17053" y="2160"/>
                    <a:pt x="16768" y="3312"/>
                  </a:cubicBezTo>
                  <a:cubicBezTo>
                    <a:pt x="16484" y="4464"/>
                    <a:pt x="14211" y="5616"/>
                    <a:pt x="11653" y="6624"/>
                  </a:cubicBezTo>
                  <a:cubicBezTo>
                    <a:pt x="9095" y="7632"/>
                    <a:pt x="6253" y="8496"/>
                    <a:pt x="6253" y="9216"/>
                  </a:cubicBezTo>
                  <a:cubicBezTo>
                    <a:pt x="6253" y="9936"/>
                    <a:pt x="9095" y="10512"/>
                    <a:pt x="11937" y="11232"/>
                  </a:cubicBezTo>
                  <a:cubicBezTo>
                    <a:pt x="14779" y="11952"/>
                    <a:pt x="17621" y="12816"/>
                    <a:pt x="19326" y="13968"/>
                  </a:cubicBezTo>
                  <a:cubicBezTo>
                    <a:pt x="21032" y="15120"/>
                    <a:pt x="21600" y="16560"/>
                    <a:pt x="18474" y="17856"/>
                  </a:cubicBezTo>
                  <a:cubicBezTo>
                    <a:pt x="15347" y="19152"/>
                    <a:pt x="8526" y="20304"/>
                    <a:pt x="1705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9048758" y="242876"/>
              <a:ext cx="154292" cy="525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557" fill="norm" stroke="1" extrusionOk="0">
                  <a:moveTo>
                    <a:pt x="6130" y="998"/>
                  </a:moveTo>
                  <a:cubicBezTo>
                    <a:pt x="7005" y="651"/>
                    <a:pt x="7881" y="304"/>
                    <a:pt x="9924" y="130"/>
                  </a:cubicBezTo>
                  <a:cubicBezTo>
                    <a:pt x="11968" y="-43"/>
                    <a:pt x="15178" y="-43"/>
                    <a:pt x="17222" y="130"/>
                  </a:cubicBezTo>
                  <a:cubicBezTo>
                    <a:pt x="19265" y="304"/>
                    <a:pt x="20141" y="651"/>
                    <a:pt x="20724" y="1085"/>
                  </a:cubicBezTo>
                  <a:cubicBezTo>
                    <a:pt x="21308" y="1518"/>
                    <a:pt x="21600" y="2039"/>
                    <a:pt x="20724" y="2950"/>
                  </a:cubicBezTo>
                  <a:cubicBezTo>
                    <a:pt x="19849" y="3861"/>
                    <a:pt x="17805" y="5162"/>
                    <a:pt x="15908" y="6723"/>
                  </a:cubicBezTo>
                  <a:cubicBezTo>
                    <a:pt x="14011" y="8285"/>
                    <a:pt x="12259" y="10106"/>
                    <a:pt x="11092" y="11885"/>
                  </a:cubicBezTo>
                  <a:cubicBezTo>
                    <a:pt x="9924" y="13663"/>
                    <a:pt x="9341" y="15398"/>
                    <a:pt x="9486" y="16526"/>
                  </a:cubicBezTo>
                  <a:cubicBezTo>
                    <a:pt x="9632" y="17653"/>
                    <a:pt x="10508" y="18174"/>
                    <a:pt x="11384" y="18781"/>
                  </a:cubicBezTo>
                  <a:cubicBezTo>
                    <a:pt x="12259" y="19388"/>
                    <a:pt x="13135" y="20082"/>
                    <a:pt x="11238" y="20559"/>
                  </a:cubicBezTo>
                  <a:cubicBezTo>
                    <a:pt x="9341" y="21037"/>
                    <a:pt x="4670" y="21297"/>
                    <a:pt x="0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9245608" y="75616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451370" y="1382034"/>
              <a:ext cx="259839" cy="409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13" fill="norm" stroke="1" extrusionOk="0">
                  <a:moveTo>
                    <a:pt x="9887" y="810"/>
                  </a:moveTo>
                  <a:cubicBezTo>
                    <a:pt x="9016" y="699"/>
                    <a:pt x="8145" y="588"/>
                    <a:pt x="6926" y="1475"/>
                  </a:cubicBezTo>
                  <a:cubicBezTo>
                    <a:pt x="5707" y="2361"/>
                    <a:pt x="4139" y="4244"/>
                    <a:pt x="2832" y="6681"/>
                  </a:cubicBezTo>
                  <a:cubicBezTo>
                    <a:pt x="1526" y="9118"/>
                    <a:pt x="481" y="12108"/>
                    <a:pt x="132" y="14158"/>
                  </a:cubicBezTo>
                  <a:cubicBezTo>
                    <a:pt x="-216" y="16207"/>
                    <a:pt x="132" y="17315"/>
                    <a:pt x="1090" y="18035"/>
                  </a:cubicBezTo>
                  <a:cubicBezTo>
                    <a:pt x="2049" y="18755"/>
                    <a:pt x="3616" y="19087"/>
                    <a:pt x="5968" y="18810"/>
                  </a:cubicBezTo>
                  <a:cubicBezTo>
                    <a:pt x="8319" y="18533"/>
                    <a:pt x="11455" y="17647"/>
                    <a:pt x="13981" y="15653"/>
                  </a:cubicBezTo>
                  <a:cubicBezTo>
                    <a:pt x="16507" y="13659"/>
                    <a:pt x="18423" y="10558"/>
                    <a:pt x="19032" y="7844"/>
                  </a:cubicBezTo>
                  <a:cubicBezTo>
                    <a:pt x="19642" y="5130"/>
                    <a:pt x="18945" y="2804"/>
                    <a:pt x="17726" y="1475"/>
                  </a:cubicBezTo>
                  <a:cubicBezTo>
                    <a:pt x="16507" y="145"/>
                    <a:pt x="14765" y="-187"/>
                    <a:pt x="13023" y="90"/>
                  </a:cubicBezTo>
                  <a:cubicBezTo>
                    <a:pt x="11281" y="367"/>
                    <a:pt x="9539" y="1253"/>
                    <a:pt x="8842" y="2970"/>
                  </a:cubicBezTo>
                  <a:cubicBezTo>
                    <a:pt x="8145" y="4687"/>
                    <a:pt x="8494" y="7235"/>
                    <a:pt x="9887" y="9782"/>
                  </a:cubicBezTo>
                  <a:cubicBezTo>
                    <a:pt x="11281" y="12330"/>
                    <a:pt x="13719" y="14878"/>
                    <a:pt x="15810" y="16816"/>
                  </a:cubicBezTo>
                  <a:cubicBezTo>
                    <a:pt x="17900" y="18755"/>
                    <a:pt x="19642" y="20084"/>
                    <a:pt x="21384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825508" y="1402062"/>
              <a:ext cx="105098" cy="433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6" h="21480" fill="norm" stroke="1" extrusionOk="0">
                  <a:moveTo>
                    <a:pt x="4891" y="90"/>
                  </a:moveTo>
                  <a:cubicBezTo>
                    <a:pt x="6928" y="-15"/>
                    <a:pt x="8966" y="-120"/>
                    <a:pt x="11208" y="352"/>
                  </a:cubicBezTo>
                  <a:cubicBezTo>
                    <a:pt x="13449" y="824"/>
                    <a:pt x="15894" y="1872"/>
                    <a:pt x="17932" y="4284"/>
                  </a:cubicBezTo>
                  <a:cubicBezTo>
                    <a:pt x="19970" y="6696"/>
                    <a:pt x="21600" y="10470"/>
                    <a:pt x="18543" y="13563"/>
                  </a:cubicBezTo>
                  <a:cubicBezTo>
                    <a:pt x="15487" y="16657"/>
                    <a:pt x="7743" y="19068"/>
                    <a:pt x="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223663" y="1397518"/>
              <a:ext cx="195446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600" fill="norm" stroke="1" extrusionOk="0">
                  <a:moveTo>
                    <a:pt x="20994" y="0"/>
                  </a:moveTo>
                  <a:cubicBezTo>
                    <a:pt x="18038" y="97"/>
                    <a:pt x="15082" y="195"/>
                    <a:pt x="11786" y="1605"/>
                  </a:cubicBezTo>
                  <a:cubicBezTo>
                    <a:pt x="8489" y="3016"/>
                    <a:pt x="4851" y="5741"/>
                    <a:pt x="2577" y="8611"/>
                  </a:cubicBezTo>
                  <a:cubicBezTo>
                    <a:pt x="303" y="11481"/>
                    <a:pt x="-606" y="14497"/>
                    <a:pt x="417" y="16686"/>
                  </a:cubicBezTo>
                  <a:cubicBezTo>
                    <a:pt x="1440" y="18876"/>
                    <a:pt x="4396" y="20238"/>
                    <a:pt x="6442" y="20919"/>
                  </a:cubicBezTo>
                  <a:cubicBezTo>
                    <a:pt x="8489" y="21600"/>
                    <a:pt x="9626" y="21600"/>
                    <a:pt x="107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1318375" y="1479795"/>
              <a:ext cx="174875" cy="42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430" fill="norm" stroke="1" extrusionOk="0">
                  <a:moveTo>
                    <a:pt x="4866" y="4505"/>
                  </a:moveTo>
                  <a:cubicBezTo>
                    <a:pt x="7916" y="4505"/>
                    <a:pt x="10965" y="4505"/>
                    <a:pt x="13633" y="4184"/>
                  </a:cubicBezTo>
                  <a:cubicBezTo>
                    <a:pt x="16302" y="3863"/>
                    <a:pt x="18589" y="3222"/>
                    <a:pt x="19859" y="2634"/>
                  </a:cubicBezTo>
                  <a:cubicBezTo>
                    <a:pt x="21130" y="2046"/>
                    <a:pt x="21384" y="1511"/>
                    <a:pt x="20368" y="976"/>
                  </a:cubicBezTo>
                  <a:cubicBezTo>
                    <a:pt x="19351" y="442"/>
                    <a:pt x="17064" y="-93"/>
                    <a:pt x="14015" y="14"/>
                  </a:cubicBezTo>
                  <a:cubicBezTo>
                    <a:pt x="10965" y="121"/>
                    <a:pt x="7153" y="869"/>
                    <a:pt x="4485" y="1778"/>
                  </a:cubicBezTo>
                  <a:cubicBezTo>
                    <a:pt x="1817" y="2687"/>
                    <a:pt x="292" y="3757"/>
                    <a:pt x="38" y="4826"/>
                  </a:cubicBezTo>
                  <a:cubicBezTo>
                    <a:pt x="-216" y="5895"/>
                    <a:pt x="800" y="6964"/>
                    <a:pt x="3215" y="8301"/>
                  </a:cubicBezTo>
                  <a:cubicBezTo>
                    <a:pt x="5629" y="9638"/>
                    <a:pt x="9440" y="11242"/>
                    <a:pt x="11982" y="12632"/>
                  </a:cubicBezTo>
                  <a:cubicBezTo>
                    <a:pt x="14523" y="14022"/>
                    <a:pt x="15793" y="15198"/>
                    <a:pt x="16048" y="16428"/>
                  </a:cubicBezTo>
                  <a:cubicBezTo>
                    <a:pt x="16302" y="17657"/>
                    <a:pt x="15539" y="18941"/>
                    <a:pt x="14523" y="19796"/>
                  </a:cubicBezTo>
                  <a:cubicBezTo>
                    <a:pt x="13506" y="20652"/>
                    <a:pt x="12236" y="21079"/>
                    <a:pt x="10965" y="21293"/>
                  </a:cubicBezTo>
                  <a:cubicBezTo>
                    <a:pt x="9695" y="21507"/>
                    <a:pt x="8424" y="21507"/>
                    <a:pt x="7280" y="21026"/>
                  </a:cubicBezTo>
                  <a:cubicBezTo>
                    <a:pt x="6137" y="20545"/>
                    <a:pt x="5120" y="19582"/>
                    <a:pt x="4104" y="18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1334687" y="1282739"/>
              <a:ext cx="138522" cy="140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350" fill="norm" stroke="1" extrusionOk="0">
                  <a:moveTo>
                    <a:pt x="3745" y="15547"/>
                  </a:moveTo>
                  <a:cubicBezTo>
                    <a:pt x="2436" y="16514"/>
                    <a:pt x="1127" y="17481"/>
                    <a:pt x="473" y="17159"/>
                  </a:cubicBezTo>
                  <a:cubicBezTo>
                    <a:pt x="-182" y="16837"/>
                    <a:pt x="-182" y="15225"/>
                    <a:pt x="636" y="12646"/>
                  </a:cubicBezTo>
                  <a:cubicBezTo>
                    <a:pt x="1454" y="10066"/>
                    <a:pt x="3091" y="6520"/>
                    <a:pt x="4563" y="4102"/>
                  </a:cubicBezTo>
                  <a:cubicBezTo>
                    <a:pt x="6036" y="1684"/>
                    <a:pt x="7345" y="395"/>
                    <a:pt x="8818" y="72"/>
                  </a:cubicBezTo>
                  <a:cubicBezTo>
                    <a:pt x="10291" y="-250"/>
                    <a:pt x="11927" y="395"/>
                    <a:pt x="14054" y="4102"/>
                  </a:cubicBezTo>
                  <a:cubicBezTo>
                    <a:pt x="16182" y="7810"/>
                    <a:pt x="18800" y="14580"/>
                    <a:pt x="21418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873258" y="1428136"/>
              <a:ext cx="134888" cy="280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524" fill="norm" stroke="1" extrusionOk="0">
                  <a:moveTo>
                    <a:pt x="0" y="1548"/>
                  </a:moveTo>
                  <a:cubicBezTo>
                    <a:pt x="1309" y="736"/>
                    <a:pt x="2618" y="-76"/>
                    <a:pt x="5891" y="5"/>
                  </a:cubicBezTo>
                  <a:cubicBezTo>
                    <a:pt x="9164" y="86"/>
                    <a:pt x="14400" y="1061"/>
                    <a:pt x="17509" y="2441"/>
                  </a:cubicBezTo>
                  <a:cubicBezTo>
                    <a:pt x="20618" y="3822"/>
                    <a:pt x="21600" y="5608"/>
                    <a:pt x="20291" y="7638"/>
                  </a:cubicBezTo>
                  <a:cubicBezTo>
                    <a:pt x="18982" y="9668"/>
                    <a:pt x="15382" y="11942"/>
                    <a:pt x="12436" y="13566"/>
                  </a:cubicBezTo>
                  <a:cubicBezTo>
                    <a:pt x="9491" y="15190"/>
                    <a:pt x="7200" y="16165"/>
                    <a:pt x="6055" y="17058"/>
                  </a:cubicBezTo>
                  <a:cubicBezTo>
                    <a:pt x="4909" y="17951"/>
                    <a:pt x="4909" y="18763"/>
                    <a:pt x="6055" y="19494"/>
                  </a:cubicBezTo>
                  <a:cubicBezTo>
                    <a:pt x="7200" y="20225"/>
                    <a:pt x="9491" y="20874"/>
                    <a:pt x="11782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1892308" y="1956318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673552" y="3079724"/>
              <a:ext cx="175605" cy="454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364" fill="norm" stroke="1" extrusionOk="0">
                  <a:moveTo>
                    <a:pt x="4417" y="6296"/>
                  </a:moveTo>
                  <a:cubicBezTo>
                    <a:pt x="5906" y="6396"/>
                    <a:pt x="7396" y="6495"/>
                    <a:pt x="9755" y="5948"/>
                  </a:cubicBezTo>
                  <a:cubicBezTo>
                    <a:pt x="12113" y="5400"/>
                    <a:pt x="15341" y="4206"/>
                    <a:pt x="17203" y="3210"/>
                  </a:cubicBezTo>
                  <a:cubicBezTo>
                    <a:pt x="19065" y="2215"/>
                    <a:pt x="19562" y="1419"/>
                    <a:pt x="18817" y="821"/>
                  </a:cubicBezTo>
                  <a:cubicBezTo>
                    <a:pt x="18072" y="224"/>
                    <a:pt x="16086" y="-174"/>
                    <a:pt x="12858" y="75"/>
                  </a:cubicBezTo>
                  <a:cubicBezTo>
                    <a:pt x="9631" y="324"/>
                    <a:pt x="5162" y="1220"/>
                    <a:pt x="2555" y="2563"/>
                  </a:cubicBezTo>
                  <a:cubicBezTo>
                    <a:pt x="-52" y="3907"/>
                    <a:pt x="-797" y="5699"/>
                    <a:pt x="941" y="7491"/>
                  </a:cubicBezTo>
                  <a:cubicBezTo>
                    <a:pt x="2679" y="9282"/>
                    <a:pt x="6900" y="11074"/>
                    <a:pt x="10624" y="12716"/>
                  </a:cubicBezTo>
                  <a:cubicBezTo>
                    <a:pt x="14348" y="14359"/>
                    <a:pt x="17575" y="15852"/>
                    <a:pt x="19189" y="16947"/>
                  </a:cubicBezTo>
                  <a:cubicBezTo>
                    <a:pt x="20803" y="18042"/>
                    <a:pt x="20803" y="18738"/>
                    <a:pt x="20306" y="19286"/>
                  </a:cubicBezTo>
                  <a:cubicBezTo>
                    <a:pt x="19810" y="19833"/>
                    <a:pt x="18817" y="20232"/>
                    <a:pt x="17575" y="20580"/>
                  </a:cubicBezTo>
                  <a:cubicBezTo>
                    <a:pt x="16334" y="20928"/>
                    <a:pt x="14844" y="21227"/>
                    <a:pt x="13106" y="21326"/>
                  </a:cubicBezTo>
                  <a:cubicBezTo>
                    <a:pt x="11369" y="21426"/>
                    <a:pt x="9382" y="21326"/>
                    <a:pt x="9134" y="20978"/>
                  </a:cubicBezTo>
                  <a:cubicBezTo>
                    <a:pt x="8886" y="20630"/>
                    <a:pt x="10375" y="20032"/>
                    <a:pt x="11865" y="19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136658" y="3219968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1111258" y="3340618"/>
              <a:ext cx="234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9" y="14400"/>
                    <a:pt x="10897" y="7200"/>
                    <a:pt x="14497" y="3600"/>
                  </a:cubicBezTo>
                  <a:cubicBezTo>
                    <a:pt x="18097" y="0"/>
                    <a:pt x="198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1820300" y="3061218"/>
              <a:ext cx="37045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600" fill="norm" stroke="1" extrusionOk="0">
                  <a:moveTo>
                    <a:pt x="16325" y="0"/>
                  </a:moveTo>
                  <a:cubicBezTo>
                    <a:pt x="16203" y="507"/>
                    <a:pt x="16080" y="1014"/>
                    <a:pt x="15528" y="1572"/>
                  </a:cubicBezTo>
                  <a:cubicBezTo>
                    <a:pt x="14975" y="2130"/>
                    <a:pt x="13994" y="2738"/>
                    <a:pt x="12214" y="3600"/>
                  </a:cubicBezTo>
                  <a:cubicBezTo>
                    <a:pt x="10435" y="4462"/>
                    <a:pt x="7857" y="5577"/>
                    <a:pt x="6262" y="6287"/>
                  </a:cubicBezTo>
                  <a:cubicBezTo>
                    <a:pt x="4666" y="6997"/>
                    <a:pt x="4053" y="7301"/>
                    <a:pt x="3500" y="7656"/>
                  </a:cubicBezTo>
                  <a:cubicBezTo>
                    <a:pt x="2948" y="8011"/>
                    <a:pt x="2457" y="8417"/>
                    <a:pt x="2396" y="8823"/>
                  </a:cubicBezTo>
                  <a:cubicBezTo>
                    <a:pt x="2335" y="9228"/>
                    <a:pt x="2703" y="9634"/>
                    <a:pt x="3562" y="9786"/>
                  </a:cubicBezTo>
                  <a:cubicBezTo>
                    <a:pt x="4421" y="9938"/>
                    <a:pt x="5771" y="9837"/>
                    <a:pt x="6753" y="9786"/>
                  </a:cubicBezTo>
                  <a:cubicBezTo>
                    <a:pt x="7735" y="9735"/>
                    <a:pt x="8348" y="9735"/>
                    <a:pt x="8962" y="9786"/>
                  </a:cubicBezTo>
                  <a:cubicBezTo>
                    <a:pt x="9575" y="9837"/>
                    <a:pt x="10189" y="9938"/>
                    <a:pt x="10312" y="10242"/>
                  </a:cubicBezTo>
                  <a:cubicBezTo>
                    <a:pt x="10435" y="10546"/>
                    <a:pt x="10066" y="11054"/>
                    <a:pt x="8532" y="12270"/>
                  </a:cubicBezTo>
                  <a:cubicBezTo>
                    <a:pt x="6998" y="13487"/>
                    <a:pt x="4298" y="15414"/>
                    <a:pt x="2641" y="16834"/>
                  </a:cubicBezTo>
                  <a:cubicBezTo>
                    <a:pt x="985" y="18254"/>
                    <a:pt x="371" y="19166"/>
                    <a:pt x="125" y="19876"/>
                  </a:cubicBezTo>
                  <a:cubicBezTo>
                    <a:pt x="-120" y="20586"/>
                    <a:pt x="3" y="21093"/>
                    <a:pt x="432" y="21346"/>
                  </a:cubicBezTo>
                  <a:cubicBezTo>
                    <a:pt x="862" y="21600"/>
                    <a:pt x="1598" y="21600"/>
                    <a:pt x="4053" y="21499"/>
                  </a:cubicBezTo>
                  <a:cubicBezTo>
                    <a:pt x="6507" y="21397"/>
                    <a:pt x="10680" y="21194"/>
                    <a:pt x="13871" y="21194"/>
                  </a:cubicBezTo>
                  <a:cubicBezTo>
                    <a:pt x="17062" y="21194"/>
                    <a:pt x="19271" y="21397"/>
                    <a:pt x="21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2489208" y="3222830"/>
              <a:ext cx="311151" cy="310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674"/>
                  </a:moveTo>
                  <a:cubicBezTo>
                    <a:pt x="588" y="239"/>
                    <a:pt x="1176" y="-196"/>
                    <a:pt x="2424" y="94"/>
                  </a:cubicBezTo>
                  <a:cubicBezTo>
                    <a:pt x="3673" y="384"/>
                    <a:pt x="5584" y="1399"/>
                    <a:pt x="6833" y="3066"/>
                  </a:cubicBezTo>
                  <a:cubicBezTo>
                    <a:pt x="8082" y="4733"/>
                    <a:pt x="8669" y="7052"/>
                    <a:pt x="8596" y="9517"/>
                  </a:cubicBezTo>
                  <a:cubicBezTo>
                    <a:pt x="8522" y="11981"/>
                    <a:pt x="7788" y="14591"/>
                    <a:pt x="6759" y="16548"/>
                  </a:cubicBezTo>
                  <a:cubicBezTo>
                    <a:pt x="5731" y="18505"/>
                    <a:pt x="4408" y="19809"/>
                    <a:pt x="3306" y="20534"/>
                  </a:cubicBezTo>
                  <a:cubicBezTo>
                    <a:pt x="2204" y="21259"/>
                    <a:pt x="1322" y="21404"/>
                    <a:pt x="808" y="21042"/>
                  </a:cubicBezTo>
                  <a:cubicBezTo>
                    <a:pt x="294" y="20679"/>
                    <a:pt x="147" y="19809"/>
                    <a:pt x="882" y="18577"/>
                  </a:cubicBezTo>
                  <a:cubicBezTo>
                    <a:pt x="1616" y="17345"/>
                    <a:pt x="3233" y="15750"/>
                    <a:pt x="5437" y="13866"/>
                  </a:cubicBezTo>
                  <a:cubicBezTo>
                    <a:pt x="7641" y="11981"/>
                    <a:pt x="10433" y="9807"/>
                    <a:pt x="12196" y="8285"/>
                  </a:cubicBezTo>
                  <a:cubicBezTo>
                    <a:pt x="13959" y="6762"/>
                    <a:pt x="14694" y="5893"/>
                    <a:pt x="15355" y="5168"/>
                  </a:cubicBezTo>
                  <a:cubicBezTo>
                    <a:pt x="16016" y="4443"/>
                    <a:pt x="16604" y="3863"/>
                    <a:pt x="16531" y="3863"/>
                  </a:cubicBezTo>
                  <a:cubicBezTo>
                    <a:pt x="16457" y="3863"/>
                    <a:pt x="15722" y="4443"/>
                    <a:pt x="15061" y="5748"/>
                  </a:cubicBezTo>
                  <a:cubicBezTo>
                    <a:pt x="14400" y="7052"/>
                    <a:pt x="13812" y="9082"/>
                    <a:pt x="13739" y="11111"/>
                  </a:cubicBezTo>
                  <a:cubicBezTo>
                    <a:pt x="13665" y="13141"/>
                    <a:pt x="14106" y="15170"/>
                    <a:pt x="15061" y="16403"/>
                  </a:cubicBezTo>
                  <a:cubicBezTo>
                    <a:pt x="16016" y="17635"/>
                    <a:pt x="17486" y="18070"/>
                    <a:pt x="18661" y="17997"/>
                  </a:cubicBezTo>
                  <a:cubicBezTo>
                    <a:pt x="19837" y="17925"/>
                    <a:pt x="20718" y="17345"/>
                    <a:pt x="21600" y="16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2851158" y="2954447"/>
              <a:ext cx="71471" cy="202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475" fill="norm" stroke="1" extrusionOk="0">
                  <a:moveTo>
                    <a:pt x="1851" y="3250"/>
                  </a:moveTo>
                  <a:cubicBezTo>
                    <a:pt x="1234" y="2125"/>
                    <a:pt x="617" y="1000"/>
                    <a:pt x="2160" y="438"/>
                  </a:cubicBezTo>
                  <a:cubicBezTo>
                    <a:pt x="3703" y="-125"/>
                    <a:pt x="7406" y="-125"/>
                    <a:pt x="11109" y="325"/>
                  </a:cubicBezTo>
                  <a:cubicBezTo>
                    <a:pt x="14811" y="775"/>
                    <a:pt x="18514" y="1675"/>
                    <a:pt x="19440" y="3250"/>
                  </a:cubicBezTo>
                  <a:cubicBezTo>
                    <a:pt x="20366" y="4825"/>
                    <a:pt x="18514" y="7075"/>
                    <a:pt x="16354" y="8538"/>
                  </a:cubicBezTo>
                  <a:cubicBezTo>
                    <a:pt x="14194" y="10000"/>
                    <a:pt x="11726" y="10675"/>
                    <a:pt x="11109" y="11575"/>
                  </a:cubicBezTo>
                  <a:cubicBezTo>
                    <a:pt x="10491" y="12475"/>
                    <a:pt x="11726" y="13600"/>
                    <a:pt x="13577" y="14500"/>
                  </a:cubicBezTo>
                  <a:cubicBezTo>
                    <a:pt x="15429" y="15400"/>
                    <a:pt x="17897" y="16075"/>
                    <a:pt x="19440" y="16975"/>
                  </a:cubicBezTo>
                  <a:cubicBezTo>
                    <a:pt x="20983" y="17875"/>
                    <a:pt x="21600" y="19000"/>
                    <a:pt x="19440" y="19900"/>
                  </a:cubicBezTo>
                  <a:cubicBezTo>
                    <a:pt x="17280" y="20800"/>
                    <a:pt x="12343" y="21475"/>
                    <a:pt x="8640" y="21475"/>
                  </a:cubicBezTo>
                  <a:cubicBezTo>
                    <a:pt x="4937" y="21475"/>
                    <a:pt x="2469" y="20800"/>
                    <a:pt x="0" y="20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3048008" y="337871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3460758" y="3213711"/>
              <a:ext cx="190768" cy="610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488" fill="norm" stroke="1" extrusionOk="0">
                  <a:moveTo>
                    <a:pt x="2090" y="6923"/>
                  </a:moveTo>
                  <a:cubicBezTo>
                    <a:pt x="1626" y="9456"/>
                    <a:pt x="1161" y="11988"/>
                    <a:pt x="929" y="14297"/>
                  </a:cubicBezTo>
                  <a:cubicBezTo>
                    <a:pt x="697" y="16606"/>
                    <a:pt x="697" y="18692"/>
                    <a:pt x="581" y="19921"/>
                  </a:cubicBezTo>
                  <a:cubicBezTo>
                    <a:pt x="465" y="21150"/>
                    <a:pt x="232" y="21522"/>
                    <a:pt x="116" y="21485"/>
                  </a:cubicBezTo>
                  <a:cubicBezTo>
                    <a:pt x="0" y="21448"/>
                    <a:pt x="0" y="21001"/>
                    <a:pt x="0" y="19213"/>
                  </a:cubicBezTo>
                  <a:cubicBezTo>
                    <a:pt x="0" y="17425"/>
                    <a:pt x="0" y="14297"/>
                    <a:pt x="581" y="11467"/>
                  </a:cubicBezTo>
                  <a:cubicBezTo>
                    <a:pt x="1161" y="8636"/>
                    <a:pt x="2323" y="6104"/>
                    <a:pt x="3832" y="4279"/>
                  </a:cubicBezTo>
                  <a:cubicBezTo>
                    <a:pt x="5342" y="2454"/>
                    <a:pt x="7200" y="1337"/>
                    <a:pt x="8826" y="704"/>
                  </a:cubicBezTo>
                  <a:cubicBezTo>
                    <a:pt x="10452" y="71"/>
                    <a:pt x="11845" y="-78"/>
                    <a:pt x="13703" y="34"/>
                  </a:cubicBezTo>
                  <a:cubicBezTo>
                    <a:pt x="15561" y="145"/>
                    <a:pt x="17884" y="518"/>
                    <a:pt x="19394" y="1225"/>
                  </a:cubicBezTo>
                  <a:cubicBezTo>
                    <a:pt x="20903" y="1933"/>
                    <a:pt x="21600" y="2976"/>
                    <a:pt x="20090" y="4130"/>
                  </a:cubicBezTo>
                  <a:cubicBezTo>
                    <a:pt x="18581" y="5285"/>
                    <a:pt x="14865" y="6551"/>
                    <a:pt x="12426" y="7221"/>
                  </a:cubicBezTo>
                  <a:cubicBezTo>
                    <a:pt x="9987" y="7892"/>
                    <a:pt x="8826" y="7966"/>
                    <a:pt x="7665" y="8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3651258" y="3454918"/>
              <a:ext cx="1016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717"/>
                    <a:pt x="10800" y="9434"/>
                    <a:pt x="14400" y="13034"/>
                  </a:cubicBezTo>
                  <a:cubicBezTo>
                    <a:pt x="18000" y="16634"/>
                    <a:pt x="19800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3638558" y="3442218"/>
              <a:ext cx="1206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74" y="3491"/>
                    <a:pt x="11747" y="6982"/>
                    <a:pt x="8147" y="10582"/>
                  </a:cubicBezTo>
                  <a:cubicBezTo>
                    <a:pt x="4547" y="14182"/>
                    <a:pt x="2274" y="178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3868981" y="3202366"/>
              <a:ext cx="144228" cy="35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12" fill="norm" stroke="1" extrusionOk="0">
                  <a:moveTo>
                    <a:pt x="21330" y="1069"/>
                  </a:moveTo>
                  <a:cubicBezTo>
                    <a:pt x="20078" y="683"/>
                    <a:pt x="18826" y="298"/>
                    <a:pt x="17417" y="105"/>
                  </a:cubicBezTo>
                  <a:cubicBezTo>
                    <a:pt x="16008" y="-88"/>
                    <a:pt x="14443" y="-88"/>
                    <a:pt x="12408" y="748"/>
                  </a:cubicBezTo>
                  <a:cubicBezTo>
                    <a:pt x="10373" y="1583"/>
                    <a:pt x="7869" y="3255"/>
                    <a:pt x="5678" y="6148"/>
                  </a:cubicBezTo>
                  <a:cubicBezTo>
                    <a:pt x="3487" y="9041"/>
                    <a:pt x="1608" y="13155"/>
                    <a:pt x="669" y="15662"/>
                  </a:cubicBezTo>
                  <a:cubicBezTo>
                    <a:pt x="-270" y="18169"/>
                    <a:pt x="-270" y="19069"/>
                    <a:pt x="982" y="19776"/>
                  </a:cubicBezTo>
                  <a:cubicBezTo>
                    <a:pt x="2234" y="20483"/>
                    <a:pt x="4739" y="20998"/>
                    <a:pt x="7243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4022307" y="3287806"/>
              <a:ext cx="206802" cy="186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095" fill="norm" stroke="1" extrusionOk="0">
                  <a:moveTo>
                    <a:pt x="1026" y="3108"/>
                  </a:moveTo>
                  <a:cubicBezTo>
                    <a:pt x="1244" y="1908"/>
                    <a:pt x="1462" y="708"/>
                    <a:pt x="2117" y="228"/>
                  </a:cubicBezTo>
                  <a:cubicBezTo>
                    <a:pt x="2772" y="-252"/>
                    <a:pt x="3862" y="-12"/>
                    <a:pt x="5281" y="1308"/>
                  </a:cubicBezTo>
                  <a:cubicBezTo>
                    <a:pt x="6699" y="2628"/>
                    <a:pt x="8444" y="5028"/>
                    <a:pt x="8335" y="8388"/>
                  </a:cubicBezTo>
                  <a:cubicBezTo>
                    <a:pt x="8226" y="11748"/>
                    <a:pt x="6262" y="16068"/>
                    <a:pt x="4517" y="18468"/>
                  </a:cubicBezTo>
                  <a:cubicBezTo>
                    <a:pt x="2772" y="20868"/>
                    <a:pt x="1244" y="21348"/>
                    <a:pt x="481" y="20988"/>
                  </a:cubicBezTo>
                  <a:cubicBezTo>
                    <a:pt x="-283" y="20628"/>
                    <a:pt x="-283" y="19428"/>
                    <a:pt x="1572" y="16428"/>
                  </a:cubicBezTo>
                  <a:cubicBezTo>
                    <a:pt x="3426" y="13428"/>
                    <a:pt x="7135" y="8628"/>
                    <a:pt x="9644" y="5748"/>
                  </a:cubicBezTo>
                  <a:cubicBezTo>
                    <a:pt x="12153" y="2868"/>
                    <a:pt x="13462" y="1908"/>
                    <a:pt x="14008" y="2148"/>
                  </a:cubicBezTo>
                  <a:cubicBezTo>
                    <a:pt x="14553" y="2388"/>
                    <a:pt x="14335" y="3828"/>
                    <a:pt x="13899" y="6468"/>
                  </a:cubicBezTo>
                  <a:cubicBezTo>
                    <a:pt x="13462" y="9108"/>
                    <a:pt x="12808" y="12948"/>
                    <a:pt x="12808" y="15348"/>
                  </a:cubicBezTo>
                  <a:cubicBezTo>
                    <a:pt x="12808" y="17748"/>
                    <a:pt x="13462" y="18708"/>
                    <a:pt x="14990" y="19188"/>
                  </a:cubicBezTo>
                  <a:cubicBezTo>
                    <a:pt x="16517" y="19668"/>
                    <a:pt x="18917" y="19668"/>
                    <a:pt x="21317" y="19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4267208" y="3213618"/>
              <a:ext cx="8621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600" fill="norm" stroke="1" extrusionOk="0">
                  <a:moveTo>
                    <a:pt x="10800" y="0"/>
                  </a:moveTo>
                  <a:cubicBezTo>
                    <a:pt x="15429" y="3663"/>
                    <a:pt x="20057" y="7326"/>
                    <a:pt x="20829" y="10421"/>
                  </a:cubicBezTo>
                  <a:cubicBezTo>
                    <a:pt x="21600" y="13516"/>
                    <a:pt x="18514" y="16042"/>
                    <a:pt x="14400" y="17811"/>
                  </a:cubicBezTo>
                  <a:cubicBezTo>
                    <a:pt x="10286" y="19579"/>
                    <a:pt x="5143" y="205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3279693" y="3957479"/>
              <a:ext cx="885916" cy="71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0940" fill="norm" stroke="1" extrusionOk="0">
                  <a:moveTo>
                    <a:pt x="388" y="10843"/>
                  </a:moveTo>
                  <a:cubicBezTo>
                    <a:pt x="182" y="12694"/>
                    <a:pt x="-24" y="14545"/>
                    <a:pt x="2" y="16397"/>
                  </a:cubicBezTo>
                  <a:cubicBezTo>
                    <a:pt x="28" y="18248"/>
                    <a:pt x="285" y="20100"/>
                    <a:pt x="1162" y="20717"/>
                  </a:cubicBezTo>
                  <a:cubicBezTo>
                    <a:pt x="2038" y="21334"/>
                    <a:pt x="3533" y="20717"/>
                    <a:pt x="5183" y="18248"/>
                  </a:cubicBezTo>
                  <a:cubicBezTo>
                    <a:pt x="6832" y="15780"/>
                    <a:pt x="8637" y="11460"/>
                    <a:pt x="10518" y="8065"/>
                  </a:cubicBezTo>
                  <a:cubicBezTo>
                    <a:pt x="12400" y="4671"/>
                    <a:pt x="14359" y="2203"/>
                    <a:pt x="16086" y="968"/>
                  </a:cubicBezTo>
                  <a:cubicBezTo>
                    <a:pt x="17813" y="-266"/>
                    <a:pt x="19308" y="-266"/>
                    <a:pt x="20184" y="660"/>
                  </a:cubicBezTo>
                  <a:cubicBezTo>
                    <a:pt x="21060" y="1585"/>
                    <a:pt x="21318" y="3437"/>
                    <a:pt x="21576" y="5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3321058" y="4147068"/>
              <a:ext cx="6413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0"/>
                  </a:moveTo>
                  <a:cubicBezTo>
                    <a:pt x="2851" y="8100"/>
                    <a:pt x="5703" y="16200"/>
                    <a:pt x="8768" y="18900"/>
                  </a:cubicBezTo>
                  <a:cubicBezTo>
                    <a:pt x="11834" y="21600"/>
                    <a:pt x="15113" y="18900"/>
                    <a:pt x="17287" y="16200"/>
                  </a:cubicBezTo>
                  <a:cubicBezTo>
                    <a:pt x="19461" y="13500"/>
                    <a:pt x="20531" y="10800"/>
                    <a:pt x="2160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0" y="4575144"/>
              <a:ext cx="181777" cy="432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31" fill="norm" stroke="1" extrusionOk="0">
                  <a:moveTo>
                    <a:pt x="2211" y="4567"/>
                  </a:moveTo>
                  <a:cubicBezTo>
                    <a:pt x="2947" y="7697"/>
                    <a:pt x="3683" y="10828"/>
                    <a:pt x="4297" y="13175"/>
                  </a:cubicBezTo>
                  <a:cubicBezTo>
                    <a:pt x="4911" y="15523"/>
                    <a:pt x="5401" y="17088"/>
                    <a:pt x="5770" y="18497"/>
                  </a:cubicBezTo>
                  <a:cubicBezTo>
                    <a:pt x="6138" y="19906"/>
                    <a:pt x="6383" y="21158"/>
                    <a:pt x="6138" y="21314"/>
                  </a:cubicBezTo>
                  <a:cubicBezTo>
                    <a:pt x="5892" y="21471"/>
                    <a:pt x="5156" y="20532"/>
                    <a:pt x="4174" y="18341"/>
                  </a:cubicBezTo>
                  <a:cubicBezTo>
                    <a:pt x="3192" y="16149"/>
                    <a:pt x="1965" y="12706"/>
                    <a:pt x="1106" y="9888"/>
                  </a:cubicBezTo>
                  <a:cubicBezTo>
                    <a:pt x="247" y="7071"/>
                    <a:pt x="-244" y="4880"/>
                    <a:pt x="124" y="3314"/>
                  </a:cubicBezTo>
                  <a:cubicBezTo>
                    <a:pt x="492" y="1749"/>
                    <a:pt x="1720" y="810"/>
                    <a:pt x="3683" y="341"/>
                  </a:cubicBezTo>
                  <a:cubicBezTo>
                    <a:pt x="5647" y="-129"/>
                    <a:pt x="8347" y="-129"/>
                    <a:pt x="11170" y="445"/>
                  </a:cubicBezTo>
                  <a:cubicBezTo>
                    <a:pt x="13992" y="1019"/>
                    <a:pt x="16938" y="2167"/>
                    <a:pt x="18779" y="3680"/>
                  </a:cubicBezTo>
                  <a:cubicBezTo>
                    <a:pt x="20620" y="5193"/>
                    <a:pt x="21356" y="7071"/>
                    <a:pt x="20988" y="8480"/>
                  </a:cubicBezTo>
                  <a:cubicBezTo>
                    <a:pt x="20620" y="9888"/>
                    <a:pt x="19147" y="10828"/>
                    <a:pt x="17674" y="11401"/>
                  </a:cubicBezTo>
                  <a:cubicBezTo>
                    <a:pt x="16201" y="11975"/>
                    <a:pt x="14729" y="12184"/>
                    <a:pt x="12888" y="12028"/>
                  </a:cubicBezTo>
                  <a:cubicBezTo>
                    <a:pt x="11047" y="11871"/>
                    <a:pt x="8838" y="11349"/>
                    <a:pt x="6629" y="10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247658" y="4605266"/>
              <a:ext cx="31751" cy="348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1902"/>
                  </a:moveTo>
                  <a:cubicBezTo>
                    <a:pt x="1440" y="985"/>
                    <a:pt x="2880" y="69"/>
                    <a:pt x="4320" y="3"/>
                  </a:cubicBezTo>
                  <a:cubicBezTo>
                    <a:pt x="5760" y="-62"/>
                    <a:pt x="7200" y="723"/>
                    <a:pt x="8640" y="3407"/>
                  </a:cubicBezTo>
                  <a:cubicBezTo>
                    <a:pt x="10080" y="6091"/>
                    <a:pt x="11520" y="10673"/>
                    <a:pt x="13680" y="14011"/>
                  </a:cubicBezTo>
                  <a:cubicBezTo>
                    <a:pt x="15840" y="17349"/>
                    <a:pt x="18720" y="19443"/>
                    <a:pt x="2160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342363" y="4788418"/>
              <a:ext cx="159296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2631" y="0"/>
                  </a:moveTo>
                  <a:cubicBezTo>
                    <a:pt x="1494" y="1800"/>
                    <a:pt x="357" y="3600"/>
                    <a:pt x="73" y="6480"/>
                  </a:cubicBezTo>
                  <a:cubicBezTo>
                    <a:pt x="-211" y="9360"/>
                    <a:pt x="357" y="13320"/>
                    <a:pt x="1352" y="15660"/>
                  </a:cubicBezTo>
                  <a:cubicBezTo>
                    <a:pt x="2347" y="18000"/>
                    <a:pt x="3768" y="18720"/>
                    <a:pt x="4905" y="18180"/>
                  </a:cubicBezTo>
                  <a:cubicBezTo>
                    <a:pt x="6042" y="17640"/>
                    <a:pt x="6894" y="15840"/>
                    <a:pt x="7605" y="14040"/>
                  </a:cubicBezTo>
                  <a:cubicBezTo>
                    <a:pt x="8315" y="12240"/>
                    <a:pt x="8884" y="10440"/>
                    <a:pt x="9452" y="8100"/>
                  </a:cubicBezTo>
                  <a:cubicBezTo>
                    <a:pt x="10021" y="5760"/>
                    <a:pt x="10589" y="2880"/>
                    <a:pt x="10873" y="3060"/>
                  </a:cubicBezTo>
                  <a:cubicBezTo>
                    <a:pt x="11157" y="3240"/>
                    <a:pt x="11157" y="6480"/>
                    <a:pt x="11157" y="9180"/>
                  </a:cubicBezTo>
                  <a:cubicBezTo>
                    <a:pt x="11157" y="11880"/>
                    <a:pt x="11157" y="14040"/>
                    <a:pt x="12863" y="16020"/>
                  </a:cubicBezTo>
                  <a:cubicBezTo>
                    <a:pt x="14568" y="18000"/>
                    <a:pt x="17978" y="19800"/>
                    <a:pt x="213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511093" y="4783769"/>
              <a:ext cx="72690" cy="333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385" fill="norm" stroke="1" extrusionOk="0">
                  <a:moveTo>
                    <a:pt x="19467" y="1929"/>
                  </a:moveTo>
                  <a:cubicBezTo>
                    <a:pt x="16998" y="1521"/>
                    <a:pt x="14529" y="1114"/>
                    <a:pt x="12061" y="706"/>
                  </a:cubicBezTo>
                  <a:cubicBezTo>
                    <a:pt x="9592" y="299"/>
                    <a:pt x="7124" y="-109"/>
                    <a:pt x="5272" y="27"/>
                  </a:cubicBezTo>
                  <a:cubicBezTo>
                    <a:pt x="3421" y="163"/>
                    <a:pt x="2187" y="842"/>
                    <a:pt x="1878" y="1521"/>
                  </a:cubicBezTo>
                  <a:cubicBezTo>
                    <a:pt x="1569" y="2200"/>
                    <a:pt x="2187" y="2880"/>
                    <a:pt x="3729" y="3491"/>
                  </a:cubicBezTo>
                  <a:cubicBezTo>
                    <a:pt x="5272" y="4102"/>
                    <a:pt x="7741" y="4646"/>
                    <a:pt x="10518" y="4849"/>
                  </a:cubicBezTo>
                  <a:cubicBezTo>
                    <a:pt x="13295" y="5053"/>
                    <a:pt x="16381" y="4917"/>
                    <a:pt x="17924" y="5325"/>
                  </a:cubicBezTo>
                  <a:cubicBezTo>
                    <a:pt x="19467" y="5733"/>
                    <a:pt x="19467" y="6683"/>
                    <a:pt x="19775" y="8857"/>
                  </a:cubicBezTo>
                  <a:cubicBezTo>
                    <a:pt x="20084" y="11031"/>
                    <a:pt x="20701" y="14427"/>
                    <a:pt x="21009" y="16465"/>
                  </a:cubicBezTo>
                  <a:cubicBezTo>
                    <a:pt x="21318" y="18502"/>
                    <a:pt x="21318" y="19182"/>
                    <a:pt x="20392" y="19793"/>
                  </a:cubicBezTo>
                  <a:cubicBezTo>
                    <a:pt x="19467" y="20404"/>
                    <a:pt x="17615" y="20948"/>
                    <a:pt x="14838" y="21219"/>
                  </a:cubicBezTo>
                  <a:cubicBezTo>
                    <a:pt x="12061" y="21491"/>
                    <a:pt x="8358" y="21491"/>
                    <a:pt x="5272" y="20744"/>
                  </a:cubicBezTo>
                  <a:cubicBezTo>
                    <a:pt x="2187" y="19997"/>
                    <a:pt x="-282" y="18502"/>
                    <a:pt x="27" y="16872"/>
                  </a:cubicBezTo>
                  <a:cubicBezTo>
                    <a:pt x="335" y="15242"/>
                    <a:pt x="3421" y="13476"/>
                    <a:pt x="6507" y="11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635008" y="4858268"/>
              <a:ext cx="82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781058" y="4807468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800108" y="472491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887785" y="4740022"/>
              <a:ext cx="121874" cy="156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73" fill="norm" stroke="1" extrusionOk="0">
                  <a:moveTo>
                    <a:pt x="1333" y="3129"/>
                  </a:moveTo>
                  <a:cubicBezTo>
                    <a:pt x="588" y="8601"/>
                    <a:pt x="-157" y="14073"/>
                    <a:pt x="29" y="14217"/>
                  </a:cubicBezTo>
                  <a:cubicBezTo>
                    <a:pt x="215" y="14361"/>
                    <a:pt x="1333" y="9177"/>
                    <a:pt x="2822" y="5721"/>
                  </a:cubicBezTo>
                  <a:cubicBezTo>
                    <a:pt x="4312" y="2265"/>
                    <a:pt x="6174" y="537"/>
                    <a:pt x="7850" y="105"/>
                  </a:cubicBezTo>
                  <a:cubicBezTo>
                    <a:pt x="9526" y="-327"/>
                    <a:pt x="11015" y="537"/>
                    <a:pt x="13250" y="3417"/>
                  </a:cubicBezTo>
                  <a:cubicBezTo>
                    <a:pt x="15484" y="6297"/>
                    <a:pt x="18464" y="11193"/>
                    <a:pt x="19953" y="14505"/>
                  </a:cubicBezTo>
                  <a:cubicBezTo>
                    <a:pt x="21443" y="17817"/>
                    <a:pt x="21443" y="19545"/>
                    <a:pt x="21443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1503827" y="4759753"/>
              <a:ext cx="121782" cy="185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988" fill="norm" stroke="1" extrusionOk="0">
                  <a:moveTo>
                    <a:pt x="199" y="9730"/>
                  </a:moveTo>
                  <a:cubicBezTo>
                    <a:pt x="2806" y="10210"/>
                    <a:pt x="5413" y="10690"/>
                    <a:pt x="8020" y="10090"/>
                  </a:cubicBezTo>
                  <a:cubicBezTo>
                    <a:pt x="10627" y="9490"/>
                    <a:pt x="13234" y="7810"/>
                    <a:pt x="14724" y="6250"/>
                  </a:cubicBezTo>
                  <a:cubicBezTo>
                    <a:pt x="16213" y="4690"/>
                    <a:pt x="16586" y="3250"/>
                    <a:pt x="16213" y="2050"/>
                  </a:cubicBezTo>
                  <a:cubicBezTo>
                    <a:pt x="15841" y="850"/>
                    <a:pt x="14724" y="-110"/>
                    <a:pt x="12489" y="10"/>
                  </a:cubicBezTo>
                  <a:cubicBezTo>
                    <a:pt x="10255" y="130"/>
                    <a:pt x="6903" y="1330"/>
                    <a:pt x="4296" y="3970"/>
                  </a:cubicBezTo>
                  <a:cubicBezTo>
                    <a:pt x="1689" y="6610"/>
                    <a:pt x="-173" y="10690"/>
                    <a:pt x="13" y="14050"/>
                  </a:cubicBezTo>
                  <a:cubicBezTo>
                    <a:pt x="199" y="17410"/>
                    <a:pt x="2434" y="20050"/>
                    <a:pt x="6344" y="20770"/>
                  </a:cubicBezTo>
                  <a:cubicBezTo>
                    <a:pt x="10255" y="21490"/>
                    <a:pt x="15841" y="20290"/>
                    <a:pt x="21427" y="19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1683608" y="4771711"/>
              <a:ext cx="64002" cy="183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021" fill="norm" stroke="1" extrusionOk="0">
                  <a:moveTo>
                    <a:pt x="11879" y="4828"/>
                  </a:moveTo>
                  <a:cubicBezTo>
                    <a:pt x="11879" y="3614"/>
                    <a:pt x="11879" y="2401"/>
                    <a:pt x="9854" y="1430"/>
                  </a:cubicBezTo>
                  <a:cubicBezTo>
                    <a:pt x="7829" y="459"/>
                    <a:pt x="3779" y="-269"/>
                    <a:pt x="1754" y="95"/>
                  </a:cubicBezTo>
                  <a:cubicBezTo>
                    <a:pt x="-271" y="459"/>
                    <a:pt x="-271" y="1915"/>
                    <a:pt x="404" y="3857"/>
                  </a:cubicBezTo>
                  <a:cubicBezTo>
                    <a:pt x="1079" y="5798"/>
                    <a:pt x="2429" y="8225"/>
                    <a:pt x="6141" y="10531"/>
                  </a:cubicBezTo>
                  <a:cubicBezTo>
                    <a:pt x="9854" y="12837"/>
                    <a:pt x="15929" y="15021"/>
                    <a:pt x="18629" y="16720"/>
                  </a:cubicBezTo>
                  <a:cubicBezTo>
                    <a:pt x="21329" y="18419"/>
                    <a:pt x="20654" y="19632"/>
                    <a:pt x="18629" y="20360"/>
                  </a:cubicBezTo>
                  <a:cubicBezTo>
                    <a:pt x="16604" y="21088"/>
                    <a:pt x="13229" y="21331"/>
                    <a:pt x="11204" y="20482"/>
                  </a:cubicBezTo>
                  <a:cubicBezTo>
                    <a:pt x="9179" y="19632"/>
                    <a:pt x="8504" y="17691"/>
                    <a:pt x="8842" y="15992"/>
                  </a:cubicBezTo>
                  <a:cubicBezTo>
                    <a:pt x="9179" y="14293"/>
                    <a:pt x="10529" y="12837"/>
                    <a:pt x="11879" y="1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1831929" y="4625202"/>
              <a:ext cx="149280" cy="330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47" fill="norm" stroke="1" extrusionOk="0">
                  <a:moveTo>
                    <a:pt x="5028" y="1519"/>
                  </a:moveTo>
                  <a:cubicBezTo>
                    <a:pt x="5941" y="698"/>
                    <a:pt x="6853" y="-122"/>
                    <a:pt x="7005" y="15"/>
                  </a:cubicBezTo>
                  <a:cubicBezTo>
                    <a:pt x="7157" y="151"/>
                    <a:pt x="6549" y="1245"/>
                    <a:pt x="5484" y="3501"/>
                  </a:cubicBezTo>
                  <a:cubicBezTo>
                    <a:pt x="4419" y="5756"/>
                    <a:pt x="2898" y="9174"/>
                    <a:pt x="1986" y="12045"/>
                  </a:cubicBezTo>
                  <a:cubicBezTo>
                    <a:pt x="1073" y="14916"/>
                    <a:pt x="769" y="17240"/>
                    <a:pt x="921" y="18744"/>
                  </a:cubicBezTo>
                  <a:cubicBezTo>
                    <a:pt x="1073" y="20248"/>
                    <a:pt x="1681" y="20931"/>
                    <a:pt x="2746" y="21205"/>
                  </a:cubicBezTo>
                  <a:cubicBezTo>
                    <a:pt x="3811" y="21478"/>
                    <a:pt x="5332" y="21341"/>
                    <a:pt x="6397" y="20931"/>
                  </a:cubicBezTo>
                  <a:cubicBezTo>
                    <a:pt x="7462" y="20521"/>
                    <a:pt x="8070" y="19837"/>
                    <a:pt x="8374" y="18812"/>
                  </a:cubicBezTo>
                  <a:cubicBezTo>
                    <a:pt x="8679" y="17787"/>
                    <a:pt x="8679" y="16420"/>
                    <a:pt x="8070" y="15531"/>
                  </a:cubicBezTo>
                  <a:cubicBezTo>
                    <a:pt x="7462" y="14643"/>
                    <a:pt x="6245" y="14232"/>
                    <a:pt x="4419" y="13822"/>
                  </a:cubicBezTo>
                  <a:cubicBezTo>
                    <a:pt x="2594" y="13412"/>
                    <a:pt x="160" y="13002"/>
                    <a:pt x="8" y="12797"/>
                  </a:cubicBezTo>
                  <a:cubicBezTo>
                    <a:pt x="-144" y="12592"/>
                    <a:pt x="1986" y="12592"/>
                    <a:pt x="3811" y="12592"/>
                  </a:cubicBezTo>
                  <a:cubicBezTo>
                    <a:pt x="5636" y="12592"/>
                    <a:pt x="7157" y="12592"/>
                    <a:pt x="8526" y="12797"/>
                  </a:cubicBezTo>
                  <a:cubicBezTo>
                    <a:pt x="9895" y="13002"/>
                    <a:pt x="11112" y="13412"/>
                    <a:pt x="12177" y="13891"/>
                  </a:cubicBezTo>
                  <a:cubicBezTo>
                    <a:pt x="13242" y="14369"/>
                    <a:pt x="14155" y="14916"/>
                    <a:pt x="14763" y="15600"/>
                  </a:cubicBezTo>
                  <a:cubicBezTo>
                    <a:pt x="15371" y="16283"/>
                    <a:pt x="15676" y="17103"/>
                    <a:pt x="15371" y="16967"/>
                  </a:cubicBezTo>
                  <a:cubicBezTo>
                    <a:pt x="15067" y="16830"/>
                    <a:pt x="14155" y="15736"/>
                    <a:pt x="13698" y="14506"/>
                  </a:cubicBezTo>
                  <a:cubicBezTo>
                    <a:pt x="13242" y="13275"/>
                    <a:pt x="13242" y="11908"/>
                    <a:pt x="13394" y="10883"/>
                  </a:cubicBezTo>
                  <a:cubicBezTo>
                    <a:pt x="13546" y="9858"/>
                    <a:pt x="13850" y="9174"/>
                    <a:pt x="15219" y="8901"/>
                  </a:cubicBezTo>
                  <a:cubicBezTo>
                    <a:pt x="16588" y="8627"/>
                    <a:pt x="19022" y="8764"/>
                    <a:pt x="21456" y="8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2000258" y="4756143"/>
              <a:ext cx="222251" cy="148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3" fill="norm" stroke="1" extrusionOk="0">
                  <a:moveTo>
                    <a:pt x="0" y="1874"/>
                  </a:moveTo>
                  <a:cubicBezTo>
                    <a:pt x="1029" y="6374"/>
                    <a:pt x="2057" y="10874"/>
                    <a:pt x="2469" y="14474"/>
                  </a:cubicBezTo>
                  <a:cubicBezTo>
                    <a:pt x="2880" y="18074"/>
                    <a:pt x="2674" y="20774"/>
                    <a:pt x="2571" y="21074"/>
                  </a:cubicBezTo>
                  <a:cubicBezTo>
                    <a:pt x="2469" y="21374"/>
                    <a:pt x="2469" y="19274"/>
                    <a:pt x="2777" y="15974"/>
                  </a:cubicBezTo>
                  <a:cubicBezTo>
                    <a:pt x="3086" y="12674"/>
                    <a:pt x="3703" y="8174"/>
                    <a:pt x="4320" y="5324"/>
                  </a:cubicBezTo>
                  <a:cubicBezTo>
                    <a:pt x="4937" y="2474"/>
                    <a:pt x="5554" y="1274"/>
                    <a:pt x="6069" y="1424"/>
                  </a:cubicBezTo>
                  <a:cubicBezTo>
                    <a:pt x="6583" y="1574"/>
                    <a:pt x="6994" y="3074"/>
                    <a:pt x="7303" y="4724"/>
                  </a:cubicBezTo>
                  <a:cubicBezTo>
                    <a:pt x="7611" y="6374"/>
                    <a:pt x="7817" y="8174"/>
                    <a:pt x="8023" y="9824"/>
                  </a:cubicBezTo>
                  <a:cubicBezTo>
                    <a:pt x="8229" y="11474"/>
                    <a:pt x="8434" y="12974"/>
                    <a:pt x="8743" y="12824"/>
                  </a:cubicBezTo>
                  <a:cubicBezTo>
                    <a:pt x="9051" y="12674"/>
                    <a:pt x="9463" y="10874"/>
                    <a:pt x="10183" y="8624"/>
                  </a:cubicBezTo>
                  <a:cubicBezTo>
                    <a:pt x="10903" y="6374"/>
                    <a:pt x="11931" y="3674"/>
                    <a:pt x="12960" y="2024"/>
                  </a:cubicBezTo>
                  <a:cubicBezTo>
                    <a:pt x="13989" y="374"/>
                    <a:pt x="15017" y="-226"/>
                    <a:pt x="15840" y="74"/>
                  </a:cubicBezTo>
                  <a:cubicBezTo>
                    <a:pt x="16663" y="374"/>
                    <a:pt x="17280" y="1574"/>
                    <a:pt x="17794" y="4424"/>
                  </a:cubicBezTo>
                  <a:cubicBezTo>
                    <a:pt x="18309" y="7274"/>
                    <a:pt x="18720" y="11774"/>
                    <a:pt x="19337" y="14624"/>
                  </a:cubicBezTo>
                  <a:cubicBezTo>
                    <a:pt x="19954" y="17474"/>
                    <a:pt x="20777" y="18674"/>
                    <a:pt x="21600" y="19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2223013" y="4521718"/>
              <a:ext cx="507496" cy="383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04" fill="norm" stroke="1" extrusionOk="0">
                  <a:moveTo>
                    <a:pt x="3759" y="16734"/>
                  </a:moveTo>
                  <a:cubicBezTo>
                    <a:pt x="3759" y="15903"/>
                    <a:pt x="3759" y="15073"/>
                    <a:pt x="3534" y="14657"/>
                  </a:cubicBezTo>
                  <a:cubicBezTo>
                    <a:pt x="3309" y="14242"/>
                    <a:pt x="2859" y="14242"/>
                    <a:pt x="2274" y="14835"/>
                  </a:cubicBezTo>
                  <a:cubicBezTo>
                    <a:pt x="1689" y="15429"/>
                    <a:pt x="969" y="16615"/>
                    <a:pt x="564" y="17505"/>
                  </a:cubicBezTo>
                  <a:cubicBezTo>
                    <a:pt x="159" y="18396"/>
                    <a:pt x="69" y="18989"/>
                    <a:pt x="24" y="19582"/>
                  </a:cubicBezTo>
                  <a:cubicBezTo>
                    <a:pt x="-21" y="20176"/>
                    <a:pt x="-21" y="20769"/>
                    <a:pt x="204" y="21125"/>
                  </a:cubicBezTo>
                  <a:cubicBezTo>
                    <a:pt x="429" y="21481"/>
                    <a:pt x="879" y="21600"/>
                    <a:pt x="1284" y="21422"/>
                  </a:cubicBezTo>
                  <a:cubicBezTo>
                    <a:pt x="1689" y="21244"/>
                    <a:pt x="2049" y="20769"/>
                    <a:pt x="2499" y="20057"/>
                  </a:cubicBezTo>
                  <a:cubicBezTo>
                    <a:pt x="2949" y="19345"/>
                    <a:pt x="3489" y="18396"/>
                    <a:pt x="3804" y="18218"/>
                  </a:cubicBezTo>
                  <a:cubicBezTo>
                    <a:pt x="4119" y="18040"/>
                    <a:pt x="4209" y="18633"/>
                    <a:pt x="4344" y="19226"/>
                  </a:cubicBezTo>
                  <a:cubicBezTo>
                    <a:pt x="4479" y="19820"/>
                    <a:pt x="4659" y="20413"/>
                    <a:pt x="4974" y="20710"/>
                  </a:cubicBezTo>
                  <a:cubicBezTo>
                    <a:pt x="5289" y="21007"/>
                    <a:pt x="5739" y="21007"/>
                    <a:pt x="6279" y="20473"/>
                  </a:cubicBezTo>
                  <a:cubicBezTo>
                    <a:pt x="6819" y="19938"/>
                    <a:pt x="7449" y="18870"/>
                    <a:pt x="8214" y="16378"/>
                  </a:cubicBezTo>
                  <a:cubicBezTo>
                    <a:pt x="8979" y="13886"/>
                    <a:pt x="9879" y="9969"/>
                    <a:pt x="10464" y="7240"/>
                  </a:cubicBezTo>
                  <a:cubicBezTo>
                    <a:pt x="11049" y="4510"/>
                    <a:pt x="11319" y="2967"/>
                    <a:pt x="11499" y="1840"/>
                  </a:cubicBezTo>
                  <a:cubicBezTo>
                    <a:pt x="11679" y="712"/>
                    <a:pt x="11769" y="0"/>
                    <a:pt x="11589" y="0"/>
                  </a:cubicBezTo>
                  <a:cubicBezTo>
                    <a:pt x="11409" y="0"/>
                    <a:pt x="10959" y="712"/>
                    <a:pt x="10419" y="3145"/>
                  </a:cubicBezTo>
                  <a:cubicBezTo>
                    <a:pt x="9879" y="5578"/>
                    <a:pt x="9249" y="9732"/>
                    <a:pt x="8934" y="12521"/>
                  </a:cubicBezTo>
                  <a:cubicBezTo>
                    <a:pt x="8619" y="15310"/>
                    <a:pt x="8619" y="16734"/>
                    <a:pt x="8619" y="17802"/>
                  </a:cubicBezTo>
                  <a:cubicBezTo>
                    <a:pt x="8619" y="18870"/>
                    <a:pt x="8619" y="19582"/>
                    <a:pt x="8844" y="19998"/>
                  </a:cubicBezTo>
                  <a:cubicBezTo>
                    <a:pt x="9069" y="20413"/>
                    <a:pt x="9519" y="20532"/>
                    <a:pt x="9924" y="20235"/>
                  </a:cubicBezTo>
                  <a:cubicBezTo>
                    <a:pt x="10329" y="19938"/>
                    <a:pt x="10689" y="19226"/>
                    <a:pt x="10869" y="18396"/>
                  </a:cubicBezTo>
                  <a:cubicBezTo>
                    <a:pt x="11049" y="17565"/>
                    <a:pt x="11049" y="16615"/>
                    <a:pt x="10959" y="15785"/>
                  </a:cubicBezTo>
                  <a:cubicBezTo>
                    <a:pt x="10869" y="14954"/>
                    <a:pt x="10689" y="14242"/>
                    <a:pt x="10419" y="13648"/>
                  </a:cubicBezTo>
                  <a:cubicBezTo>
                    <a:pt x="10149" y="13055"/>
                    <a:pt x="9789" y="12580"/>
                    <a:pt x="9834" y="12521"/>
                  </a:cubicBezTo>
                  <a:cubicBezTo>
                    <a:pt x="9879" y="12462"/>
                    <a:pt x="10329" y="12818"/>
                    <a:pt x="11094" y="12996"/>
                  </a:cubicBezTo>
                  <a:cubicBezTo>
                    <a:pt x="11859" y="13174"/>
                    <a:pt x="12939" y="13174"/>
                    <a:pt x="13704" y="13114"/>
                  </a:cubicBezTo>
                  <a:cubicBezTo>
                    <a:pt x="14469" y="13055"/>
                    <a:pt x="14919" y="12936"/>
                    <a:pt x="14919" y="12877"/>
                  </a:cubicBezTo>
                  <a:cubicBezTo>
                    <a:pt x="14919" y="12818"/>
                    <a:pt x="14469" y="12818"/>
                    <a:pt x="14019" y="13055"/>
                  </a:cubicBezTo>
                  <a:cubicBezTo>
                    <a:pt x="13569" y="13292"/>
                    <a:pt x="13119" y="13767"/>
                    <a:pt x="12759" y="14301"/>
                  </a:cubicBezTo>
                  <a:cubicBezTo>
                    <a:pt x="12399" y="14835"/>
                    <a:pt x="12129" y="15429"/>
                    <a:pt x="11994" y="16022"/>
                  </a:cubicBezTo>
                  <a:cubicBezTo>
                    <a:pt x="11859" y="16615"/>
                    <a:pt x="11859" y="17209"/>
                    <a:pt x="12084" y="17684"/>
                  </a:cubicBezTo>
                  <a:cubicBezTo>
                    <a:pt x="12309" y="18158"/>
                    <a:pt x="12759" y="18514"/>
                    <a:pt x="13164" y="18514"/>
                  </a:cubicBezTo>
                  <a:cubicBezTo>
                    <a:pt x="13569" y="18514"/>
                    <a:pt x="13929" y="18158"/>
                    <a:pt x="14289" y="17268"/>
                  </a:cubicBezTo>
                  <a:cubicBezTo>
                    <a:pt x="14649" y="16378"/>
                    <a:pt x="15009" y="14954"/>
                    <a:pt x="15189" y="13886"/>
                  </a:cubicBezTo>
                  <a:cubicBezTo>
                    <a:pt x="15369" y="12818"/>
                    <a:pt x="15369" y="12105"/>
                    <a:pt x="15549" y="11987"/>
                  </a:cubicBezTo>
                  <a:cubicBezTo>
                    <a:pt x="15729" y="11868"/>
                    <a:pt x="16089" y="12343"/>
                    <a:pt x="16764" y="13174"/>
                  </a:cubicBezTo>
                  <a:cubicBezTo>
                    <a:pt x="17439" y="14004"/>
                    <a:pt x="18429" y="15191"/>
                    <a:pt x="18969" y="16200"/>
                  </a:cubicBezTo>
                  <a:cubicBezTo>
                    <a:pt x="19509" y="17209"/>
                    <a:pt x="19599" y="18040"/>
                    <a:pt x="19419" y="18574"/>
                  </a:cubicBezTo>
                  <a:cubicBezTo>
                    <a:pt x="19239" y="19108"/>
                    <a:pt x="18789" y="19345"/>
                    <a:pt x="18519" y="19048"/>
                  </a:cubicBezTo>
                  <a:cubicBezTo>
                    <a:pt x="18249" y="18752"/>
                    <a:pt x="18159" y="17921"/>
                    <a:pt x="18429" y="16319"/>
                  </a:cubicBezTo>
                  <a:cubicBezTo>
                    <a:pt x="18699" y="14716"/>
                    <a:pt x="19329" y="12343"/>
                    <a:pt x="19914" y="10978"/>
                  </a:cubicBezTo>
                  <a:cubicBezTo>
                    <a:pt x="20499" y="9613"/>
                    <a:pt x="21039" y="9257"/>
                    <a:pt x="21579" y="8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3837147" y="4678265"/>
              <a:ext cx="135945" cy="391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1" h="21368" fill="norm" stroke="1" extrusionOk="0">
                  <a:moveTo>
                    <a:pt x="6410" y="6011"/>
                  </a:moveTo>
                  <a:cubicBezTo>
                    <a:pt x="4822" y="5895"/>
                    <a:pt x="3233" y="5780"/>
                    <a:pt x="3710" y="5664"/>
                  </a:cubicBezTo>
                  <a:cubicBezTo>
                    <a:pt x="4186" y="5549"/>
                    <a:pt x="6728" y="5433"/>
                    <a:pt x="9745" y="4798"/>
                  </a:cubicBezTo>
                  <a:cubicBezTo>
                    <a:pt x="12763" y="4163"/>
                    <a:pt x="16257" y="3008"/>
                    <a:pt x="18004" y="2141"/>
                  </a:cubicBezTo>
                  <a:cubicBezTo>
                    <a:pt x="19751" y="1275"/>
                    <a:pt x="19751" y="698"/>
                    <a:pt x="18957" y="351"/>
                  </a:cubicBezTo>
                  <a:cubicBezTo>
                    <a:pt x="18163" y="5"/>
                    <a:pt x="16575" y="-111"/>
                    <a:pt x="13557" y="120"/>
                  </a:cubicBezTo>
                  <a:cubicBezTo>
                    <a:pt x="10539" y="351"/>
                    <a:pt x="6092" y="929"/>
                    <a:pt x="3233" y="2084"/>
                  </a:cubicBezTo>
                  <a:cubicBezTo>
                    <a:pt x="375" y="3239"/>
                    <a:pt x="-896" y="4971"/>
                    <a:pt x="692" y="6877"/>
                  </a:cubicBezTo>
                  <a:cubicBezTo>
                    <a:pt x="2280" y="8783"/>
                    <a:pt x="6728" y="10862"/>
                    <a:pt x="10539" y="12710"/>
                  </a:cubicBezTo>
                  <a:cubicBezTo>
                    <a:pt x="14351" y="14559"/>
                    <a:pt x="17528" y="16176"/>
                    <a:pt x="19116" y="17331"/>
                  </a:cubicBezTo>
                  <a:cubicBezTo>
                    <a:pt x="20704" y="18486"/>
                    <a:pt x="20704" y="19179"/>
                    <a:pt x="19751" y="19756"/>
                  </a:cubicBezTo>
                  <a:cubicBezTo>
                    <a:pt x="18798" y="20334"/>
                    <a:pt x="16892" y="20796"/>
                    <a:pt x="14986" y="21085"/>
                  </a:cubicBezTo>
                  <a:cubicBezTo>
                    <a:pt x="13080" y="21373"/>
                    <a:pt x="11175" y="21489"/>
                    <a:pt x="10063" y="21200"/>
                  </a:cubicBezTo>
                  <a:cubicBezTo>
                    <a:pt x="8951" y="20911"/>
                    <a:pt x="8633" y="20218"/>
                    <a:pt x="8951" y="19121"/>
                  </a:cubicBezTo>
                  <a:cubicBezTo>
                    <a:pt x="9269" y="18024"/>
                    <a:pt x="10222" y="16522"/>
                    <a:pt x="11175" y="15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3903638" y="4442254"/>
              <a:ext cx="109571" cy="122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138" fill="norm" stroke="1" extrusionOk="0">
                  <a:moveTo>
                    <a:pt x="5203" y="19235"/>
                  </a:moveTo>
                  <a:cubicBezTo>
                    <a:pt x="3572" y="20334"/>
                    <a:pt x="1942" y="21432"/>
                    <a:pt x="923" y="21066"/>
                  </a:cubicBezTo>
                  <a:cubicBezTo>
                    <a:pt x="-95" y="20700"/>
                    <a:pt x="-503" y="18869"/>
                    <a:pt x="923" y="15574"/>
                  </a:cubicBezTo>
                  <a:cubicBezTo>
                    <a:pt x="2350" y="12279"/>
                    <a:pt x="5610" y="7520"/>
                    <a:pt x="7852" y="4408"/>
                  </a:cubicBezTo>
                  <a:cubicBezTo>
                    <a:pt x="10093" y="1296"/>
                    <a:pt x="11316" y="-168"/>
                    <a:pt x="11927" y="15"/>
                  </a:cubicBezTo>
                  <a:cubicBezTo>
                    <a:pt x="12539" y="198"/>
                    <a:pt x="12539" y="2029"/>
                    <a:pt x="13150" y="4957"/>
                  </a:cubicBezTo>
                  <a:cubicBezTo>
                    <a:pt x="13761" y="7886"/>
                    <a:pt x="14984" y="11913"/>
                    <a:pt x="16410" y="14476"/>
                  </a:cubicBezTo>
                  <a:cubicBezTo>
                    <a:pt x="17837" y="17039"/>
                    <a:pt x="19467" y="18137"/>
                    <a:pt x="21097" y="19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4337058" y="4832868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4311658" y="4928118"/>
              <a:ext cx="1905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5760" y="18900"/>
                    <a:pt x="11520" y="21600"/>
                    <a:pt x="15120" y="18900"/>
                  </a:cubicBezTo>
                  <a:cubicBezTo>
                    <a:pt x="18720" y="16200"/>
                    <a:pt x="20160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4968116" y="4642368"/>
              <a:ext cx="423043" cy="36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553" fill="norm" stroke="1" extrusionOk="0">
                  <a:moveTo>
                    <a:pt x="21478" y="0"/>
                  </a:moveTo>
                  <a:cubicBezTo>
                    <a:pt x="18039" y="1748"/>
                    <a:pt x="14600" y="3496"/>
                    <a:pt x="12612" y="4495"/>
                  </a:cubicBezTo>
                  <a:cubicBezTo>
                    <a:pt x="10624" y="5494"/>
                    <a:pt x="10087" y="5743"/>
                    <a:pt x="9550" y="5993"/>
                  </a:cubicBezTo>
                  <a:cubicBezTo>
                    <a:pt x="9012" y="6243"/>
                    <a:pt x="8475" y="6492"/>
                    <a:pt x="7830" y="6805"/>
                  </a:cubicBezTo>
                  <a:cubicBezTo>
                    <a:pt x="7185" y="7117"/>
                    <a:pt x="6433" y="7491"/>
                    <a:pt x="6326" y="7741"/>
                  </a:cubicBezTo>
                  <a:cubicBezTo>
                    <a:pt x="6218" y="7991"/>
                    <a:pt x="6756" y="8116"/>
                    <a:pt x="8314" y="8178"/>
                  </a:cubicBezTo>
                  <a:cubicBezTo>
                    <a:pt x="9872" y="8240"/>
                    <a:pt x="12451" y="8240"/>
                    <a:pt x="14171" y="8365"/>
                  </a:cubicBezTo>
                  <a:cubicBezTo>
                    <a:pt x="15890" y="8490"/>
                    <a:pt x="16750" y="8740"/>
                    <a:pt x="17179" y="9177"/>
                  </a:cubicBezTo>
                  <a:cubicBezTo>
                    <a:pt x="17609" y="9614"/>
                    <a:pt x="17609" y="10238"/>
                    <a:pt x="17287" y="10738"/>
                  </a:cubicBezTo>
                  <a:cubicBezTo>
                    <a:pt x="16965" y="11237"/>
                    <a:pt x="16320" y="11612"/>
                    <a:pt x="14439" y="12610"/>
                  </a:cubicBezTo>
                  <a:cubicBezTo>
                    <a:pt x="12559" y="13609"/>
                    <a:pt x="9442" y="15232"/>
                    <a:pt x="6917" y="16543"/>
                  </a:cubicBezTo>
                  <a:cubicBezTo>
                    <a:pt x="4391" y="17854"/>
                    <a:pt x="2457" y="18853"/>
                    <a:pt x="1329" y="19602"/>
                  </a:cubicBezTo>
                  <a:cubicBezTo>
                    <a:pt x="200" y="20351"/>
                    <a:pt x="-122" y="20851"/>
                    <a:pt x="39" y="21163"/>
                  </a:cubicBezTo>
                  <a:cubicBezTo>
                    <a:pt x="200" y="21475"/>
                    <a:pt x="845" y="21600"/>
                    <a:pt x="3209" y="21538"/>
                  </a:cubicBezTo>
                  <a:cubicBezTo>
                    <a:pt x="5574" y="21475"/>
                    <a:pt x="9657" y="21225"/>
                    <a:pt x="12720" y="21101"/>
                  </a:cubicBezTo>
                  <a:cubicBezTo>
                    <a:pt x="15782" y="20976"/>
                    <a:pt x="17824" y="20976"/>
                    <a:pt x="19866" y="20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2550394" y="3623917"/>
              <a:ext cx="281715" cy="27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301" fill="norm" stroke="1" extrusionOk="0">
                  <a:moveTo>
                    <a:pt x="3078" y="1787"/>
                  </a:moveTo>
                  <a:cubicBezTo>
                    <a:pt x="1627" y="4872"/>
                    <a:pt x="176" y="7958"/>
                    <a:pt x="15" y="9501"/>
                  </a:cubicBezTo>
                  <a:cubicBezTo>
                    <a:pt x="-146" y="11044"/>
                    <a:pt x="982" y="11044"/>
                    <a:pt x="3964" y="7958"/>
                  </a:cubicBezTo>
                  <a:cubicBezTo>
                    <a:pt x="6947" y="4872"/>
                    <a:pt x="11782" y="-1299"/>
                    <a:pt x="15006" y="244"/>
                  </a:cubicBezTo>
                  <a:cubicBezTo>
                    <a:pt x="18230" y="1787"/>
                    <a:pt x="19842" y="11044"/>
                    <a:pt x="21454" y="20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2578108" y="3702568"/>
              <a:ext cx="247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5695958" y="4664507"/>
              <a:ext cx="269000" cy="396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47" fill="norm" stroke="1" extrusionOk="0">
                  <a:moveTo>
                    <a:pt x="0" y="1211"/>
                  </a:moveTo>
                  <a:cubicBezTo>
                    <a:pt x="169" y="636"/>
                    <a:pt x="337" y="62"/>
                    <a:pt x="759" y="4"/>
                  </a:cubicBezTo>
                  <a:cubicBezTo>
                    <a:pt x="1181" y="-53"/>
                    <a:pt x="1856" y="407"/>
                    <a:pt x="4050" y="2245"/>
                  </a:cubicBezTo>
                  <a:cubicBezTo>
                    <a:pt x="6244" y="4083"/>
                    <a:pt x="9956" y="7300"/>
                    <a:pt x="13078" y="10173"/>
                  </a:cubicBezTo>
                  <a:cubicBezTo>
                    <a:pt x="16200" y="13045"/>
                    <a:pt x="18731" y="15573"/>
                    <a:pt x="20081" y="17238"/>
                  </a:cubicBezTo>
                  <a:cubicBezTo>
                    <a:pt x="21431" y="18904"/>
                    <a:pt x="21600" y="19709"/>
                    <a:pt x="21347" y="20283"/>
                  </a:cubicBezTo>
                  <a:cubicBezTo>
                    <a:pt x="21094" y="20858"/>
                    <a:pt x="20419" y="21202"/>
                    <a:pt x="19744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5790076" y="4661418"/>
              <a:ext cx="191633" cy="386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70" fill="norm" stroke="1" extrusionOk="0">
                  <a:moveTo>
                    <a:pt x="21490" y="0"/>
                  </a:moveTo>
                  <a:cubicBezTo>
                    <a:pt x="19116" y="3187"/>
                    <a:pt x="16743" y="6374"/>
                    <a:pt x="13894" y="9384"/>
                  </a:cubicBezTo>
                  <a:cubicBezTo>
                    <a:pt x="11046" y="12393"/>
                    <a:pt x="7723" y="15226"/>
                    <a:pt x="5705" y="16879"/>
                  </a:cubicBezTo>
                  <a:cubicBezTo>
                    <a:pt x="3688" y="18531"/>
                    <a:pt x="2976" y="19003"/>
                    <a:pt x="2026" y="19593"/>
                  </a:cubicBezTo>
                  <a:cubicBezTo>
                    <a:pt x="1077" y="20184"/>
                    <a:pt x="-110" y="20892"/>
                    <a:pt x="9" y="21246"/>
                  </a:cubicBezTo>
                  <a:cubicBezTo>
                    <a:pt x="127" y="21600"/>
                    <a:pt x="1552" y="21600"/>
                    <a:pt x="2857" y="21541"/>
                  </a:cubicBezTo>
                  <a:cubicBezTo>
                    <a:pt x="4163" y="21482"/>
                    <a:pt x="5349" y="21364"/>
                    <a:pt x="6536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6115058" y="4959868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6130088" y="4821869"/>
              <a:ext cx="2942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153" fill="norm" stroke="1" extrusionOk="0">
                  <a:moveTo>
                    <a:pt x="7055" y="20153"/>
                  </a:moveTo>
                  <a:cubicBezTo>
                    <a:pt x="2735" y="11153"/>
                    <a:pt x="-1585" y="2153"/>
                    <a:pt x="575" y="353"/>
                  </a:cubicBezTo>
                  <a:cubicBezTo>
                    <a:pt x="2735" y="-1447"/>
                    <a:pt x="11375" y="3953"/>
                    <a:pt x="20015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6191258" y="4629668"/>
              <a:ext cx="181462" cy="464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74" fill="norm" stroke="1" extrusionOk="0">
                  <a:moveTo>
                    <a:pt x="8938" y="0"/>
                  </a:moveTo>
                  <a:cubicBezTo>
                    <a:pt x="11421" y="681"/>
                    <a:pt x="13903" y="1362"/>
                    <a:pt x="16262" y="3016"/>
                  </a:cubicBezTo>
                  <a:cubicBezTo>
                    <a:pt x="18621" y="4670"/>
                    <a:pt x="20855" y="7297"/>
                    <a:pt x="21228" y="9973"/>
                  </a:cubicBezTo>
                  <a:cubicBezTo>
                    <a:pt x="21600" y="12649"/>
                    <a:pt x="20110" y="15373"/>
                    <a:pt x="17876" y="17368"/>
                  </a:cubicBezTo>
                  <a:cubicBezTo>
                    <a:pt x="15641" y="19362"/>
                    <a:pt x="12662" y="20627"/>
                    <a:pt x="9559" y="21114"/>
                  </a:cubicBezTo>
                  <a:cubicBezTo>
                    <a:pt x="6455" y="21600"/>
                    <a:pt x="3228" y="21308"/>
                    <a:pt x="0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5531107" y="4607940"/>
              <a:ext cx="177552" cy="476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330" fill="norm" stroke="1" extrusionOk="0">
                  <a:moveTo>
                    <a:pt x="13533" y="119"/>
                  </a:moveTo>
                  <a:cubicBezTo>
                    <a:pt x="12277" y="25"/>
                    <a:pt x="11021" y="-70"/>
                    <a:pt x="9891" y="72"/>
                  </a:cubicBezTo>
                  <a:cubicBezTo>
                    <a:pt x="8761" y="214"/>
                    <a:pt x="7756" y="593"/>
                    <a:pt x="6124" y="2109"/>
                  </a:cubicBezTo>
                  <a:cubicBezTo>
                    <a:pt x="4491" y="3625"/>
                    <a:pt x="2231" y="6277"/>
                    <a:pt x="975" y="8977"/>
                  </a:cubicBezTo>
                  <a:cubicBezTo>
                    <a:pt x="-281" y="11677"/>
                    <a:pt x="-532" y="14425"/>
                    <a:pt x="1477" y="16556"/>
                  </a:cubicBezTo>
                  <a:cubicBezTo>
                    <a:pt x="3487" y="18688"/>
                    <a:pt x="7756" y="20204"/>
                    <a:pt x="11398" y="20867"/>
                  </a:cubicBezTo>
                  <a:cubicBezTo>
                    <a:pt x="15040" y="21530"/>
                    <a:pt x="18054" y="21341"/>
                    <a:pt x="21068" y="21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6356358" y="4420623"/>
              <a:ext cx="157808" cy="17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32" fill="norm" stroke="1" extrusionOk="0">
                  <a:moveTo>
                    <a:pt x="11232" y="3751"/>
                  </a:moveTo>
                  <a:cubicBezTo>
                    <a:pt x="10944" y="2480"/>
                    <a:pt x="10656" y="1210"/>
                    <a:pt x="11376" y="574"/>
                  </a:cubicBezTo>
                  <a:cubicBezTo>
                    <a:pt x="12096" y="-61"/>
                    <a:pt x="13824" y="-61"/>
                    <a:pt x="15408" y="66"/>
                  </a:cubicBezTo>
                  <a:cubicBezTo>
                    <a:pt x="16992" y="193"/>
                    <a:pt x="18432" y="447"/>
                    <a:pt x="19584" y="1083"/>
                  </a:cubicBezTo>
                  <a:cubicBezTo>
                    <a:pt x="20736" y="1718"/>
                    <a:pt x="21600" y="2734"/>
                    <a:pt x="21456" y="3878"/>
                  </a:cubicBezTo>
                  <a:cubicBezTo>
                    <a:pt x="21312" y="5021"/>
                    <a:pt x="20160" y="6292"/>
                    <a:pt x="18864" y="7308"/>
                  </a:cubicBezTo>
                  <a:cubicBezTo>
                    <a:pt x="17568" y="8325"/>
                    <a:pt x="16128" y="9087"/>
                    <a:pt x="15984" y="9977"/>
                  </a:cubicBezTo>
                  <a:cubicBezTo>
                    <a:pt x="15840" y="10866"/>
                    <a:pt x="16992" y="11883"/>
                    <a:pt x="17856" y="13280"/>
                  </a:cubicBezTo>
                  <a:cubicBezTo>
                    <a:pt x="18720" y="14678"/>
                    <a:pt x="19296" y="16457"/>
                    <a:pt x="18864" y="17727"/>
                  </a:cubicBezTo>
                  <a:cubicBezTo>
                    <a:pt x="18432" y="18998"/>
                    <a:pt x="16992" y="19760"/>
                    <a:pt x="14256" y="20395"/>
                  </a:cubicBezTo>
                  <a:cubicBezTo>
                    <a:pt x="11520" y="21031"/>
                    <a:pt x="7488" y="21539"/>
                    <a:pt x="4896" y="21412"/>
                  </a:cubicBezTo>
                  <a:cubicBezTo>
                    <a:pt x="2304" y="21285"/>
                    <a:pt x="1152" y="20523"/>
                    <a:pt x="0" y="19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3403608" y="4020068"/>
              <a:ext cx="901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76" y="14400"/>
                    <a:pt x="3752" y="7200"/>
                    <a:pt x="5628" y="3600"/>
                  </a:cubicBezTo>
                  <a:cubicBezTo>
                    <a:pt x="7504" y="0"/>
                    <a:pt x="9380" y="0"/>
                    <a:pt x="11434" y="0"/>
                  </a:cubicBezTo>
                  <a:cubicBezTo>
                    <a:pt x="13487" y="0"/>
                    <a:pt x="15718" y="0"/>
                    <a:pt x="17442" y="0"/>
                  </a:cubicBezTo>
                  <a:cubicBezTo>
                    <a:pt x="19166" y="0"/>
                    <a:pt x="203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3442966" y="4032768"/>
              <a:ext cx="760743" cy="83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73" fill="norm" stroke="1" extrusionOk="0">
                  <a:moveTo>
                    <a:pt x="1221" y="19440"/>
                  </a:moveTo>
                  <a:cubicBezTo>
                    <a:pt x="683" y="19440"/>
                    <a:pt x="144" y="19440"/>
                    <a:pt x="25" y="19980"/>
                  </a:cubicBezTo>
                  <a:cubicBezTo>
                    <a:pt x="-95" y="20520"/>
                    <a:pt x="204" y="21600"/>
                    <a:pt x="1461" y="21330"/>
                  </a:cubicBezTo>
                  <a:cubicBezTo>
                    <a:pt x="2717" y="21060"/>
                    <a:pt x="4931" y="19440"/>
                    <a:pt x="7235" y="17010"/>
                  </a:cubicBezTo>
                  <a:cubicBezTo>
                    <a:pt x="9538" y="14580"/>
                    <a:pt x="11932" y="11340"/>
                    <a:pt x="14325" y="8370"/>
                  </a:cubicBezTo>
                  <a:cubicBezTo>
                    <a:pt x="16718" y="5400"/>
                    <a:pt x="19112" y="2700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6838958" y="5004318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7264408" y="4566168"/>
              <a:ext cx="63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478"/>
                    <a:pt x="0" y="10957"/>
                    <a:pt x="3600" y="14557"/>
                  </a:cubicBezTo>
                  <a:cubicBezTo>
                    <a:pt x="7200" y="18157"/>
                    <a:pt x="14400" y="198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7156458" y="4955634"/>
              <a:ext cx="273051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41"/>
                  </a:moveTo>
                  <a:cubicBezTo>
                    <a:pt x="4856" y="1271"/>
                    <a:pt x="9712" y="0"/>
                    <a:pt x="13228" y="0"/>
                  </a:cubicBezTo>
                  <a:cubicBezTo>
                    <a:pt x="16744" y="0"/>
                    <a:pt x="18921" y="1271"/>
                    <a:pt x="20093" y="5082"/>
                  </a:cubicBezTo>
                  <a:cubicBezTo>
                    <a:pt x="21265" y="8894"/>
                    <a:pt x="21433" y="152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7214548" y="5093251"/>
              <a:ext cx="202261" cy="249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37" fill="norm" stroke="1" extrusionOk="0">
                  <a:moveTo>
                    <a:pt x="3950" y="5937"/>
                  </a:moveTo>
                  <a:cubicBezTo>
                    <a:pt x="3275" y="6657"/>
                    <a:pt x="2600" y="7377"/>
                    <a:pt x="2150" y="9627"/>
                  </a:cubicBezTo>
                  <a:cubicBezTo>
                    <a:pt x="1700" y="11877"/>
                    <a:pt x="1475" y="15657"/>
                    <a:pt x="1137" y="17997"/>
                  </a:cubicBezTo>
                  <a:cubicBezTo>
                    <a:pt x="800" y="20337"/>
                    <a:pt x="350" y="21237"/>
                    <a:pt x="125" y="21237"/>
                  </a:cubicBezTo>
                  <a:cubicBezTo>
                    <a:pt x="-100" y="21237"/>
                    <a:pt x="-100" y="20337"/>
                    <a:pt x="800" y="17727"/>
                  </a:cubicBezTo>
                  <a:cubicBezTo>
                    <a:pt x="1700" y="15117"/>
                    <a:pt x="3500" y="10797"/>
                    <a:pt x="5300" y="7557"/>
                  </a:cubicBezTo>
                  <a:cubicBezTo>
                    <a:pt x="7100" y="4317"/>
                    <a:pt x="8900" y="2157"/>
                    <a:pt x="10362" y="987"/>
                  </a:cubicBezTo>
                  <a:cubicBezTo>
                    <a:pt x="11825" y="-183"/>
                    <a:pt x="12950" y="-363"/>
                    <a:pt x="14525" y="717"/>
                  </a:cubicBezTo>
                  <a:cubicBezTo>
                    <a:pt x="16100" y="1797"/>
                    <a:pt x="18125" y="4137"/>
                    <a:pt x="19025" y="7017"/>
                  </a:cubicBezTo>
                  <a:cubicBezTo>
                    <a:pt x="19925" y="9897"/>
                    <a:pt x="19700" y="13317"/>
                    <a:pt x="19587" y="15477"/>
                  </a:cubicBezTo>
                  <a:cubicBezTo>
                    <a:pt x="19475" y="17637"/>
                    <a:pt x="19475" y="18537"/>
                    <a:pt x="19813" y="19167"/>
                  </a:cubicBezTo>
                  <a:cubicBezTo>
                    <a:pt x="20150" y="19797"/>
                    <a:pt x="20825" y="20157"/>
                    <a:pt x="21500" y="20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8077208" y="4933245"/>
              <a:ext cx="1968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645" y="4868"/>
                    <a:pt x="9290" y="-1303"/>
                    <a:pt x="12890" y="240"/>
                  </a:cubicBezTo>
                  <a:cubicBezTo>
                    <a:pt x="16490" y="1783"/>
                    <a:pt x="19045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8064508" y="5080518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8820158" y="4705868"/>
              <a:ext cx="1569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4353"/>
                    <a:pt x="16200" y="8707"/>
                    <a:pt x="18900" y="12307"/>
                  </a:cubicBezTo>
                  <a:cubicBezTo>
                    <a:pt x="21600" y="15907"/>
                    <a:pt x="18900" y="18753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8699508" y="5045840"/>
              <a:ext cx="241301" cy="2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20648"/>
                  </a:moveTo>
                  <a:cubicBezTo>
                    <a:pt x="4547" y="14477"/>
                    <a:pt x="9095" y="8305"/>
                    <a:pt x="12316" y="4448"/>
                  </a:cubicBezTo>
                  <a:cubicBezTo>
                    <a:pt x="15537" y="591"/>
                    <a:pt x="17432" y="-952"/>
                    <a:pt x="18758" y="591"/>
                  </a:cubicBezTo>
                  <a:cubicBezTo>
                    <a:pt x="20084" y="2134"/>
                    <a:pt x="20842" y="6762"/>
                    <a:pt x="21600" y="1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8773030" y="5228949"/>
              <a:ext cx="157756" cy="234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383" fill="norm" stroke="1" extrusionOk="0">
                  <a:moveTo>
                    <a:pt x="2917" y="4990"/>
                  </a:moveTo>
                  <a:cubicBezTo>
                    <a:pt x="1780" y="7690"/>
                    <a:pt x="644" y="10390"/>
                    <a:pt x="217" y="12801"/>
                  </a:cubicBezTo>
                  <a:cubicBezTo>
                    <a:pt x="-209" y="15212"/>
                    <a:pt x="75" y="17333"/>
                    <a:pt x="359" y="18876"/>
                  </a:cubicBezTo>
                  <a:cubicBezTo>
                    <a:pt x="644" y="20419"/>
                    <a:pt x="928" y="21383"/>
                    <a:pt x="1070" y="21383"/>
                  </a:cubicBezTo>
                  <a:cubicBezTo>
                    <a:pt x="1212" y="21383"/>
                    <a:pt x="1212" y="20419"/>
                    <a:pt x="1923" y="17526"/>
                  </a:cubicBezTo>
                  <a:cubicBezTo>
                    <a:pt x="2633" y="14633"/>
                    <a:pt x="4054" y="9812"/>
                    <a:pt x="5475" y="6533"/>
                  </a:cubicBezTo>
                  <a:cubicBezTo>
                    <a:pt x="6896" y="3254"/>
                    <a:pt x="8317" y="1519"/>
                    <a:pt x="10449" y="651"/>
                  </a:cubicBezTo>
                  <a:cubicBezTo>
                    <a:pt x="12580" y="-217"/>
                    <a:pt x="15423" y="-217"/>
                    <a:pt x="17412" y="651"/>
                  </a:cubicBezTo>
                  <a:cubicBezTo>
                    <a:pt x="19402" y="1519"/>
                    <a:pt x="20538" y="3254"/>
                    <a:pt x="20965" y="5762"/>
                  </a:cubicBezTo>
                  <a:cubicBezTo>
                    <a:pt x="21391" y="8269"/>
                    <a:pt x="21107" y="11547"/>
                    <a:pt x="20823" y="14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9205087" y="4815519"/>
              <a:ext cx="281822" cy="328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58" fill="norm" stroke="1" extrusionOk="0">
                  <a:moveTo>
                    <a:pt x="17593" y="720"/>
                  </a:moveTo>
                  <a:cubicBezTo>
                    <a:pt x="18883" y="304"/>
                    <a:pt x="20172" y="-111"/>
                    <a:pt x="20817" y="27"/>
                  </a:cubicBezTo>
                  <a:cubicBezTo>
                    <a:pt x="21462" y="166"/>
                    <a:pt x="21462" y="858"/>
                    <a:pt x="20334" y="1897"/>
                  </a:cubicBezTo>
                  <a:cubicBezTo>
                    <a:pt x="19205" y="2935"/>
                    <a:pt x="16949" y="4320"/>
                    <a:pt x="13563" y="5843"/>
                  </a:cubicBezTo>
                  <a:cubicBezTo>
                    <a:pt x="10178" y="7366"/>
                    <a:pt x="5665" y="9027"/>
                    <a:pt x="3086" y="10066"/>
                  </a:cubicBezTo>
                  <a:cubicBezTo>
                    <a:pt x="507" y="11104"/>
                    <a:pt x="-138" y="11520"/>
                    <a:pt x="23" y="11727"/>
                  </a:cubicBezTo>
                  <a:cubicBezTo>
                    <a:pt x="184" y="11935"/>
                    <a:pt x="1152" y="11935"/>
                    <a:pt x="3086" y="12212"/>
                  </a:cubicBezTo>
                  <a:cubicBezTo>
                    <a:pt x="5020" y="12489"/>
                    <a:pt x="7922" y="13043"/>
                    <a:pt x="9614" y="13735"/>
                  </a:cubicBezTo>
                  <a:cubicBezTo>
                    <a:pt x="11307" y="14427"/>
                    <a:pt x="11790" y="15258"/>
                    <a:pt x="11710" y="15951"/>
                  </a:cubicBezTo>
                  <a:cubicBezTo>
                    <a:pt x="11629" y="16643"/>
                    <a:pt x="10984" y="17197"/>
                    <a:pt x="9695" y="17820"/>
                  </a:cubicBezTo>
                  <a:cubicBezTo>
                    <a:pt x="8405" y="18443"/>
                    <a:pt x="6471" y="19135"/>
                    <a:pt x="5262" y="19758"/>
                  </a:cubicBezTo>
                  <a:cubicBezTo>
                    <a:pt x="4053" y="20381"/>
                    <a:pt x="3569" y="20935"/>
                    <a:pt x="3731" y="21212"/>
                  </a:cubicBezTo>
                  <a:cubicBezTo>
                    <a:pt x="3892" y="21489"/>
                    <a:pt x="4698" y="21489"/>
                    <a:pt x="7358" y="21420"/>
                  </a:cubicBezTo>
                  <a:cubicBezTo>
                    <a:pt x="10017" y="21351"/>
                    <a:pt x="14531" y="21212"/>
                    <a:pt x="17190" y="21004"/>
                  </a:cubicBezTo>
                  <a:cubicBezTo>
                    <a:pt x="19850" y="20797"/>
                    <a:pt x="20656" y="20520"/>
                    <a:pt x="21462" y="20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9690108" y="4877318"/>
              <a:ext cx="2349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57" y="1072"/>
                    <a:pt x="3114" y="2145"/>
                    <a:pt x="5449" y="4519"/>
                  </a:cubicBezTo>
                  <a:cubicBezTo>
                    <a:pt x="7784" y="6894"/>
                    <a:pt x="10897" y="10570"/>
                    <a:pt x="13719" y="13634"/>
                  </a:cubicBezTo>
                  <a:cubicBezTo>
                    <a:pt x="16541" y="16698"/>
                    <a:pt x="19070" y="191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9733425" y="4858268"/>
              <a:ext cx="197984" cy="334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91" fill="norm" stroke="1" extrusionOk="0">
                  <a:moveTo>
                    <a:pt x="21267" y="0"/>
                  </a:moveTo>
                  <a:cubicBezTo>
                    <a:pt x="20130" y="136"/>
                    <a:pt x="18993" y="272"/>
                    <a:pt x="17743" y="1358"/>
                  </a:cubicBezTo>
                  <a:cubicBezTo>
                    <a:pt x="16492" y="2445"/>
                    <a:pt x="15128" y="4483"/>
                    <a:pt x="12741" y="7336"/>
                  </a:cubicBezTo>
                  <a:cubicBezTo>
                    <a:pt x="10353" y="10189"/>
                    <a:pt x="6943" y="13857"/>
                    <a:pt x="4896" y="16098"/>
                  </a:cubicBezTo>
                  <a:cubicBezTo>
                    <a:pt x="2850" y="18340"/>
                    <a:pt x="2168" y="19155"/>
                    <a:pt x="1372" y="19902"/>
                  </a:cubicBezTo>
                  <a:cubicBezTo>
                    <a:pt x="576" y="20649"/>
                    <a:pt x="-333" y="21328"/>
                    <a:pt x="122" y="21464"/>
                  </a:cubicBezTo>
                  <a:cubicBezTo>
                    <a:pt x="576" y="21600"/>
                    <a:pt x="2395" y="21192"/>
                    <a:pt x="4214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10026658" y="5169418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10033008" y="506146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10045708" y="4761795"/>
              <a:ext cx="121871" cy="17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159" fill="norm" stroke="1" extrusionOk="0">
                  <a:moveTo>
                    <a:pt x="10055" y="899"/>
                  </a:moveTo>
                  <a:cubicBezTo>
                    <a:pt x="11917" y="396"/>
                    <a:pt x="13779" y="-106"/>
                    <a:pt x="15455" y="20"/>
                  </a:cubicBezTo>
                  <a:cubicBezTo>
                    <a:pt x="17131" y="145"/>
                    <a:pt x="18621" y="899"/>
                    <a:pt x="19738" y="1903"/>
                  </a:cubicBezTo>
                  <a:cubicBezTo>
                    <a:pt x="20855" y="2908"/>
                    <a:pt x="21600" y="4164"/>
                    <a:pt x="21414" y="5294"/>
                  </a:cubicBezTo>
                  <a:cubicBezTo>
                    <a:pt x="21228" y="6424"/>
                    <a:pt x="20110" y="7429"/>
                    <a:pt x="18248" y="8057"/>
                  </a:cubicBezTo>
                  <a:cubicBezTo>
                    <a:pt x="16386" y="8685"/>
                    <a:pt x="13779" y="8936"/>
                    <a:pt x="13407" y="9187"/>
                  </a:cubicBezTo>
                  <a:cubicBezTo>
                    <a:pt x="13034" y="9438"/>
                    <a:pt x="14897" y="9689"/>
                    <a:pt x="16386" y="10317"/>
                  </a:cubicBezTo>
                  <a:cubicBezTo>
                    <a:pt x="17876" y="10945"/>
                    <a:pt x="18993" y="11950"/>
                    <a:pt x="19738" y="13080"/>
                  </a:cubicBezTo>
                  <a:cubicBezTo>
                    <a:pt x="20483" y="14210"/>
                    <a:pt x="20855" y="15466"/>
                    <a:pt x="18434" y="16973"/>
                  </a:cubicBezTo>
                  <a:cubicBezTo>
                    <a:pt x="16014" y="18480"/>
                    <a:pt x="10800" y="20238"/>
                    <a:pt x="7262" y="20866"/>
                  </a:cubicBezTo>
                  <a:cubicBezTo>
                    <a:pt x="3724" y="21494"/>
                    <a:pt x="1862" y="20992"/>
                    <a:pt x="0" y="20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2384379" y="788281"/>
              <a:ext cx="1948521" cy="139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44" fill="norm" stroke="1" extrusionOk="0">
                  <a:moveTo>
                    <a:pt x="317" y="21544"/>
                  </a:moveTo>
                  <a:cubicBezTo>
                    <a:pt x="153" y="21544"/>
                    <a:pt x="-11" y="21544"/>
                    <a:pt x="1" y="21217"/>
                  </a:cubicBezTo>
                  <a:cubicBezTo>
                    <a:pt x="12" y="20889"/>
                    <a:pt x="200" y="20235"/>
                    <a:pt x="714" y="19089"/>
                  </a:cubicBezTo>
                  <a:cubicBezTo>
                    <a:pt x="1229" y="17944"/>
                    <a:pt x="2072" y="16308"/>
                    <a:pt x="2961" y="14671"/>
                  </a:cubicBezTo>
                  <a:cubicBezTo>
                    <a:pt x="3850" y="13035"/>
                    <a:pt x="4786" y="11399"/>
                    <a:pt x="5711" y="10253"/>
                  </a:cubicBezTo>
                  <a:cubicBezTo>
                    <a:pt x="6635" y="9108"/>
                    <a:pt x="7548" y="8453"/>
                    <a:pt x="8484" y="7799"/>
                  </a:cubicBezTo>
                  <a:cubicBezTo>
                    <a:pt x="9420" y="7144"/>
                    <a:pt x="10379" y="6489"/>
                    <a:pt x="11316" y="5999"/>
                  </a:cubicBezTo>
                  <a:cubicBezTo>
                    <a:pt x="12252" y="5508"/>
                    <a:pt x="13164" y="5180"/>
                    <a:pt x="14018" y="4853"/>
                  </a:cubicBezTo>
                  <a:cubicBezTo>
                    <a:pt x="14873" y="4526"/>
                    <a:pt x="15668" y="4199"/>
                    <a:pt x="16476" y="3708"/>
                  </a:cubicBezTo>
                  <a:cubicBezTo>
                    <a:pt x="17283" y="3217"/>
                    <a:pt x="18102" y="2562"/>
                    <a:pt x="18909" y="1908"/>
                  </a:cubicBezTo>
                  <a:cubicBezTo>
                    <a:pt x="19717" y="1253"/>
                    <a:pt x="20513" y="599"/>
                    <a:pt x="20981" y="271"/>
                  </a:cubicBezTo>
                  <a:cubicBezTo>
                    <a:pt x="21449" y="-56"/>
                    <a:pt x="21589" y="-56"/>
                    <a:pt x="21530" y="108"/>
                  </a:cubicBezTo>
                  <a:cubicBezTo>
                    <a:pt x="21472" y="271"/>
                    <a:pt x="21215" y="599"/>
                    <a:pt x="21004" y="926"/>
                  </a:cubicBezTo>
                  <a:cubicBezTo>
                    <a:pt x="20793" y="1253"/>
                    <a:pt x="20630" y="1580"/>
                    <a:pt x="20466" y="1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2628908" y="902218"/>
              <a:ext cx="1733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" y="17600"/>
                    <a:pt x="105" y="13600"/>
                    <a:pt x="422" y="11600"/>
                  </a:cubicBezTo>
                  <a:cubicBezTo>
                    <a:pt x="738" y="9600"/>
                    <a:pt x="1319" y="9600"/>
                    <a:pt x="2149" y="9200"/>
                  </a:cubicBezTo>
                  <a:cubicBezTo>
                    <a:pt x="2980" y="8800"/>
                    <a:pt x="4062" y="8000"/>
                    <a:pt x="5143" y="6800"/>
                  </a:cubicBezTo>
                  <a:cubicBezTo>
                    <a:pt x="6224" y="5600"/>
                    <a:pt x="7305" y="4000"/>
                    <a:pt x="8426" y="2800"/>
                  </a:cubicBezTo>
                  <a:cubicBezTo>
                    <a:pt x="9547" y="1600"/>
                    <a:pt x="10708" y="800"/>
                    <a:pt x="11868" y="400"/>
                  </a:cubicBezTo>
                  <a:cubicBezTo>
                    <a:pt x="13029" y="0"/>
                    <a:pt x="14189" y="0"/>
                    <a:pt x="15336" y="0"/>
                  </a:cubicBezTo>
                  <a:cubicBezTo>
                    <a:pt x="16484" y="0"/>
                    <a:pt x="17618" y="0"/>
                    <a:pt x="18659" y="1600"/>
                  </a:cubicBezTo>
                  <a:cubicBezTo>
                    <a:pt x="19701" y="3200"/>
                    <a:pt x="20651" y="6400"/>
                    <a:pt x="21600" y="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4070358" y="6280668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4057658" y="6267968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2" y="18000"/>
                    <a:pt x="4364" y="14400"/>
                    <a:pt x="7964" y="10800"/>
                  </a:cubicBezTo>
                  <a:cubicBezTo>
                    <a:pt x="11564" y="7200"/>
                    <a:pt x="1658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4006858" y="6426718"/>
              <a:ext cx="234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76" y="18000"/>
                    <a:pt x="8951" y="14400"/>
                    <a:pt x="12551" y="10800"/>
                  </a:cubicBezTo>
                  <a:cubicBezTo>
                    <a:pt x="16151" y="7200"/>
                    <a:pt x="1887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4940308" y="6058418"/>
              <a:ext cx="12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696"/>
                    <a:pt x="14400" y="9391"/>
                    <a:pt x="18000" y="12991"/>
                  </a:cubicBezTo>
                  <a:cubicBezTo>
                    <a:pt x="21600" y="16591"/>
                    <a:pt x="21600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4749808" y="6488101"/>
              <a:ext cx="3238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18" y="10800"/>
                    <a:pt x="9035" y="0"/>
                    <a:pt x="12635" y="0"/>
                  </a:cubicBezTo>
                  <a:cubicBezTo>
                    <a:pt x="16235" y="0"/>
                    <a:pt x="1891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4783295" y="6572768"/>
              <a:ext cx="125264" cy="199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393" fill="norm" stroke="1" extrusionOk="0">
                  <a:moveTo>
                    <a:pt x="15905" y="0"/>
                  </a:moveTo>
                  <a:cubicBezTo>
                    <a:pt x="12305" y="4775"/>
                    <a:pt x="8705" y="9549"/>
                    <a:pt x="6005" y="12619"/>
                  </a:cubicBezTo>
                  <a:cubicBezTo>
                    <a:pt x="3305" y="15688"/>
                    <a:pt x="1505" y="17053"/>
                    <a:pt x="605" y="18303"/>
                  </a:cubicBezTo>
                  <a:cubicBezTo>
                    <a:pt x="-295" y="19554"/>
                    <a:pt x="-295" y="20691"/>
                    <a:pt x="1325" y="21145"/>
                  </a:cubicBezTo>
                  <a:cubicBezTo>
                    <a:pt x="2945" y="21600"/>
                    <a:pt x="6185" y="21373"/>
                    <a:pt x="9785" y="20918"/>
                  </a:cubicBezTo>
                  <a:cubicBezTo>
                    <a:pt x="13385" y="20463"/>
                    <a:pt x="17345" y="19781"/>
                    <a:pt x="21305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4883158" y="6706118"/>
              <a:ext cx="381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5346439" y="6107995"/>
              <a:ext cx="203470" cy="534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64" fill="norm" stroke="1" extrusionOk="0">
                  <a:moveTo>
                    <a:pt x="21406" y="306"/>
                  </a:moveTo>
                  <a:cubicBezTo>
                    <a:pt x="20293" y="135"/>
                    <a:pt x="19179" y="-36"/>
                    <a:pt x="18177" y="7"/>
                  </a:cubicBezTo>
                  <a:cubicBezTo>
                    <a:pt x="17175" y="49"/>
                    <a:pt x="16284" y="306"/>
                    <a:pt x="13835" y="1586"/>
                  </a:cubicBezTo>
                  <a:cubicBezTo>
                    <a:pt x="11385" y="2867"/>
                    <a:pt x="7377" y="5172"/>
                    <a:pt x="4594" y="7690"/>
                  </a:cubicBezTo>
                  <a:cubicBezTo>
                    <a:pt x="1810" y="10209"/>
                    <a:pt x="251" y="12941"/>
                    <a:pt x="29" y="14947"/>
                  </a:cubicBezTo>
                  <a:cubicBezTo>
                    <a:pt x="-194" y="16954"/>
                    <a:pt x="919" y="18234"/>
                    <a:pt x="2590" y="19216"/>
                  </a:cubicBezTo>
                  <a:cubicBezTo>
                    <a:pt x="4260" y="20198"/>
                    <a:pt x="6486" y="20881"/>
                    <a:pt x="8713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5695958" y="6216628"/>
              <a:ext cx="125412" cy="27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90" fill="norm" stroke="1" extrusionOk="0">
                  <a:moveTo>
                    <a:pt x="0" y="1503"/>
                  </a:moveTo>
                  <a:cubicBezTo>
                    <a:pt x="1080" y="853"/>
                    <a:pt x="2160" y="204"/>
                    <a:pt x="5040" y="41"/>
                  </a:cubicBezTo>
                  <a:cubicBezTo>
                    <a:pt x="7920" y="-121"/>
                    <a:pt x="12600" y="204"/>
                    <a:pt x="15120" y="853"/>
                  </a:cubicBezTo>
                  <a:cubicBezTo>
                    <a:pt x="17640" y="1503"/>
                    <a:pt x="18000" y="2477"/>
                    <a:pt x="16920" y="3533"/>
                  </a:cubicBezTo>
                  <a:cubicBezTo>
                    <a:pt x="15840" y="4589"/>
                    <a:pt x="13320" y="5726"/>
                    <a:pt x="11160" y="6538"/>
                  </a:cubicBezTo>
                  <a:cubicBezTo>
                    <a:pt x="9000" y="7350"/>
                    <a:pt x="7200" y="7837"/>
                    <a:pt x="7200" y="8243"/>
                  </a:cubicBezTo>
                  <a:cubicBezTo>
                    <a:pt x="7200" y="8649"/>
                    <a:pt x="9000" y="8974"/>
                    <a:pt x="11700" y="10111"/>
                  </a:cubicBezTo>
                  <a:cubicBezTo>
                    <a:pt x="14400" y="11247"/>
                    <a:pt x="18000" y="13196"/>
                    <a:pt x="19800" y="14658"/>
                  </a:cubicBezTo>
                  <a:cubicBezTo>
                    <a:pt x="21600" y="16120"/>
                    <a:pt x="21600" y="17094"/>
                    <a:pt x="20880" y="17906"/>
                  </a:cubicBezTo>
                  <a:cubicBezTo>
                    <a:pt x="20160" y="18718"/>
                    <a:pt x="18720" y="19368"/>
                    <a:pt x="16380" y="19936"/>
                  </a:cubicBezTo>
                  <a:cubicBezTo>
                    <a:pt x="14040" y="20505"/>
                    <a:pt x="10800" y="20992"/>
                    <a:pt x="8280" y="21235"/>
                  </a:cubicBezTo>
                  <a:cubicBezTo>
                    <a:pt x="5760" y="21479"/>
                    <a:pt x="3960" y="21479"/>
                    <a:pt x="2700" y="20911"/>
                  </a:cubicBezTo>
                  <a:cubicBezTo>
                    <a:pt x="1440" y="20342"/>
                    <a:pt x="720" y="19205"/>
                    <a:pt x="900" y="18150"/>
                  </a:cubicBezTo>
                  <a:cubicBezTo>
                    <a:pt x="1080" y="17094"/>
                    <a:pt x="2160" y="16120"/>
                    <a:pt x="3240" y="15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5842008" y="5973751"/>
              <a:ext cx="93134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45" y="1094"/>
                  </a:moveTo>
                  <a:cubicBezTo>
                    <a:pt x="5400" y="547"/>
                    <a:pt x="7855" y="0"/>
                    <a:pt x="10309" y="0"/>
                  </a:cubicBezTo>
                  <a:cubicBezTo>
                    <a:pt x="12764" y="0"/>
                    <a:pt x="15218" y="547"/>
                    <a:pt x="16200" y="2187"/>
                  </a:cubicBezTo>
                  <a:cubicBezTo>
                    <a:pt x="17182" y="3828"/>
                    <a:pt x="16691" y="6562"/>
                    <a:pt x="15464" y="8339"/>
                  </a:cubicBezTo>
                  <a:cubicBezTo>
                    <a:pt x="14236" y="10116"/>
                    <a:pt x="12273" y="10937"/>
                    <a:pt x="12518" y="11347"/>
                  </a:cubicBezTo>
                  <a:cubicBezTo>
                    <a:pt x="12764" y="11757"/>
                    <a:pt x="15218" y="11757"/>
                    <a:pt x="17427" y="12577"/>
                  </a:cubicBezTo>
                  <a:cubicBezTo>
                    <a:pt x="19636" y="13397"/>
                    <a:pt x="21600" y="15038"/>
                    <a:pt x="21600" y="16268"/>
                  </a:cubicBezTo>
                  <a:cubicBezTo>
                    <a:pt x="21600" y="17499"/>
                    <a:pt x="19636" y="18319"/>
                    <a:pt x="15709" y="19139"/>
                  </a:cubicBezTo>
                  <a:cubicBezTo>
                    <a:pt x="11782" y="19959"/>
                    <a:pt x="5891" y="207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6045208" y="6381705"/>
              <a:ext cx="1778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829" y="11375"/>
                    <a:pt x="5657" y="2735"/>
                    <a:pt x="9257" y="575"/>
                  </a:cubicBezTo>
                  <a:cubicBezTo>
                    <a:pt x="12857" y="-1585"/>
                    <a:pt x="1722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6127758" y="6325118"/>
              <a:ext cx="1" cy="171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6470658" y="6255268"/>
              <a:ext cx="6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670"/>
                    <a:pt x="21600" y="9341"/>
                    <a:pt x="18000" y="12941"/>
                  </a:cubicBezTo>
                  <a:cubicBezTo>
                    <a:pt x="14400" y="16541"/>
                    <a:pt x="7200" y="190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6502408" y="6061333"/>
              <a:ext cx="103681" cy="151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87" fill="norm" stroke="1" extrusionOk="0">
                  <a:moveTo>
                    <a:pt x="3888" y="1387"/>
                  </a:moveTo>
                  <a:cubicBezTo>
                    <a:pt x="6048" y="787"/>
                    <a:pt x="8208" y="187"/>
                    <a:pt x="10368" y="37"/>
                  </a:cubicBezTo>
                  <a:cubicBezTo>
                    <a:pt x="12528" y="-113"/>
                    <a:pt x="14688" y="187"/>
                    <a:pt x="16200" y="1087"/>
                  </a:cubicBezTo>
                  <a:cubicBezTo>
                    <a:pt x="17712" y="1987"/>
                    <a:pt x="18576" y="3487"/>
                    <a:pt x="17712" y="4837"/>
                  </a:cubicBezTo>
                  <a:cubicBezTo>
                    <a:pt x="16848" y="6187"/>
                    <a:pt x="14256" y="7387"/>
                    <a:pt x="13824" y="8437"/>
                  </a:cubicBezTo>
                  <a:cubicBezTo>
                    <a:pt x="13392" y="9487"/>
                    <a:pt x="15120" y="10387"/>
                    <a:pt x="16632" y="11437"/>
                  </a:cubicBezTo>
                  <a:cubicBezTo>
                    <a:pt x="18144" y="12487"/>
                    <a:pt x="19440" y="13687"/>
                    <a:pt x="20304" y="15187"/>
                  </a:cubicBezTo>
                  <a:cubicBezTo>
                    <a:pt x="21168" y="16687"/>
                    <a:pt x="21600" y="18487"/>
                    <a:pt x="20520" y="19687"/>
                  </a:cubicBezTo>
                  <a:cubicBezTo>
                    <a:pt x="19440" y="20887"/>
                    <a:pt x="16848" y="21487"/>
                    <a:pt x="13176" y="21487"/>
                  </a:cubicBezTo>
                  <a:cubicBezTo>
                    <a:pt x="9504" y="21487"/>
                    <a:pt x="4752" y="20887"/>
                    <a:pt x="0" y="20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6724658" y="6388618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3" y="14400"/>
                    <a:pt x="7406" y="7200"/>
                    <a:pt x="11006" y="3600"/>
                  </a:cubicBezTo>
                  <a:cubicBezTo>
                    <a:pt x="14606" y="0"/>
                    <a:pt x="1810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6838958" y="6318768"/>
              <a:ext cx="317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533"/>
                    <a:pt x="21600" y="9067"/>
                    <a:pt x="18000" y="12667"/>
                  </a:cubicBezTo>
                  <a:cubicBezTo>
                    <a:pt x="14400" y="16267"/>
                    <a:pt x="7200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7117244" y="6236218"/>
              <a:ext cx="115415" cy="212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65" fill="norm" stroke="1" extrusionOk="0">
                  <a:moveTo>
                    <a:pt x="15245" y="0"/>
                  </a:moveTo>
                  <a:cubicBezTo>
                    <a:pt x="12545" y="1711"/>
                    <a:pt x="9845" y="3422"/>
                    <a:pt x="6952" y="6737"/>
                  </a:cubicBezTo>
                  <a:cubicBezTo>
                    <a:pt x="4060" y="10051"/>
                    <a:pt x="974" y="14970"/>
                    <a:pt x="202" y="17750"/>
                  </a:cubicBezTo>
                  <a:cubicBezTo>
                    <a:pt x="-569" y="20531"/>
                    <a:pt x="974" y="21172"/>
                    <a:pt x="2902" y="21386"/>
                  </a:cubicBezTo>
                  <a:cubicBezTo>
                    <a:pt x="4831" y="21600"/>
                    <a:pt x="7145" y="21386"/>
                    <a:pt x="10231" y="20638"/>
                  </a:cubicBezTo>
                  <a:cubicBezTo>
                    <a:pt x="13317" y="19889"/>
                    <a:pt x="17174" y="18606"/>
                    <a:pt x="21031" y="17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7203801" y="6401318"/>
              <a:ext cx="980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635"/>
                    <a:pt x="2735" y="11270"/>
                    <a:pt x="575" y="14870"/>
                  </a:cubicBezTo>
                  <a:cubicBezTo>
                    <a:pt x="-1585" y="18470"/>
                    <a:pt x="2735" y="2003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7277108" y="6105761"/>
              <a:ext cx="84708" cy="12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340" fill="norm" stroke="1" extrusionOk="0">
                  <a:moveTo>
                    <a:pt x="4741" y="578"/>
                  </a:moveTo>
                  <a:cubicBezTo>
                    <a:pt x="7376" y="224"/>
                    <a:pt x="10010" y="-130"/>
                    <a:pt x="12644" y="47"/>
                  </a:cubicBezTo>
                  <a:cubicBezTo>
                    <a:pt x="15278" y="224"/>
                    <a:pt x="17912" y="932"/>
                    <a:pt x="19493" y="2172"/>
                  </a:cubicBezTo>
                  <a:cubicBezTo>
                    <a:pt x="21073" y="3411"/>
                    <a:pt x="21600" y="5181"/>
                    <a:pt x="20020" y="6952"/>
                  </a:cubicBezTo>
                  <a:cubicBezTo>
                    <a:pt x="18439" y="8722"/>
                    <a:pt x="14751" y="10493"/>
                    <a:pt x="14488" y="11732"/>
                  </a:cubicBezTo>
                  <a:cubicBezTo>
                    <a:pt x="14224" y="12972"/>
                    <a:pt x="17385" y="13680"/>
                    <a:pt x="19229" y="14919"/>
                  </a:cubicBezTo>
                  <a:cubicBezTo>
                    <a:pt x="21073" y="16159"/>
                    <a:pt x="21600" y="17929"/>
                    <a:pt x="20546" y="19168"/>
                  </a:cubicBezTo>
                  <a:cubicBezTo>
                    <a:pt x="19493" y="20408"/>
                    <a:pt x="16859" y="21116"/>
                    <a:pt x="13171" y="21293"/>
                  </a:cubicBezTo>
                  <a:cubicBezTo>
                    <a:pt x="9483" y="21470"/>
                    <a:pt x="4741" y="21116"/>
                    <a:pt x="0" y="20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7423158" y="6433068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6457"/>
                    <a:pt x="2057" y="11314"/>
                    <a:pt x="5657" y="7714"/>
                  </a:cubicBezTo>
                  <a:cubicBezTo>
                    <a:pt x="9257" y="4114"/>
                    <a:pt x="1542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7513116" y="6382268"/>
              <a:ext cx="24343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864"/>
                    <a:pt x="6300" y="1728"/>
                    <a:pt x="2700" y="4032"/>
                  </a:cubicBezTo>
                  <a:cubicBezTo>
                    <a:pt x="-900" y="6336"/>
                    <a:pt x="-900" y="10080"/>
                    <a:pt x="2700" y="13248"/>
                  </a:cubicBezTo>
                  <a:cubicBezTo>
                    <a:pt x="6300" y="16416"/>
                    <a:pt x="13500" y="19008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7771802" y="6267968"/>
              <a:ext cx="95857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9" h="21600" fill="norm" stroke="1" extrusionOk="0">
                  <a:moveTo>
                    <a:pt x="17679" y="0"/>
                  </a:moveTo>
                  <a:cubicBezTo>
                    <a:pt x="13629" y="4275"/>
                    <a:pt x="9579" y="8550"/>
                    <a:pt x="6879" y="11250"/>
                  </a:cubicBezTo>
                  <a:cubicBezTo>
                    <a:pt x="4179" y="13950"/>
                    <a:pt x="2829" y="15075"/>
                    <a:pt x="1479" y="16425"/>
                  </a:cubicBezTo>
                  <a:cubicBezTo>
                    <a:pt x="129" y="17775"/>
                    <a:pt x="-1221" y="19350"/>
                    <a:pt x="1929" y="20250"/>
                  </a:cubicBezTo>
                  <a:cubicBezTo>
                    <a:pt x="5079" y="21150"/>
                    <a:pt x="12729" y="21375"/>
                    <a:pt x="203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7849666" y="6458468"/>
              <a:ext cx="49743" cy="100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00" fill="norm" stroke="1" extrusionOk="0">
                  <a:moveTo>
                    <a:pt x="10350" y="0"/>
                  </a:moveTo>
                  <a:cubicBezTo>
                    <a:pt x="6750" y="4050"/>
                    <a:pt x="3150" y="8100"/>
                    <a:pt x="1350" y="11250"/>
                  </a:cubicBezTo>
                  <a:cubicBezTo>
                    <a:pt x="-450" y="14400"/>
                    <a:pt x="-450" y="16650"/>
                    <a:pt x="1350" y="18450"/>
                  </a:cubicBezTo>
                  <a:cubicBezTo>
                    <a:pt x="3150" y="20250"/>
                    <a:pt x="6750" y="21600"/>
                    <a:pt x="10350" y="21375"/>
                  </a:cubicBezTo>
                  <a:cubicBezTo>
                    <a:pt x="13950" y="21150"/>
                    <a:pt x="17550" y="19350"/>
                    <a:pt x="21150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7937508" y="6150740"/>
              <a:ext cx="76740" cy="14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12" fill="norm" stroke="1" extrusionOk="0">
                  <a:moveTo>
                    <a:pt x="0" y="4071"/>
                  </a:moveTo>
                  <a:cubicBezTo>
                    <a:pt x="1751" y="2854"/>
                    <a:pt x="3503" y="1637"/>
                    <a:pt x="5838" y="877"/>
                  </a:cubicBezTo>
                  <a:cubicBezTo>
                    <a:pt x="8173" y="116"/>
                    <a:pt x="11092" y="-188"/>
                    <a:pt x="13719" y="116"/>
                  </a:cubicBezTo>
                  <a:cubicBezTo>
                    <a:pt x="16346" y="420"/>
                    <a:pt x="18681" y="1333"/>
                    <a:pt x="17805" y="2854"/>
                  </a:cubicBezTo>
                  <a:cubicBezTo>
                    <a:pt x="16930" y="4375"/>
                    <a:pt x="12843" y="6505"/>
                    <a:pt x="12551" y="8026"/>
                  </a:cubicBezTo>
                  <a:cubicBezTo>
                    <a:pt x="12259" y="9547"/>
                    <a:pt x="15762" y="10460"/>
                    <a:pt x="18097" y="11829"/>
                  </a:cubicBezTo>
                  <a:cubicBezTo>
                    <a:pt x="20432" y="13198"/>
                    <a:pt x="21600" y="15023"/>
                    <a:pt x="21016" y="16544"/>
                  </a:cubicBezTo>
                  <a:cubicBezTo>
                    <a:pt x="20432" y="18066"/>
                    <a:pt x="18097" y="19282"/>
                    <a:pt x="15178" y="20043"/>
                  </a:cubicBezTo>
                  <a:cubicBezTo>
                    <a:pt x="12259" y="20804"/>
                    <a:pt x="8757" y="21108"/>
                    <a:pt x="5254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8026408" y="6179068"/>
              <a:ext cx="178995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600" fill="norm" stroke="1" extrusionOk="0">
                  <a:moveTo>
                    <a:pt x="9795" y="0"/>
                  </a:moveTo>
                  <a:cubicBezTo>
                    <a:pt x="12307" y="1317"/>
                    <a:pt x="14819" y="2634"/>
                    <a:pt x="16828" y="4610"/>
                  </a:cubicBezTo>
                  <a:cubicBezTo>
                    <a:pt x="18837" y="6585"/>
                    <a:pt x="20344" y="9220"/>
                    <a:pt x="20972" y="11634"/>
                  </a:cubicBezTo>
                  <a:cubicBezTo>
                    <a:pt x="21600" y="14049"/>
                    <a:pt x="21349" y="16244"/>
                    <a:pt x="17707" y="17868"/>
                  </a:cubicBezTo>
                  <a:cubicBezTo>
                    <a:pt x="14065" y="19493"/>
                    <a:pt x="7033" y="205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8572508" y="6482645"/>
              <a:ext cx="2032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600" y="4868"/>
                    <a:pt x="7200" y="-1303"/>
                    <a:pt x="10800" y="240"/>
                  </a:cubicBezTo>
                  <a:cubicBezTo>
                    <a:pt x="14400" y="1783"/>
                    <a:pt x="180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8578858" y="6604518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9112621" y="6439418"/>
              <a:ext cx="1233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6032"/>
                    <a:pt x="6582" y="12065"/>
                    <a:pt x="2982" y="15568"/>
                  </a:cubicBezTo>
                  <a:cubicBezTo>
                    <a:pt x="-618" y="19070"/>
                    <a:pt x="-618" y="20043"/>
                    <a:pt x="1182" y="20627"/>
                  </a:cubicBezTo>
                  <a:cubicBezTo>
                    <a:pt x="2982" y="21211"/>
                    <a:pt x="6582" y="21405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9211595" y="6442328"/>
              <a:ext cx="142810" cy="240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321" fill="norm" stroke="1" extrusionOk="0">
                  <a:moveTo>
                    <a:pt x="330" y="3687"/>
                  </a:moveTo>
                  <a:cubicBezTo>
                    <a:pt x="22" y="2747"/>
                    <a:pt x="-287" y="1808"/>
                    <a:pt x="484" y="1151"/>
                  </a:cubicBezTo>
                  <a:cubicBezTo>
                    <a:pt x="1256" y="493"/>
                    <a:pt x="3107" y="118"/>
                    <a:pt x="5730" y="24"/>
                  </a:cubicBezTo>
                  <a:cubicBezTo>
                    <a:pt x="8353" y="-70"/>
                    <a:pt x="11747" y="118"/>
                    <a:pt x="13907" y="587"/>
                  </a:cubicBezTo>
                  <a:cubicBezTo>
                    <a:pt x="16067" y="1057"/>
                    <a:pt x="16993" y="1808"/>
                    <a:pt x="16839" y="3029"/>
                  </a:cubicBezTo>
                  <a:cubicBezTo>
                    <a:pt x="16684" y="4250"/>
                    <a:pt x="15450" y="5940"/>
                    <a:pt x="13907" y="7067"/>
                  </a:cubicBezTo>
                  <a:cubicBezTo>
                    <a:pt x="12364" y="8194"/>
                    <a:pt x="10513" y="8758"/>
                    <a:pt x="10359" y="9040"/>
                  </a:cubicBezTo>
                  <a:cubicBezTo>
                    <a:pt x="10204" y="9321"/>
                    <a:pt x="11747" y="9321"/>
                    <a:pt x="13907" y="9885"/>
                  </a:cubicBezTo>
                  <a:cubicBezTo>
                    <a:pt x="16067" y="10448"/>
                    <a:pt x="18844" y="11575"/>
                    <a:pt x="20079" y="13078"/>
                  </a:cubicBezTo>
                  <a:cubicBezTo>
                    <a:pt x="21313" y="14580"/>
                    <a:pt x="21004" y="16459"/>
                    <a:pt x="19153" y="17961"/>
                  </a:cubicBezTo>
                  <a:cubicBezTo>
                    <a:pt x="17302" y="19464"/>
                    <a:pt x="13907" y="20591"/>
                    <a:pt x="11439" y="21060"/>
                  </a:cubicBezTo>
                  <a:cubicBezTo>
                    <a:pt x="8970" y="21530"/>
                    <a:pt x="7427" y="21342"/>
                    <a:pt x="7273" y="20685"/>
                  </a:cubicBezTo>
                  <a:cubicBezTo>
                    <a:pt x="7119" y="20027"/>
                    <a:pt x="8353" y="18900"/>
                    <a:pt x="9587" y="17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9471451" y="6429546"/>
              <a:ext cx="170752" cy="272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251" fill="norm" stroke="1" extrusionOk="0">
                  <a:moveTo>
                    <a:pt x="16148" y="3737"/>
                  </a:moveTo>
                  <a:cubicBezTo>
                    <a:pt x="13777" y="2418"/>
                    <a:pt x="11406" y="1099"/>
                    <a:pt x="9562" y="440"/>
                  </a:cubicBezTo>
                  <a:cubicBezTo>
                    <a:pt x="7718" y="-220"/>
                    <a:pt x="6401" y="-220"/>
                    <a:pt x="4953" y="1017"/>
                  </a:cubicBezTo>
                  <a:cubicBezTo>
                    <a:pt x="3504" y="2253"/>
                    <a:pt x="1923" y="4727"/>
                    <a:pt x="2582" y="7117"/>
                  </a:cubicBezTo>
                  <a:cubicBezTo>
                    <a:pt x="3240" y="9508"/>
                    <a:pt x="6138" y="11817"/>
                    <a:pt x="7850" y="13465"/>
                  </a:cubicBezTo>
                  <a:cubicBezTo>
                    <a:pt x="9562" y="15114"/>
                    <a:pt x="10089" y="16104"/>
                    <a:pt x="10353" y="17011"/>
                  </a:cubicBezTo>
                  <a:cubicBezTo>
                    <a:pt x="10616" y="17917"/>
                    <a:pt x="10616" y="18742"/>
                    <a:pt x="9957" y="19401"/>
                  </a:cubicBezTo>
                  <a:cubicBezTo>
                    <a:pt x="9299" y="20061"/>
                    <a:pt x="7982" y="20556"/>
                    <a:pt x="6533" y="20885"/>
                  </a:cubicBezTo>
                  <a:cubicBezTo>
                    <a:pt x="5084" y="21215"/>
                    <a:pt x="3504" y="21380"/>
                    <a:pt x="2318" y="21133"/>
                  </a:cubicBezTo>
                  <a:cubicBezTo>
                    <a:pt x="1133" y="20885"/>
                    <a:pt x="343" y="20226"/>
                    <a:pt x="79" y="19484"/>
                  </a:cubicBezTo>
                  <a:cubicBezTo>
                    <a:pt x="-184" y="18742"/>
                    <a:pt x="79" y="17917"/>
                    <a:pt x="2845" y="16021"/>
                  </a:cubicBezTo>
                  <a:cubicBezTo>
                    <a:pt x="5611" y="14125"/>
                    <a:pt x="10879" y="11157"/>
                    <a:pt x="14040" y="9261"/>
                  </a:cubicBezTo>
                  <a:cubicBezTo>
                    <a:pt x="17201" y="7365"/>
                    <a:pt x="18255" y="6540"/>
                    <a:pt x="19177" y="5798"/>
                  </a:cubicBezTo>
                  <a:cubicBezTo>
                    <a:pt x="20099" y="5056"/>
                    <a:pt x="20889" y="4397"/>
                    <a:pt x="21153" y="3655"/>
                  </a:cubicBezTo>
                  <a:cubicBezTo>
                    <a:pt x="21416" y="2913"/>
                    <a:pt x="21153" y="2088"/>
                    <a:pt x="20231" y="1676"/>
                  </a:cubicBezTo>
                  <a:cubicBezTo>
                    <a:pt x="19309" y="1264"/>
                    <a:pt x="17728" y="1264"/>
                    <a:pt x="15753" y="1924"/>
                  </a:cubicBezTo>
                  <a:cubicBezTo>
                    <a:pt x="13777" y="2583"/>
                    <a:pt x="11406" y="3902"/>
                    <a:pt x="9036" y="5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9067808" y="6734411"/>
              <a:ext cx="444501" cy="6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21327"/>
                  </a:moveTo>
                  <a:cubicBezTo>
                    <a:pt x="2674" y="15368"/>
                    <a:pt x="5349" y="9410"/>
                    <a:pt x="8640" y="5686"/>
                  </a:cubicBezTo>
                  <a:cubicBezTo>
                    <a:pt x="11931" y="1961"/>
                    <a:pt x="15840" y="472"/>
                    <a:pt x="18103" y="99"/>
                  </a:cubicBezTo>
                  <a:cubicBezTo>
                    <a:pt x="20366" y="-273"/>
                    <a:pt x="20983" y="472"/>
                    <a:pt x="21600" y="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9250067" y="6826768"/>
              <a:ext cx="135242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600" fill="norm" stroke="1" extrusionOk="0">
                  <a:moveTo>
                    <a:pt x="10266" y="0"/>
                  </a:moveTo>
                  <a:cubicBezTo>
                    <a:pt x="7940" y="4500"/>
                    <a:pt x="5614" y="9000"/>
                    <a:pt x="3952" y="11850"/>
                  </a:cubicBezTo>
                  <a:cubicBezTo>
                    <a:pt x="2290" y="14700"/>
                    <a:pt x="1294" y="15900"/>
                    <a:pt x="629" y="17250"/>
                  </a:cubicBezTo>
                  <a:cubicBezTo>
                    <a:pt x="-36" y="18600"/>
                    <a:pt x="-368" y="20100"/>
                    <a:pt x="629" y="20850"/>
                  </a:cubicBezTo>
                  <a:cubicBezTo>
                    <a:pt x="1626" y="21600"/>
                    <a:pt x="3952" y="21600"/>
                    <a:pt x="7607" y="21600"/>
                  </a:cubicBezTo>
                  <a:cubicBezTo>
                    <a:pt x="11263" y="21600"/>
                    <a:pt x="16247" y="21600"/>
                    <a:pt x="212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9334508" y="6941068"/>
              <a:ext cx="444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815"/>
                    <a:pt x="7200" y="11631"/>
                    <a:pt x="3600" y="15231"/>
                  </a:cubicBezTo>
                  <a:cubicBezTo>
                    <a:pt x="0" y="18831"/>
                    <a:pt x="0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200476" y="6166731"/>
              <a:ext cx="155133" cy="79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33" fill="norm" stroke="1" extrusionOk="0">
                  <a:moveTo>
                    <a:pt x="19642" y="161"/>
                  </a:moveTo>
                  <a:cubicBezTo>
                    <a:pt x="18182" y="47"/>
                    <a:pt x="16723" y="-67"/>
                    <a:pt x="15263" y="47"/>
                  </a:cubicBezTo>
                  <a:cubicBezTo>
                    <a:pt x="13804" y="161"/>
                    <a:pt x="12344" y="503"/>
                    <a:pt x="10155" y="1386"/>
                  </a:cubicBezTo>
                  <a:cubicBezTo>
                    <a:pt x="7966" y="2270"/>
                    <a:pt x="5047" y="3694"/>
                    <a:pt x="3150" y="5547"/>
                  </a:cubicBezTo>
                  <a:cubicBezTo>
                    <a:pt x="1252" y="7399"/>
                    <a:pt x="377" y="9679"/>
                    <a:pt x="85" y="11559"/>
                  </a:cubicBezTo>
                  <a:cubicBezTo>
                    <a:pt x="-207" y="13440"/>
                    <a:pt x="85" y="14922"/>
                    <a:pt x="3734" y="16518"/>
                  </a:cubicBezTo>
                  <a:cubicBezTo>
                    <a:pt x="7382" y="18113"/>
                    <a:pt x="14388" y="19823"/>
                    <a:pt x="21393" y="215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437027" y="6184340"/>
              <a:ext cx="97198" cy="260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265" fill="norm" stroke="1" extrusionOk="0">
                  <a:moveTo>
                    <a:pt x="17790" y="1643"/>
                  </a:moveTo>
                  <a:cubicBezTo>
                    <a:pt x="15990" y="1124"/>
                    <a:pt x="14190" y="606"/>
                    <a:pt x="12165" y="260"/>
                  </a:cubicBezTo>
                  <a:cubicBezTo>
                    <a:pt x="10140" y="-85"/>
                    <a:pt x="7890" y="-258"/>
                    <a:pt x="5415" y="865"/>
                  </a:cubicBezTo>
                  <a:cubicBezTo>
                    <a:pt x="2940" y="1988"/>
                    <a:pt x="240" y="4408"/>
                    <a:pt x="15" y="6395"/>
                  </a:cubicBezTo>
                  <a:cubicBezTo>
                    <a:pt x="-210" y="8382"/>
                    <a:pt x="2040" y="9937"/>
                    <a:pt x="6090" y="11752"/>
                  </a:cubicBezTo>
                  <a:cubicBezTo>
                    <a:pt x="10140" y="13566"/>
                    <a:pt x="15990" y="15640"/>
                    <a:pt x="18690" y="17108"/>
                  </a:cubicBezTo>
                  <a:cubicBezTo>
                    <a:pt x="21390" y="18577"/>
                    <a:pt x="20940" y="19441"/>
                    <a:pt x="19590" y="20132"/>
                  </a:cubicBezTo>
                  <a:cubicBezTo>
                    <a:pt x="18240" y="20824"/>
                    <a:pt x="15990" y="21342"/>
                    <a:pt x="14190" y="21256"/>
                  </a:cubicBezTo>
                  <a:cubicBezTo>
                    <a:pt x="12390" y="21169"/>
                    <a:pt x="11040" y="20478"/>
                    <a:pt x="10815" y="20046"/>
                  </a:cubicBezTo>
                  <a:cubicBezTo>
                    <a:pt x="10590" y="19614"/>
                    <a:pt x="11490" y="19441"/>
                    <a:pt x="12390" y="192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615958" y="6229868"/>
              <a:ext cx="146051" cy="16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0"/>
                  </a:moveTo>
                  <a:cubicBezTo>
                    <a:pt x="0" y="4985"/>
                    <a:pt x="0" y="9969"/>
                    <a:pt x="157" y="13292"/>
                  </a:cubicBezTo>
                  <a:cubicBezTo>
                    <a:pt x="313" y="16615"/>
                    <a:pt x="626" y="18277"/>
                    <a:pt x="1409" y="19523"/>
                  </a:cubicBezTo>
                  <a:cubicBezTo>
                    <a:pt x="2191" y="20769"/>
                    <a:pt x="3443" y="21600"/>
                    <a:pt x="4383" y="21185"/>
                  </a:cubicBezTo>
                  <a:cubicBezTo>
                    <a:pt x="5322" y="20769"/>
                    <a:pt x="5948" y="19108"/>
                    <a:pt x="6887" y="16615"/>
                  </a:cubicBezTo>
                  <a:cubicBezTo>
                    <a:pt x="7826" y="14123"/>
                    <a:pt x="9078" y="10800"/>
                    <a:pt x="10017" y="8446"/>
                  </a:cubicBezTo>
                  <a:cubicBezTo>
                    <a:pt x="10957" y="6092"/>
                    <a:pt x="11583" y="4708"/>
                    <a:pt x="12209" y="4985"/>
                  </a:cubicBezTo>
                  <a:cubicBezTo>
                    <a:pt x="12835" y="5262"/>
                    <a:pt x="13461" y="7200"/>
                    <a:pt x="14243" y="8862"/>
                  </a:cubicBezTo>
                  <a:cubicBezTo>
                    <a:pt x="15026" y="10523"/>
                    <a:pt x="15965" y="11908"/>
                    <a:pt x="17061" y="13015"/>
                  </a:cubicBezTo>
                  <a:cubicBezTo>
                    <a:pt x="18157" y="14123"/>
                    <a:pt x="19409" y="14954"/>
                    <a:pt x="20191" y="14400"/>
                  </a:cubicBezTo>
                  <a:cubicBezTo>
                    <a:pt x="20974" y="13846"/>
                    <a:pt x="21287" y="11908"/>
                    <a:pt x="21600" y="99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774708" y="6026668"/>
              <a:ext cx="157163" cy="33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94" fill="norm" stroke="1" extrusionOk="0">
                  <a:moveTo>
                    <a:pt x="0" y="0"/>
                  </a:moveTo>
                  <a:cubicBezTo>
                    <a:pt x="1440" y="3532"/>
                    <a:pt x="2880" y="7064"/>
                    <a:pt x="3744" y="9917"/>
                  </a:cubicBezTo>
                  <a:cubicBezTo>
                    <a:pt x="4608" y="12770"/>
                    <a:pt x="4896" y="14943"/>
                    <a:pt x="5040" y="16642"/>
                  </a:cubicBezTo>
                  <a:cubicBezTo>
                    <a:pt x="5184" y="18340"/>
                    <a:pt x="5184" y="19562"/>
                    <a:pt x="5184" y="19766"/>
                  </a:cubicBezTo>
                  <a:cubicBezTo>
                    <a:pt x="5184" y="19970"/>
                    <a:pt x="5184" y="19155"/>
                    <a:pt x="5472" y="18000"/>
                  </a:cubicBezTo>
                  <a:cubicBezTo>
                    <a:pt x="5760" y="16845"/>
                    <a:pt x="6336" y="15351"/>
                    <a:pt x="6912" y="14264"/>
                  </a:cubicBezTo>
                  <a:cubicBezTo>
                    <a:pt x="7488" y="13177"/>
                    <a:pt x="8064" y="12498"/>
                    <a:pt x="9072" y="12091"/>
                  </a:cubicBezTo>
                  <a:cubicBezTo>
                    <a:pt x="10080" y="11683"/>
                    <a:pt x="11520" y="11547"/>
                    <a:pt x="12816" y="11683"/>
                  </a:cubicBezTo>
                  <a:cubicBezTo>
                    <a:pt x="14112" y="11819"/>
                    <a:pt x="15264" y="12226"/>
                    <a:pt x="16704" y="13313"/>
                  </a:cubicBezTo>
                  <a:cubicBezTo>
                    <a:pt x="18144" y="14400"/>
                    <a:pt x="19872" y="16166"/>
                    <a:pt x="20736" y="17389"/>
                  </a:cubicBezTo>
                  <a:cubicBezTo>
                    <a:pt x="21600" y="18611"/>
                    <a:pt x="21600" y="19291"/>
                    <a:pt x="20736" y="19902"/>
                  </a:cubicBezTo>
                  <a:cubicBezTo>
                    <a:pt x="19872" y="20513"/>
                    <a:pt x="18144" y="21057"/>
                    <a:pt x="16272" y="21328"/>
                  </a:cubicBezTo>
                  <a:cubicBezTo>
                    <a:pt x="14400" y="21600"/>
                    <a:pt x="12384" y="21600"/>
                    <a:pt x="10944" y="20853"/>
                  </a:cubicBezTo>
                  <a:cubicBezTo>
                    <a:pt x="9504" y="20106"/>
                    <a:pt x="8640" y="18611"/>
                    <a:pt x="7776" y="171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979000" y="6165145"/>
              <a:ext cx="67476" cy="193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2" h="21205" fill="norm" stroke="1" extrusionOk="0">
                  <a:moveTo>
                    <a:pt x="18731" y="831"/>
                  </a:moveTo>
                  <a:cubicBezTo>
                    <a:pt x="15555" y="367"/>
                    <a:pt x="12378" y="-98"/>
                    <a:pt x="9519" y="18"/>
                  </a:cubicBezTo>
                  <a:cubicBezTo>
                    <a:pt x="6661" y="134"/>
                    <a:pt x="4119" y="831"/>
                    <a:pt x="2213" y="2573"/>
                  </a:cubicBezTo>
                  <a:cubicBezTo>
                    <a:pt x="308" y="4315"/>
                    <a:pt x="-963" y="7102"/>
                    <a:pt x="943" y="9425"/>
                  </a:cubicBezTo>
                  <a:cubicBezTo>
                    <a:pt x="2849" y="11747"/>
                    <a:pt x="7931" y="13605"/>
                    <a:pt x="11743" y="14883"/>
                  </a:cubicBezTo>
                  <a:cubicBezTo>
                    <a:pt x="15555" y="16160"/>
                    <a:pt x="18096" y="16857"/>
                    <a:pt x="19366" y="17786"/>
                  </a:cubicBezTo>
                  <a:cubicBezTo>
                    <a:pt x="20637" y="18715"/>
                    <a:pt x="20637" y="19876"/>
                    <a:pt x="18731" y="20573"/>
                  </a:cubicBezTo>
                  <a:cubicBezTo>
                    <a:pt x="16825" y="21270"/>
                    <a:pt x="13013" y="21502"/>
                    <a:pt x="10790" y="20689"/>
                  </a:cubicBezTo>
                  <a:cubicBezTo>
                    <a:pt x="8566" y="19876"/>
                    <a:pt x="7931" y="18018"/>
                    <a:pt x="7296" y="161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1133394" y="5975868"/>
              <a:ext cx="123915" cy="357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47" fill="norm" stroke="1" extrusionOk="0">
                  <a:moveTo>
                    <a:pt x="2761" y="0"/>
                  </a:moveTo>
                  <a:cubicBezTo>
                    <a:pt x="1663" y="2033"/>
                    <a:pt x="564" y="4066"/>
                    <a:pt x="198" y="7306"/>
                  </a:cubicBezTo>
                  <a:cubicBezTo>
                    <a:pt x="-168" y="10546"/>
                    <a:pt x="198" y="14993"/>
                    <a:pt x="1113" y="17598"/>
                  </a:cubicBezTo>
                  <a:cubicBezTo>
                    <a:pt x="2029" y="20202"/>
                    <a:pt x="3493" y="20965"/>
                    <a:pt x="5140" y="21282"/>
                  </a:cubicBezTo>
                  <a:cubicBezTo>
                    <a:pt x="6788" y="21600"/>
                    <a:pt x="8618" y="21473"/>
                    <a:pt x="9900" y="20774"/>
                  </a:cubicBezTo>
                  <a:cubicBezTo>
                    <a:pt x="11181" y="20075"/>
                    <a:pt x="11913" y="18805"/>
                    <a:pt x="11547" y="17598"/>
                  </a:cubicBezTo>
                  <a:cubicBezTo>
                    <a:pt x="11181" y="16391"/>
                    <a:pt x="9717" y="15247"/>
                    <a:pt x="8252" y="14485"/>
                  </a:cubicBezTo>
                  <a:cubicBezTo>
                    <a:pt x="6788" y="13722"/>
                    <a:pt x="5324" y="13341"/>
                    <a:pt x="3676" y="13087"/>
                  </a:cubicBezTo>
                  <a:cubicBezTo>
                    <a:pt x="2029" y="12833"/>
                    <a:pt x="198" y="12706"/>
                    <a:pt x="15" y="12452"/>
                  </a:cubicBezTo>
                  <a:cubicBezTo>
                    <a:pt x="-168" y="12198"/>
                    <a:pt x="1296" y="11816"/>
                    <a:pt x="3676" y="11626"/>
                  </a:cubicBezTo>
                  <a:cubicBezTo>
                    <a:pt x="6056" y="11435"/>
                    <a:pt x="9351" y="11435"/>
                    <a:pt x="11547" y="11689"/>
                  </a:cubicBezTo>
                  <a:cubicBezTo>
                    <a:pt x="13744" y="11944"/>
                    <a:pt x="14842" y="12452"/>
                    <a:pt x="15940" y="13341"/>
                  </a:cubicBezTo>
                  <a:cubicBezTo>
                    <a:pt x="17039" y="14231"/>
                    <a:pt x="18137" y="15501"/>
                    <a:pt x="18869" y="16645"/>
                  </a:cubicBezTo>
                  <a:cubicBezTo>
                    <a:pt x="19601" y="17788"/>
                    <a:pt x="19968" y="18805"/>
                    <a:pt x="20151" y="18741"/>
                  </a:cubicBezTo>
                  <a:cubicBezTo>
                    <a:pt x="20334" y="18678"/>
                    <a:pt x="20334" y="17534"/>
                    <a:pt x="20517" y="14993"/>
                  </a:cubicBezTo>
                  <a:cubicBezTo>
                    <a:pt x="20700" y="12452"/>
                    <a:pt x="21066" y="8513"/>
                    <a:pt x="21432" y="45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1358908" y="5964166"/>
              <a:ext cx="425451" cy="355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967" y="321"/>
                  </a:moveTo>
                  <a:cubicBezTo>
                    <a:pt x="645" y="4133"/>
                    <a:pt x="322" y="7945"/>
                    <a:pt x="161" y="10931"/>
                  </a:cubicBezTo>
                  <a:cubicBezTo>
                    <a:pt x="0" y="13916"/>
                    <a:pt x="0" y="16076"/>
                    <a:pt x="0" y="17474"/>
                  </a:cubicBezTo>
                  <a:cubicBezTo>
                    <a:pt x="0" y="18872"/>
                    <a:pt x="0" y="19507"/>
                    <a:pt x="215" y="20015"/>
                  </a:cubicBezTo>
                  <a:cubicBezTo>
                    <a:pt x="430" y="20524"/>
                    <a:pt x="860" y="20905"/>
                    <a:pt x="1290" y="20841"/>
                  </a:cubicBezTo>
                  <a:cubicBezTo>
                    <a:pt x="1719" y="20778"/>
                    <a:pt x="2149" y="20269"/>
                    <a:pt x="2364" y="19571"/>
                  </a:cubicBezTo>
                  <a:cubicBezTo>
                    <a:pt x="2579" y="18872"/>
                    <a:pt x="2579" y="17982"/>
                    <a:pt x="2418" y="17284"/>
                  </a:cubicBezTo>
                  <a:cubicBezTo>
                    <a:pt x="2257" y="16585"/>
                    <a:pt x="1934" y="16076"/>
                    <a:pt x="1504" y="15632"/>
                  </a:cubicBezTo>
                  <a:cubicBezTo>
                    <a:pt x="1075" y="15187"/>
                    <a:pt x="537" y="14806"/>
                    <a:pt x="484" y="14425"/>
                  </a:cubicBezTo>
                  <a:cubicBezTo>
                    <a:pt x="430" y="14044"/>
                    <a:pt x="860" y="13662"/>
                    <a:pt x="1343" y="13345"/>
                  </a:cubicBezTo>
                  <a:cubicBezTo>
                    <a:pt x="1827" y="13027"/>
                    <a:pt x="2364" y="12773"/>
                    <a:pt x="2848" y="12836"/>
                  </a:cubicBezTo>
                  <a:cubicBezTo>
                    <a:pt x="3331" y="12900"/>
                    <a:pt x="3761" y="13281"/>
                    <a:pt x="3976" y="14425"/>
                  </a:cubicBezTo>
                  <a:cubicBezTo>
                    <a:pt x="4191" y="15568"/>
                    <a:pt x="4191" y="17474"/>
                    <a:pt x="4245" y="18745"/>
                  </a:cubicBezTo>
                  <a:cubicBezTo>
                    <a:pt x="4299" y="20015"/>
                    <a:pt x="4406" y="20651"/>
                    <a:pt x="4675" y="20778"/>
                  </a:cubicBezTo>
                  <a:cubicBezTo>
                    <a:pt x="4943" y="20905"/>
                    <a:pt x="5373" y="20524"/>
                    <a:pt x="5696" y="20015"/>
                  </a:cubicBezTo>
                  <a:cubicBezTo>
                    <a:pt x="6018" y="19507"/>
                    <a:pt x="6233" y="18872"/>
                    <a:pt x="6448" y="18173"/>
                  </a:cubicBezTo>
                  <a:cubicBezTo>
                    <a:pt x="6663" y="17474"/>
                    <a:pt x="6878" y="16712"/>
                    <a:pt x="7200" y="16966"/>
                  </a:cubicBezTo>
                  <a:cubicBezTo>
                    <a:pt x="7522" y="17220"/>
                    <a:pt x="7952" y="18491"/>
                    <a:pt x="8436" y="18935"/>
                  </a:cubicBezTo>
                  <a:cubicBezTo>
                    <a:pt x="8919" y="19380"/>
                    <a:pt x="9457" y="18999"/>
                    <a:pt x="10155" y="17792"/>
                  </a:cubicBezTo>
                  <a:cubicBezTo>
                    <a:pt x="10854" y="16585"/>
                    <a:pt x="11713" y="14552"/>
                    <a:pt x="12788" y="11756"/>
                  </a:cubicBezTo>
                  <a:cubicBezTo>
                    <a:pt x="13863" y="8961"/>
                    <a:pt x="15152" y="5404"/>
                    <a:pt x="15851" y="3180"/>
                  </a:cubicBezTo>
                  <a:cubicBezTo>
                    <a:pt x="16549" y="956"/>
                    <a:pt x="16657" y="67"/>
                    <a:pt x="16603" y="4"/>
                  </a:cubicBezTo>
                  <a:cubicBezTo>
                    <a:pt x="16549" y="-60"/>
                    <a:pt x="16334" y="702"/>
                    <a:pt x="15690" y="3244"/>
                  </a:cubicBezTo>
                  <a:cubicBezTo>
                    <a:pt x="15045" y="5785"/>
                    <a:pt x="13970" y="10105"/>
                    <a:pt x="13325" y="13091"/>
                  </a:cubicBezTo>
                  <a:cubicBezTo>
                    <a:pt x="12681" y="16076"/>
                    <a:pt x="12466" y="17728"/>
                    <a:pt x="12412" y="18872"/>
                  </a:cubicBezTo>
                  <a:cubicBezTo>
                    <a:pt x="12358" y="20015"/>
                    <a:pt x="12466" y="20651"/>
                    <a:pt x="12842" y="21032"/>
                  </a:cubicBezTo>
                  <a:cubicBezTo>
                    <a:pt x="13218" y="21413"/>
                    <a:pt x="13863" y="21540"/>
                    <a:pt x="14830" y="20905"/>
                  </a:cubicBezTo>
                  <a:cubicBezTo>
                    <a:pt x="15797" y="20269"/>
                    <a:pt x="17087" y="18872"/>
                    <a:pt x="18054" y="17411"/>
                  </a:cubicBezTo>
                  <a:cubicBezTo>
                    <a:pt x="19021" y="15949"/>
                    <a:pt x="19666" y="14425"/>
                    <a:pt x="20042" y="13345"/>
                  </a:cubicBezTo>
                  <a:cubicBezTo>
                    <a:pt x="20418" y="12265"/>
                    <a:pt x="20525" y="11629"/>
                    <a:pt x="20310" y="11566"/>
                  </a:cubicBezTo>
                  <a:cubicBezTo>
                    <a:pt x="20096" y="11502"/>
                    <a:pt x="19558" y="12011"/>
                    <a:pt x="19021" y="12964"/>
                  </a:cubicBezTo>
                  <a:cubicBezTo>
                    <a:pt x="18484" y="13916"/>
                    <a:pt x="17946" y="15314"/>
                    <a:pt x="17678" y="16458"/>
                  </a:cubicBezTo>
                  <a:cubicBezTo>
                    <a:pt x="17409" y="17601"/>
                    <a:pt x="17409" y="18491"/>
                    <a:pt x="18107" y="18999"/>
                  </a:cubicBezTo>
                  <a:cubicBezTo>
                    <a:pt x="18806" y="19507"/>
                    <a:pt x="20203" y="19634"/>
                    <a:pt x="21600" y="197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555758" y="6058418"/>
              <a:ext cx="2349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2173154" y="5939509"/>
              <a:ext cx="195405" cy="42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01" fill="norm" stroke="1" extrusionOk="0">
                  <a:moveTo>
                    <a:pt x="12383" y="14419"/>
                  </a:moveTo>
                  <a:cubicBezTo>
                    <a:pt x="12383" y="13882"/>
                    <a:pt x="12383" y="13345"/>
                    <a:pt x="11918" y="12915"/>
                  </a:cubicBezTo>
                  <a:cubicBezTo>
                    <a:pt x="11454" y="12485"/>
                    <a:pt x="10525" y="12163"/>
                    <a:pt x="9015" y="12378"/>
                  </a:cubicBezTo>
                  <a:cubicBezTo>
                    <a:pt x="7506" y="12593"/>
                    <a:pt x="5415" y="13345"/>
                    <a:pt x="3789" y="14688"/>
                  </a:cubicBezTo>
                  <a:cubicBezTo>
                    <a:pt x="2164" y="16031"/>
                    <a:pt x="1002" y="17966"/>
                    <a:pt x="422" y="19202"/>
                  </a:cubicBezTo>
                  <a:cubicBezTo>
                    <a:pt x="-159" y="20437"/>
                    <a:pt x="-159" y="20975"/>
                    <a:pt x="538" y="21243"/>
                  </a:cubicBezTo>
                  <a:cubicBezTo>
                    <a:pt x="1235" y="21512"/>
                    <a:pt x="2628" y="21512"/>
                    <a:pt x="4486" y="20652"/>
                  </a:cubicBezTo>
                  <a:cubicBezTo>
                    <a:pt x="6344" y="19793"/>
                    <a:pt x="8667" y="18073"/>
                    <a:pt x="10873" y="15279"/>
                  </a:cubicBezTo>
                  <a:cubicBezTo>
                    <a:pt x="13080" y="12485"/>
                    <a:pt x="15170" y="8616"/>
                    <a:pt x="16447" y="6091"/>
                  </a:cubicBezTo>
                  <a:cubicBezTo>
                    <a:pt x="17725" y="3566"/>
                    <a:pt x="18189" y="2384"/>
                    <a:pt x="18422" y="1524"/>
                  </a:cubicBezTo>
                  <a:cubicBezTo>
                    <a:pt x="18654" y="664"/>
                    <a:pt x="18654" y="127"/>
                    <a:pt x="18189" y="19"/>
                  </a:cubicBezTo>
                  <a:cubicBezTo>
                    <a:pt x="17725" y="-88"/>
                    <a:pt x="16796" y="234"/>
                    <a:pt x="15751" y="1631"/>
                  </a:cubicBezTo>
                  <a:cubicBezTo>
                    <a:pt x="14706" y="3028"/>
                    <a:pt x="13544" y="5500"/>
                    <a:pt x="13428" y="8294"/>
                  </a:cubicBezTo>
                  <a:cubicBezTo>
                    <a:pt x="13312" y="11088"/>
                    <a:pt x="14241" y="14205"/>
                    <a:pt x="15751" y="16031"/>
                  </a:cubicBezTo>
                  <a:cubicBezTo>
                    <a:pt x="17260" y="17858"/>
                    <a:pt x="19351" y="18396"/>
                    <a:pt x="21441" y="189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2369153" y="6174844"/>
              <a:ext cx="170856" cy="163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0908" fill="norm" stroke="1" extrusionOk="0">
                  <a:moveTo>
                    <a:pt x="13525" y="3779"/>
                  </a:moveTo>
                  <a:cubicBezTo>
                    <a:pt x="12992" y="2429"/>
                    <a:pt x="12458" y="1079"/>
                    <a:pt x="11392" y="404"/>
                  </a:cubicBezTo>
                  <a:cubicBezTo>
                    <a:pt x="10325" y="-271"/>
                    <a:pt x="8725" y="-271"/>
                    <a:pt x="6725" y="1754"/>
                  </a:cubicBezTo>
                  <a:cubicBezTo>
                    <a:pt x="4725" y="3779"/>
                    <a:pt x="2325" y="7829"/>
                    <a:pt x="1125" y="10664"/>
                  </a:cubicBezTo>
                  <a:cubicBezTo>
                    <a:pt x="-75" y="13499"/>
                    <a:pt x="-75" y="15119"/>
                    <a:pt x="58" y="16604"/>
                  </a:cubicBezTo>
                  <a:cubicBezTo>
                    <a:pt x="192" y="18089"/>
                    <a:pt x="458" y="19439"/>
                    <a:pt x="1392" y="20249"/>
                  </a:cubicBezTo>
                  <a:cubicBezTo>
                    <a:pt x="2325" y="21059"/>
                    <a:pt x="3925" y="21329"/>
                    <a:pt x="5392" y="19844"/>
                  </a:cubicBezTo>
                  <a:cubicBezTo>
                    <a:pt x="6858" y="18359"/>
                    <a:pt x="8192" y="15119"/>
                    <a:pt x="9258" y="12284"/>
                  </a:cubicBezTo>
                  <a:cubicBezTo>
                    <a:pt x="10325" y="9449"/>
                    <a:pt x="11125" y="7019"/>
                    <a:pt x="11525" y="6884"/>
                  </a:cubicBezTo>
                  <a:cubicBezTo>
                    <a:pt x="11925" y="6749"/>
                    <a:pt x="11925" y="8909"/>
                    <a:pt x="12458" y="10799"/>
                  </a:cubicBezTo>
                  <a:cubicBezTo>
                    <a:pt x="12992" y="12689"/>
                    <a:pt x="14058" y="14309"/>
                    <a:pt x="15258" y="15389"/>
                  </a:cubicBezTo>
                  <a:cubicBezTo>
                    <a:pt x="16458" y="16469"/>
                    <a:pt x="17792" y="17009"/>
                    <a:pt x="18858" y="16874"/>
                  </a:cubicBezTo>
                  <a:cubicBezTo>
                    <a:pt x="19925" y="16739"/>
                    <a:pt x="20725" y="15929"/>
                    <a:pt x="21525" y="151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2584883" y="5906018"/>
              <a:ext cx="69426" cy="417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10" fill="norm" stroke="1" extrusionOk="0">
                  <a:moveTo>
                    <a:pt x="21468" y="0"/>
                  </a:moveTo>
                  <a:cubicBezTo>
                    <a:pt x="16232" y="2509"/>
                    <a:pt x="10995" y="5018"/>
                    <a:pt x="7395" y="8073"/>
                  </a:cubicBezTo>
                  <a:cubicBezTo>
                    <a:pt x="3795" y="11127"/>
                    <a:pt x="1832" y="14727"/>
                    <a:pt x="850" y="16800"/>
                  </a:cubicBezTo>
                  <a:cubicBezTo>
                    <a:pt x="-132" y="18873"/>
                    <a:pt x="-132" y="19418"/>
                    <a:pt x="195" y="19964"/>
                  </a:cubicBezTo>
                  <a:cubicBezTo>
                    <a:pt x="523" y="20509"/>
                    <a:pt x="1177" y="21055"/>
                    <a:pt x="3141" y="21327"/>
                  </a:cubicBezTo>
                  <a:cubicBezTo>
                    <a:pt x="5104" y="21600"/>
                    <a:pt x="8377" y="21600"/>
                    <a:pt x="11650" y="21109"/>
                  </a:cubicBezTo>
                  <a:cubicBezTo>
                    <a:pt x="14923" y="20618"/>
                    <a:pt x="18195" y="19636"/>
                    <a:pt x="19832" y="19036"/>
                  </a:cubicBezTo>
                  <a:cubicBezTo>
                    <a:pt x="21468" y="18436"/>
                    <a:pt x="21468" y="18218"/>
                    <a:pt x="21468" y="180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2571758" y="6158806"/>
              <a:ext cx="260351" cy="123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8" fill="norm" stroke="1" extrusionOk="0">
                  <a:moveTo>
                    <a:pt x="0" y="7766"/>
                  </a:moveTo>
                  <a:cubicBezTo>
                    <a:pt x="2985" y="8126"/>
                    <a:pt x="5971" y="8486"/>
                    <a:pt x="8429" y="8306"/>
                  </a:cubicBezTo>
                  <a:cubicBezTo>
                    <a:pt x="10888" y="8126"/>
                    <a:pt x="12820" y="7406"/>
                    <a:pt x="14137" y="6326"/>
                  </a:cubicBezTo>
                  <a:cubicBezTo>
                    <a:pt x="15454" y="5246"/>
                    <a:pt x="16156" y="3806"/>
                    <a:pt x="16156" y="2546"/>
                  </a:cubicBezTo>
                  <a:cubicBezTo>
                    <a:pt x="16156" y="1286"/>
                    <a:pt x="15454" y="206"/>
                    <a:pt x="14663" y="26"/>
                  </a:cubicBezTo>
                  <a:cubicBezTo>
                    <a:pt x="13873" y="-154"/>
                    <a:pt x="12995" y="566"/>
                    <a:pt x="11941" y="3266"/>
                  </a:cubicBezTo>
                  <a:cubicBezTo>
                    <a:pt x="10888" y="5966"/>
                    <a:pt x="9659" y="10646"/>
                    <a:pt x="9044" y="14066"/>
                  </a:cubicBezTo>
                  <a:cubicBezTo>
                    <a:pt x="8429" y="17486"/>
                    <a:pt x="8429" y="19646"/>
                    <a:pt x="8868" y="20546"/>
                  </a:cubicBezTo>
                  <a:cubicBezTo>
                    <a:pt x="9307" y="21446"/>
                    <a:pt x="10185" y="21086"/>
                    <a:pt x="11239" y="19466"/>
                  </a:cubicBezTo>
                  <a:cubicBezTo>
                    <a:pt x="12293" y="17846"/>
                    <a:pt x="13522" y="14966"/>
                    <a:pt x="14576" y="12266"/>
                  </a:cubicBezTo>
                  <a:cubicBezTo>
                    <a:pt x="15629" y="9566"/>
                    <a:pt x="16507" y="7046"/>
                    <a:pt x="16946" y="6866"/>
                  </a:cubicBezTo>
                  <a:cubicBezTo>
                    <a:pt x="17385" y="6686"/>
                    <a:pt x="17385" y="8846"/>
                    <a:pt x="18088" y="11366"/>
                  </a:cubicBezTo>
                  <a:cubicBezTo>
                    <a:pt x="18790" y="13886"/>
                    <a:pt x="20195" y="16766"/>
                    <a:pt x="21600" y="196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3019614" y="6135797"/>
              <a:ext cx="115454" cy="373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532" fill="norm" stroke="1" extrusionOk="0">
                  <a:moveTo>
                    <a:pt x="4017" y="8352"/>
                  </a:moveTo>
                  <a:cubicBezTo>
                    <a:pt x="3245" y="11403"/>
                    <a:pt x="2474" y="14454"/>
                    <a:pt x="2088" y="16407"/>
                  </a:cubicBezTo>
                  <a:cubicBezTo>
                    <a:pt x="1703" y="18359"/>
                    <a:pt x="1703" y="19213"/>
                    <a:pt x="1510" y="20007"/>
                  </a:cubicBezTo>
                  <a:cubicBezTo>
                    <a:pt x="1317" y="20800"/>
                    <a:pt x="931" y="21532"/>
                    <a:pt x="545" y="21532"/>
                  </a:cubicBezTo>
                  <a:cubicBezTo>
                    <a:pt x="160" y="21532"/>
                    <a:pt x="-226" y="20800"/>
                    <a:pt x="160" y="17993"/>
                  </a:cubicBezTo>
                  <a:cubicBezTo>
                    <a:pt x="545" y="15186"/>
                    <a:pt x="1703" y="10305"/>
                    <a:pt x="3053" y="7193"/>
                  </a:cubicBezTo>
                  <a:cubicBezTo>
                    <a:pt x="4403" y="4081"/>
                    <a:pt x="5945" y="2739"/>
                    <a:pt x="7295" y="1824"/>
                  </a:cubicBezTo>
                  <a:cubicBezTo>
                    <a:pt x="8645" y="908"/>
                    <a:pt x="9803" y="420"/>
                    <a:pt x="11345" y="176"/>
                  </a:cubicBezTo>
                  <a:cubicBezTo>
                    <a:pt x="12888" y="-68"/>
                    <a:pt x="14817" y="-68"/>
                    <a:pt x="16553" y="237"/>
                  </a:cubicBezTo>
                  <a:cubicBezTo>
                    <a:pt x="18288" y="542"/>
                    <a:pt x="19831" y="1152"/>
                    <a:pt x="20603" y="2129"/>
                  </a:cubicBezTo>
                  <a:cubicBezTo>
                    <a:pt x="21374" y="3105"/>
                    <a:pt x="21374" y="4447"/>
                    <a:pt x="18481" y="5790"/>
                  </a:cubicBezTo>
                  <a:cubicBezTo>
                    <a:pt x="15588" y="7132"/>
                    <a:pt x="9803" y="8474"/>
                    <a:pt x="4017" y="98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3159791" y="6166368"/>
              <a:ext cx="67759" cy="131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7" h="20996" fill="norm" stroke="1" extrusionOk="0">
                  <a:moveTo>
                    <a:pt x="16003" y="6075"/>
                  </a:moveTo>
                  <a:cubicBezTo>
                    <a:pt x="16003" y="4387"/>
                    <a:pt x="16003" y="2700"/>
                    <a:pt x="14414" y="2531"/>
                  </a:cubicBezTo>
                  <a:cubicBezTo>
                    <a:pt x="12826" y="2362"/>
                    <a:pt x="9650" y="3712"/>
                    <a:pt x="6791" y="6075"/>
                  </a:cubicBezTo>
                  <a:cubicBezTo>
                    <a:pt x="3932" y="8437"/>
                    <a:pt x="1391" y="11812"/>
                    <a:pt x="438" y="14344"/>
                  </a:cubicBezTo>
                  <a:cubicBezTo>
                    <a:pt x="-515" y="16875"/>
                    <a:pt x="120" y="18563"/>
                    <a:pt x="2026" y="19744"/>
                  </a:cubicBezTo>
                  <a:cubicBezTo>
                    <a:pt x="3932" y="20925"/>
                    <a:pt x="7109" y="21600"/>
                    <a:pt x="10920" y="20250"/>
                  </a:cubicBezTo>
                  <a:cubicBezTo>
                    <a:pt x="14732" y="18900"/>
                    <a:pt x="19179" y="15525"/>
                    <a:pt x="20132" y="11812"/>
                  </a:cubicBezTo>
                  <a:cubicBezTo>
                    <a:pt x="21085" y="8100"/>
                    <a:pt x="18544" y="4050"/>
                    <a:pt x="1600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3282958" y="6185418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3276608" y="611556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3340108" y="6084767"/>
              <a:ext cx="106943" cy="208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502" fill="norm" stroke="1" extrusionOk="0">
                  <a:moveTo>
                    <a:pt x="0" y="10375"/>
                  </a:moveTo>
                  <a:cubicBezTo>
                    <a:pt x="0" y="12557"/>
                    <a:pt x="0" y="14738"/>
                    <a:pt x="212" y="16484"/>
                  </a:cubicBezTo>
                  <a:cubicBezTo>
                    <a:pt x="424" y="18229"/>
                    <a:pt x="847" y="19538"/>
                    <a:pt x="1059" y="19320"/>
                  </a:cubicBezTo>
                  <a:cubicBezTo>
                    <a:pt x="1271" y="19102"/>
                    <a:pt x="1271" y="17357"/>
                    <a:pt x="2965" y="14084"/>
                  </a:cubicBezTo>
                  <a:cubicBezTo>
                    <a:pt x="4659" y="10811"/>
                    <a:pt x="8047" y="6011"/>
                    <a:pt x="10800" y="3284"/>
                  </a:cubicBezTo>
                  <a:cubicBezTo>
                    <a:pt x="13553" y="557"/>
                    <a:pt x="15671" y="-98"/>
                    <a:pt x="17365" y="11"/>
                  </a:cubicBezTo>
                  <a:cubicBezTo>
                    <a:pt x="19059" y="120"/>
                    <a:pt x="20329" y="993"/>
                    <a:pt x="20965" y="3284"/>
                  </a:cubicBezTo>
                  <a:cubicBezTo>
                    <a:pt x="21600" y="5575"/>
                    <a:pt x="21600" y="9284"/>
                    <a:pt x="20541" y="12557"/>
                  </a:cubicBezTo>
                  <a:cubicBezTo>
                    <a:pt x="19482" y="15829"/>
                    <a:pt x="17365" y="18666"/>
                    <a:pt x="15247" y="215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3499283" y="5982218"/>
              <a:ext cx="31326" cy="250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14" fill="norm" stroke="1" extrusionOk="0">
                  <a:moveTo>
                    <a:pt x="21311" y="0"/>
                  </a:moveTo>
                  <a:cubicBezTo>
                    <a:pt x="15551" y="4175"/>
                    <a:pt x="9791" y="8350"/>
                    <a:pt x="6191" y="11435"/>
                  </a:cubicBezTo>
                  <a:cubicBezTo>
                    <a:pt x="2591" y="14521"/>
                    <a:pt x="1151" y="16518"/>
                    <a:pt x="431" y="18242"/>
                  </a:cubicBezTo>
                  <a:cubicBezTo>
                    <a:pt x="-289" y="19966"/>
                    <a:pt x="-289" y="21418"/>
                    <a:pt x="1871" y="21509"/>
                  </a:cubicBezTo>
                  <a:cubicBezTo>
                    <a:pt x="4031" y="21600"/>
                    <a:pt x="8351" y="20329"/>
                    <a:pt x="12671" y="190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3472326" y="6134061"/>
              <a:ext cx="102733" cy="25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0375" fill="norm" stroke="1" extrusionOk="0">
                  <a:moveTo>
                    <a:pt x="4203" y="15390"/>
                  </a:moveTo>
                  <a:cubicBezTo>
                    <a:pt x="1999" y="8744"/>
                    <a:pt x="-205" y="2098"/>
                    <a:pt x="15" y="437"/>
                  </a:cubicBezTo>
                  <a:cubicBezTo>
                    <a:pt x="236" y="-1225"/>
                    <a:pt x="2881" y="2098"/>
                    <a:pt x="6848" y="6252"/>
                  </a:cubicBezTo>
                  <a:cubicBezTo>
                    <a:pt x="10815" y="10406"/>
                    <a:pt x="16105" y="15390"/>
                    <a:pt x="21395" y="203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3498858" y="6128268"/>
              <a:ext cx="1079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350"/>
                  </a:moveTo>
                  <a:cubicBezTo>
                    <a:pt x="19906" y="675"/>
                    <a:pt x="18212" y="0"/>
                    <a:pt x="16094" y="0"/>
                  </a:cubicBezTo>
                  <a:cubicBezTo>
                    <a:pt x="13976" y="0"/>
                    <a:pt x="11435" y="675"/>
                    <a:pt x="9953" y="1800"/>
                  </a:cubicBezTo>
                  <a:cubicBezTo>
                    <a:pt x="8471" y="2925"/>
                    <a:pt x="8047" y="4500"/>
                    <a:pt x="9529" y="6750"/>
                  </a:cubicBezTo>
                  <a:cubicBezTo>
                    <a:pt x="11012" y="9000"/>
                    <a:pt x="14400" y="11925"/>
                    <a:pt x="15671" y="13950"/>
                  </a:cubicBezTo>
                  <a:cubicBezTo>
                    <a:pt x="16941" y="15975"/>
                    <a:pt x="16094" y="17100"/>
                    <a:pt x="13129" y="18225"/>
                  </a:cubicBezTo>
                  <a:cubicBezTo>
                    <a:pt x="10165" y="19350"/>
                    <a:pt x="5082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635075" y="6845024"/>
              <a:ext cx="165034" cy="153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126" fill="norm" stroke="1" extrusionOk="0">
                  <a:moveTo>
                    <a:pt x="14756" y="9742"/>
                  </a:moveTo>
                  <a:cubicBezTo>
                    <a:pt x="14756" y="8283"/>
                    <a:pt x="14756" y="6823"/>
                    <a:pt x="14756" y="5218"/>
                  </a:cubicBezTo>
                  <a:cubicBezTo>
                    <a:pt x="14756" y="3612"/>
                    <a:pt x="14756" y="1861"/>
                    <a:pt x="14072" y="840"/>
                  </a:cubicBezTo>
                  <a:cubicBezTo>
                    <a:pt x="13389" y="-182"/>
                    <a:pt x="12022" y="-474"/>
                    <a:pt x="9698" y="1131"/>
                  </a:cubicBezTo>
                  <a:cubicBezTo>
                    <a:pt x="7374" y="2737"/>
                    <a:pt x="4093" y="6240"/>
                    <a:pt x="2179" y="9596"/>
                  </a:cubicBezTo>
                  <a:cubicBezTo>
                    <a:pt x="265" y="12953"/>
                    <a:pt x="-282" y="16164"/>
                    <a:pt x="128" y="18207"/>
                  </a:cubicBezTo>
                  <a:cubicBezTo>
                    <a:pt x="538" y="20250"/>
                    <a:pt x="1905" y="21126"/>
                    <a:pt x="3136" y="21126"/>
                  </a:cubicBezTo>
                  <a:cubicBezTo>
                    <a:pt x="4366" y="21126"/>
                    <a:pt x="5460" y="20250"/>
                    <a:pt x="6827" y="18061"/>
                  </a:cubicBezTo>
                  <a:cubicBezTo>
                    <a:pt x="8194" y="15872"/>
                    <a:pt x="9834" y="12369"/>
                    <a:pt x="11338" y="10180"/>
                  </a:cubicBezTo>
                  <a:cubicBezTo>
                    <a:pt x="12842" y="7991"/>
                    <a:pt x="14209" y="7115"/>
                    <a:pt x="15166" y="7553"/>
                  </a:cubicBezTo>
                  <a:cubicBezTo>
                    <a:pt x="16123" y="7991"/>
                    <a:pt x="16670" y="9742"/>
                    <a:pt x="17080" y="11494"/>
                  </a:cubicBezTo>
                  <a:cubicBezTo>
                    <a:pt x="17490" y="13245"/>
                    <a:pt x="17764" y="14996"/>
                    <a:pt x="18447" y="16310"/>
                  </a:cubicBezTo>
                  <a:cubicBezTo>
                    <a:pt x="19131" y="17623"/>
                    <a:pt x="20224" y="18499"/>
                    <a:pt x="21318" y="193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889008" y="6655318"/>
              <a:ext cx="88901" cy="322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3086" y="0"/>
                  </a:moveTo>
                  <a:cubicBezTo>
                    <a:pt x="1543" y="4659"/>
                    <a:pt x="0" y="9318"/>
                    <a:pt x="0" y="12776"/>
                  </a:cubicBezTo>
                  <a:cubicBezTo>
                    <a:pt x="0" y="16235"/>
                    <a:pt x="1543" y="18494"/>
                    <a:pt x="3343" y="19835"/>
                  </a:cubicBezTo>
                  <a:cubicBezTo>
                    <a:pt x="5143" y="21176"/>
                    <a:pt x="7200" y="21600"/>
                    <a:pt x="10286" y="21459"/>
                  </a:cubicBezTo>
                  <a:cubicBezTo>
                    <a:pt x="13371" y="21318"/>
                    <a:pt x="17486" y="20612"/>
                    <a:pt x="21600" y="199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876308" y="6801368"/>
              <a:ext cx="196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0" y="18600"/>
                    <a:pt x="4181" y="15600"/>
                    <a:pt x="7781" y="12000"/>
                  </a:cubicBezTo>
                  <a:cubicBezTo>
                    <a:pt x="11381" y="8400"/>
                    <a:pt x="1649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1386424" y="6642618"/>
              <a:ext cx="42335" cy="352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2160" y="0"/>
                  </a:moveTo>
                  <a:cubicBezTo>
                    <a:pt x="1080" y="4527"/>
                    <a:pt x="0" y="9054"/>
                    <a:pt x="0" y="12417"/>
                  </a:cubicBezTo>
                  <a:cubicBezTo>
                    <a:pt x="0" y="15780"/>
                    <a:pt x="1080" y="17978"/>
                    <a:pt x="3240" y="19401"/>
                  </a:cubicBezTo>
                  <a:cubicBezTo>
                    <a:pt x="5400" y="20824"/>
                    <a:pt x="8640" y="21471"/>
                    <a:pt x="11880" y="21535"/>
                  </a:cubicBezTo>
                  <a:cubicBezTo>
                    <a:pt x="15120" y="21600"/>
                    <a:pt x="18360" y="21083"/>
                    <a:pt x="21600" y="205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1346208" y="6703673"/>
              <a:ext cx="336551" cy="269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3357"/>
                  </a:moveTo>
                  <a:cubicBezTo>
                    <a:pt x="2581" y="10151"/>
                    <a:pt x="5162" y="6944"/>
                    <a:pt x="6657" y="4919"/>
                  </a:cubicBezTo>
                  <a:cubicBezTo>
                    <a:pt x="8151" y="2894"/>
                    <a:pt x="8558" y="2051"/>
                    <a:pt x="8966" y="1291"/>
                  </a:cubicBezTo>
                  <a:cubicBezTo>
                    <a:pt x="9374" y="532"/>
                    <a:pt x="9781" y="-143"/>
                    <a:pt x="10053" y="26"/>
                  </a:cubicBezTo>
                  <a:cubicBezTo>
                    <a:pt x="10325" y="194"/>
                    <a:pt x="10460" y="1207"/>
                    <a:pt x="10325" y="4076"/>
                  </a:cubicBezTo>
                  <a:cubicBezTo>
                    <a:pt x="10189" y="6944"/>
                    <a:pt x="9781" y="11669"/>
                    <a:pt x="9442" y="15045"/>
                  </a:cubicBezTo>
                  <a:cubicBezTo>
                    <a:pt x="9102" y="18420"/>
                    <a:pt x="8830" y="20445"/>
                    <a:pt x="8694" y="20866"/>
                  </a:cubicBezTo>
                  <a:cubicBezTo>
                    <a:pt x="8558" y="21288"/>
                    <a:pt x="8558" y="20107"/>
                    <a:pt x="8830" y="18504"/>
                  </a:cubicBezTo>
                  <a:cubicBezTo>
                    <a:pt x="9102" y="16901"/>
                    <a:pt x="9645" y="14876"/>
                    <a:pt x="10189" y="13526"/>
                  </a:cubicBezTo>
                  <a:cubicBezTo>
                    <a:pt x="10732" y="12176"/>
                    <a:pt x="11275" y="11501"/>
                    <a:pt x="11751" y="11501"/>
                  </a:cubicBezTo>
                  <a:cubicBezTo>
                    <a:pt x="12226" y="11501"/>
                    <a:pt x="12634" y="12176"/>
                    <a:pt x="12906" y="13020"/>
                  </a:cubicBezTo>
                  <a:cubicBezTo>
                    <a:pt x="13177" y="13863"/>
                    <a:pt x="13313" y="14876"/>
                    <a:pt x="13517" y="15888"/>
                  </a:cubicBezTo>
                  <a:cubicBezTo>
                    <a:pt x="13721" y="16901"/>
                    <a:pt x="13992" y="17913"/>
                    <a:pt x="14468" y="18673"/>
                  </a:cubicBezTo>
                  <a:cubicBezTo>
                    <a:pt x="14943" y="19432"/>
                    <a:pt x="15623" y="19938"/>
                    <a:pt x="16302" y="19854"/>
                  </a:cubicBezTo>
                  <a:cubicBezTo>
                    <a:pt x="16981" y="19770"/>
                    <a:pt x="17660" y="19094"/>
                    <a:pt x="18475" y="17745"/>
                  </a:cubicBezTo>
                  <a:cubicBezTo>
                    <a:pt x="19291" y="16395"/>
                    <a:pt x="20242" y="14370"/>
                    <a:pt x="20785" y="12935"/>
                  </a:cubicBezTo>
                  <a:cubicBezTo>
                    <a:pt x="21328" y="11501"/>
                    <a:pt x="21464" y="10657"/>
                    <a:pt x="21192" y="10151"/>
                  </a:cubicBezTo>
                  <a:cubicBezTo>
                    <a:pt x="20921" y="9644"/>
                    <a:pt x="20242" y="9476"/>
                    <a:pt x="19630" y="9729"/>
                  </a:cubicBezTo>
                  <a:cubicBezTo>
                    <a:pt x="19019" y="9982"/>
                    <a:pt x="18475" y="10657"/>
                    <a:pt x="18068" y="12176"/>
                  </a:cubicBezTo>
                  <a:cubicBezTo>
                    <a:pt x="17660" y="13694"/>
                    <a:pt x="17389" y="16057"/>
                    <a:pt x="18000" y="17745"/>
                  </a:cubicBezTo>
                  <a:cubicBezTo>
                    <a:pt x="18611" y="19432"/>
                    <a:pt x="20106" y="20445"/>
                    <a:pt x="21600" y="214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2040474" y="6674368"/>
              <a:ext cx="423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933"/>
                    <a:pt x="0" y="9867"/>
                    <a:pt x="0" y="13467"/>
                  </a:cubicBezTo>
                  <a:cubicBezTo>
                    <a:pt x="0" y="17067"/>
                    <a:pt x="10800" y="193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2065312" y="6845818"/>
              <a:ext cx="131797" cy="137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02" fill="norm" stroke="1" extrusionOk="0">
                  <a:moveTo>
                    <a:pt x="13119" y="0"/>
                  </a:moveTo>
                  <a:cubicBezTo>
                    <a:pt x="11062" y="327"/>
                    <a:pt x="9005" y="655"/>
                    <a:pt x="6777" y="3273"/>
                  </a:cubicBezTo>
                  <a:cubicBezTo>
                    <a:pt x="4548" y="5891"/>
                    <a:pt x="2148" y="10800"/>
                    <a:pt x="948" y="14236"/>
                  </a:cubicBezTo>
                  <a:cubicBezTo>
                    <a:pt x="-252" y="17673"/>
                    <a:pt x="-252" y="19636"/>
                    <a:pt x="605" y="20618"/>
                  </a:cubicBezTo>
                  <a:cubicBezTo>
                    <a:pt x="1462" y="21600"/>
                    <a:pt x="3177" y="21600"/>
                    <a:pt x="5062" y="20127"/>
                  </a:cubicBezTo>
                  <a:cubicBezTo>
                    <a:pt x="6948" y="18655"/>
                    <a:pt x="9005" y="15709"/>
                    <a:pt x="10377" y="12764"/>
                  </a:cubicBezTo>
                  <a:cubicBezTo>
                    <a:pt x="11748" y="9818"/>
                    <a:pt x="12434" y="6873"/>
                    <a:pt x="13291" y="6709"/>
                  </a:cubicBezTo>
                  <a:cubicBezTo>
                    <a:pt x="14148" y="6545"/>
                    <a:pt x="15177" y="9164"/>
                    <a:pt x="16548" y="10964"/>
                  </a:cubicBezTo>
                  <a:cubicBezTo>
                    <a:pt x="17919" y="12764"/>
                    <a:pt x="19634" y="13745"/>
                    <a:pt x="21348" y="147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2214807" y="6799639"/>
              <a:ext cx="63907" cy="185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0" h="21313" fill="norm" stroke="1" extrusionOk="0">
                  <a:moveTo>
                    <a:pt x="18656" y="2383"/>
                  </a:moveTo>
                  <a:cubicBezTo>
                    <a:pt x="15956" y="1655"/>
                    <a:pt x="13256" y="926"/>
                    <a:pt x="10218" y="441"/>
                  </a:cubicBezTo>
                  <a:cubicBezTo>
                    <a:pt x="7181" y="-44"/>
                    <a:pt x="3806" y="-287"/>
                    <a:pt x="1781" y="562"/>
                  </a:cubicBezTo>
                  <a:cubicBezTo>
                    <a:pt x="-244" y="1412"/>
                    <a:pt x="-919" y="3353"/>
                    <a:pt x="1781" y="5902"/>
                  </a:cubicBezTo>
                  <a:cubicBezTo>
                    <a:pt x="4481" y="8450"/>
                    <a:pt x="10556" y="11605"/>
                    <a:pt x="14606" y="13911"/>
                  </a:cubicBezTo>
                  <a:cubicBezTo>
                    <a:pt x="18656" y="16216"/>
                    <a:pt x="20681" y="17673"/>
                    <a:pt x="20343" y="18765"/>
                  </a:cubicBezTo>
                  <a:cubicBezTo>
                    <a:pt x="20006" y="19857"/>
                    <a:pt x="17306" y="20585"/>
                    <a:pt x="14606" y="213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2362678" y="6668018"/>
              <a:ext cx="4398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12114" y="0"/>
                  </a:moveTo>
                  <a:cubicBezTo>
                    <a:pt x="8000" y="2757"/>
                    <a:pt x="3885" y="5515"/>
                    <a:pt x="1828" y="8426"/>
                  </a:cubicBezTo>
                  <a:cubicBezTo>
                    <a:pt x="-229" y="11336"/>
                    <a:pt x="-229" y="14400"/>
                    <a:pt x="285" y="16545"/>
                  </a:cubicBezTo>
                  <a:cubicBezTo>
                    <a:pt x="800" y="18689"/>
                    <a:pt x="1828" y="19915"/>
                    <a:pt x="5428" y="20604"/>
                  </a:cubicBezTo>
                  <a:cubicBezTo>
                    <a:pt x="9028" y="21294"/>
                    <a:pt x="15200" y="21447"/>
                    <a:pt x="2137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2336808" y="6807718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2844543" y="6813528"/>
              <a:ext cx="101866" cy="176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237" fill="norm" stroke="1" extrusionOk="0">
                  <a:moveTo>
                    <a:pt x="20790" y="2352"/>
                  </a:moveTo>
                  <a:cubicBezTo>
                    <a:pt x="19494" y="1336"/>
                    <a:pt x="18198" y="319"/>
                    <a:pt x="14742" y="65"/>
                  </a:cubicBezTo>
                  <a:cubicBezTo>
                    <a:pt x="11286" y="-189"/>
                    <a:pt x="5670" y="319"/>
                    <a:pt x="2646" y="1336"/>
                  </a:cubicBezTo>
                  <a:cubicBezTo>
                    <a:pt x="-378" y="2352"/>
                    <a:pt x="-810" y="3877"/>
                    <a:pt x="1350" y="6037"/>
                  </a:cubicBezTo>
                  <a:cubicBezTo>
                    <a:pt x="3510" y="8197"/>
                    <a:pt x="8262" y="10992"/>
                    <a:pt x="11286" y="13025"/>
                  </a:cubicBezTo>
                  <a:cubicBezTo>
                    <a:pt x="14310" y="15058"/>
                    <a:pt x="15606" y="16329"/>
                    <a:pt x="16038" y="17599"/>
                  </a:cubicBezTo>
                  <a:cubicBezTo>
                    <a:pt x="16470" y="18870"/>
                    <a:pt x="16038" y="20140"/>
                    <a:pt x="14310" y="20776"/>
                  </a:cubicBezTo>
                  <a:cubicBezTo>
                    <a:pt x="12582" y="21411"/>
                    <a:pt x="9558" y="21411"/>
                    <a:pt x="7614" y="20649"/>
                  </a:cubicBezTo>
                  <a:cubicBezTo>
                    <a:pt x="5670" y="19886"/>
                    <a:pt x="4806" y="18362"/>
                    <a:pt x="3942" y="168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3006477" y="6572768"/>
              <a:ext cx="47882" cy="389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501" fill="norm" stroke="1" extrusionOk="0">
                  <a:moveTo>
                    <a:pt x="21244" y="0"/>
                  </a:moveTo>
                  <a:cubicBezTo>
                    <a:pt x="15609" y="3269"/>
                    <a:pt x="9974" y="6538"/>
                    <a:pt x="6218" y="9866"/>
                  </a:cubicBezTo>
                  <a:cubicBezTo>
                    <a:pt x="2461" y="13194"/>
                    <a:pt x="583" y="16579"/>
                    <a:pt x="114" y="18623"/>
                  </a:cubicBezTo>
                  <a:cubicBezTo>
                    <a:pt x="-356" y="20666"/>
                    <a:pt x="583" y="21366"/>
                    <a:pt x="3870" y="21483"/>
                  </a:cubicBezTo>
                  <a:cubicBezTo>
                    <a:pt x="7157" y="21600"/>
                    <a:pt x="12792" y="21133"/>
                    <a:pt x="18427" y="206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2978158" y="6781105"/>
              <a:ext cx="177801" cy="136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2" fill="norm" stroke="1" extrusionOk="0">
                  <a:moveTo>
                    <a:pt x="0" y="8889"/>
                  </a:moveTo>
                  <a:cubicBezTo>
                    <a:pt x="2314" y="10178"/>
                    <a:pt x="4629" y="11468"/>
                    <a:pt x="7200" y="11629"/>
                  </a:cubicBezTo>
                  <a:cubicBezTo>
                    <a:pt x="9771" y="11790"/>
                    <a:pt x="12600" y="10823"/>
                    <a:pt x="14657" y="9695"/>
                  </a:cubicBezTo>
                  <a:cubicBezTo>
                    <a:pt x="16714" y="8566"/>
                    <a:pt x="18000" y="7277"/>
                    <a:pt x="19029" y="5987"/>
                  </a:cubicBezTo>
                  <a:cubicBezTo>
                    <a:pt x="20057" y="4698"/>
                    <a:pt x="20829" y="3408"/>
                    <a:pt x="20700" y="2280"/>
                  </a:cubicBezTo>
                  <a:cubicBezTo>
                    <a:pt x="20571" y="1152"/>
                    <a:pt x="19543" y="184"/>
                    <a:pt x="18386" y="23"/>
                  </a:cubicBezTo>
                  <a:cubicBezTo>
                    <a:pt x="17229" y="-138"/>
                    <a:pt x="15943" y="507"/>
                    <a:pt x="14657" y="2763"/>
                  </a:cubicBezTo>
                  <a:cubicBezTo>
                    <a:pt x="13371" y="5020"/>
                    <a:pt x="12086" y="8889"/>
                    <a:pt x="11957" y="12435"/>
                  </a:cubicBezTo>
                  <a:cubicBezTo>
                    <a:pt x="11829" y="15981"/>
                    <a:pt x="12857" y="19205"/>
                    <a:pt x="14657" y="20334"/>
                  </a:cubicBezTo>
                  <a:cubicBezTo>
                    <a:pt x="16457" y="21462"/>
                    <a:pt x="19029" y="20495"/>
                    <a:pt x="21600" y="195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3162671" y="6705069"/>
              <a:ext cx="124916" cy="445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358" fill="norm" stroke="1" extrusionOk="0">
                  <a:moveTo>
                    <a:pt x="6418" y="6134"/>
                  </a:moveTo>
                  <a:cubicBezTo>
                    <a:pt x="4978" y="8467"/>
                    <a:pt x="3538" y="10799"/>
                    <a:pt x="2458" y="13182"/>
                  </a:cubicBezTo>
                  <a:cubicBezTo>
                    <a:pt x="1378" y="15565"/>
                    <a:pt x="658" y="17999"/>
                    <a:pt x="298" y="19470"/>
                  </a:cubicBezTo>
                  <a:cubicBezTo>
                    <a:pt x="-62" y="20940"/>
                    <a:pt x="-62" y="21447"/>
                    <a:pt x="118" y="21346"/>
                  </a:cubicBezTo>
                  <a:cubicBezTo>
                    <a:pt x="298" y="21244"/>
                    <a:pt x="658" y="20534"/>
                    <a:pt x="1738" y="18354"/>
                  </a:cubicBezTo>
                  <a:cubicBezTo>
                    <a:pt x="2818" y="16174"/>
                    <a:pt x="4618" y="12523"/>
                    <a:pt x="6058" y="9532"/>
                  </a:cubicBezTo>
                  <a:cubicBezTo>
                    <a:pt x="7498" y="6540"/>
                    <a:pt x="8578" y="4208"/>
                    <a:pt x="9838" y="2636"/>
                  </a:cubicBezTo>
                  <a:cubicBezTo>
                    <a:pt x="11098" y="1064"/>
                    <a:pt x="12538" y="253"/>
                    <a:pt x="13798" y="50"/>
                  </a:cubicBezTo>
                  <a:cubicBezTo>
                    <a:pt x="15058" y="-153"/>
                    <a:pt x="16138" y="253"/>
                    <a:pt x="17578" y="1368"/>
                  </a:cubicBezTo>
                  <a:cubicBezTo>
                    <a:pt x="19018" y="2484"/>
                    <a:pt x="20818" y="4309"/>
                    <a:pt x="21178" y="5729"/>
                  </a:cubicBezTo>
                  <a:cubicBezTo>
                    <a:pt x="21538" y="7148"/>
                    <a:pt x="20458" y="8162"/>
                    <a:pt x="17758" y="8771"/>
                  </a:cubicBezTo>
                  <a:cubicBezTo>
                    <a:pt x="15058" y="9379"/>
                    <a:pt x="10738" y="9582"/>
                    <a:pt x="6418" y="97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3556008" y="6039368"/>
              <a:ext cx="220727" cy="86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15429" y="0"/>
                  </a:moveTo>
                  <a:cubicBezTo>
                    <a:pt x="16663" y="1051"/>
                    <a:pt x="17897" y="2102"/>
                    <a:pt x="18926" y="3495"/>
                  </a:cubicBezTo>
                  <a:cubicBezTo>
                    <a:pt x="19954" y="4888"/>
                    <a:pt x="20777" y="6622"/>
                    <a:pt x="21189" y="8304"/>
                  </a:cubicBezTo>
                  <a:cubicBezTo>
                    <a:pt x="21600" y="9985"/>
                    <a:pt x="21600" y="11615"/>
                    <a:pt x="20674" y="13191"/>
                  </a:cubicBezTo>
                  <a:cubicBezTo>
                    <a:pt x="19749" y="14768"/>
                    <a:pt x="17897" y="16292"/>
                    <a:pt x="15120" y="17474"/>
                  </a:cubicBezTo>
                  <a:cubicBezTo>
                    <a:pt x="12343" y="18657"/>
                    <a:pt x="8640" y="19498"/>
                    <a:pt x="5966" y="20128"/>
                  </a:cubicBezTo>
                  <a:cubicBezTo>
                    <a:pt x="3291" y="20759"/>
                    <a:pt x="1646" y="211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